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9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1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24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2206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66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69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7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8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29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5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8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6E18AA5-5EEE-4088-AA86-163203DB8769}" type="datetimeFigureOut">
              <a:rPr lang="zh-CN" altLang="en-US" smtClean="0"/>
              <a:t>2016/3/14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3DA2-DA4D-44C5-A278-7D798CBFA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1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9033;&#30446;&#24320;&#21457;&#35828;&#26126;(SumYard).doc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G08</a:t>
            </a:r>
          </a:p>
          <a:p>
            <a:r>
              <a:rPr lang="zh-CN" altLang="en-US" sz="1600" dirty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</a:t>
            </a:r>
            <a:r>
              <a:rPr lang="zh-CN" altLang="en-US" sz="1600" dirty="0" smtClean="0">
                <a:solidFill>
                  <a:schemeClr val="tx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楠 张佳 吴舒然</a:t>
            </a:r>
            <a:endParaRPr lang="zh-CN" altLang="en-US" sz="1600" dirty="0">
              <a:solidFill>
                <a:schemeClr val="tx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46111" y="1258636"/>
            <a:ext cx="7275758" cy="4931973"/>
            <a:chOff x="142243" y="562106"/>
            <a:chExt cx="7868706" cy="5788302"/>
          </a:xfrm>
        </p:grpSpPr>
        <p:sp>
          <p:nvSpPr>
            <p:cNvPr id="8" name="矩形 7"/>
            <p:cNvSpPr/>
            <p:nvPr/>
          </p:nvSpPr>
          <p:spPr>
            <a:xfrm>
              <a:off x="142243" y="5316242"/>
              <a:ext cx="2229000" cy="10341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Arduino Yun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52994" y="2437028"/>
              <a:ext cx="1007497" cy="129358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气象站传感器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下箭头 9"/>
            <p:cNvSpPr/>
            <p:nvPr/>
          </p:nvSpPr>
          <p:spPr>
            <a:xfrm>
              <a:off x="872706" y="3730612"/>
              <a:ext cx="768080" cy="1585630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 err="1" smtClean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45518" y="3668675"/>
              <a:ext cx="4432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APRS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云形 11"/>
            <p:cNvSpPr/>
            <p:nvPr/>
          </p:nvSpPr>
          <p:spPr>
            <a:xfrm>
              <a:off x="1760492" y="562106"/>
              <a:ext cx="3545595" cy="1026367"/>
            </a:xfrm>
            <a:prstGeom prst="cloud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ThingWorx</a:t>
              </a:r>
              <a:endPara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曲线连接符 12"/>
            <p:cNvCxnSpPr>
              <a:stCxn id="8" idx="3"/>
              <a:endCxn id="12" idx="1"/>
            </p:cNvCxnSpPr>
            <p:nvPr/>
          </p:nvCxnSpPr>
          <p:spPr>
            <a:xfrm flipV="1">
              <a:off x="2371243" y="1587380"/>
              <a:ext cx="1162047" cy="4245945"/>
            </a:xfrm>
            <a:prstGeom prst="curvedConnector2">
              <a:avLst/>
            </a:prstGeom>
            <a:ln w="95250" cmpd="sng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 rot="517254">
              <a:off x="3131234" y="2544435"/>
              <a:ext cx="305366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462067" y="3489298"/>
              <a:ext cx="1548882" cy="2861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endPara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曲线连接符 15"/>
            <p:cNvCxnSpPr>
              <a:stCxn id="12" idx="0"/>
              <a:endCxn id="15" idx="0"/>
            </p:cNvCxnSpPr>
            <p:nvPr/>
          </p:nvCxnSpPr>
          <p:spPr>
            <a:xfrm>
              <a:off x="5303131" y="1075290"/>
              <a:ext cx="1933377" cy="2414007"/>
            </a:xfrm>
            <a:prstGeom prst="curvedConnector2">
              <a:avLst/>
            </a:prstGeom>
            <a:ln w="952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 rot="19110033">
              <a:off x="6314359" y="962828"/>
              <a:ext cx="305366" cy="181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REST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3454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验收标准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硬件设备安装成功</a:t>
            </a:r>
          </a:p>
          <a:p>
            <a:pPr lvl="0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ArduinoYun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成功获取数据</a:t>
            </a:r>
          </a:p>
          <a:p>
            <a:pPr lvl="0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ThingWorx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平台成功获取数据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成功获取数据</a:t>
            </a: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界面成功显示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28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07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小组成员贡献权重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225408"/>
          </a:xfrm>
        </p:spPr>
        <p:txBody>
          <a:bodyPr/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我们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做了一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个相当艰难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的决定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残忍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地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将成员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的努力分成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一下</a:t>
            </a:r>
            <a:r>
              <a:rPr lang="en-US" altLang="zh-CN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类。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3312" y="3278326"/>
            <a:ext cx="10247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郑楠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TW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张佳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需求调查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吴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舒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然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    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TW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436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^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项目说明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(2011-04-11)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Reference</a:t>
            </a:r>
            <a:endParaRPr lang="zh-CN" altLang="en-US" dirty="0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4348070" y="338461"/>
            <a:ext cx="653429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规范：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/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baseline="30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[1</a:t>
            </a:r>
            <a:r>
              <a:rPr lang="en-US" altLang="zh-CN" sz="2000" baseline="30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]   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第一条索引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/>
            </a:r>
            <a:b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</a:br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^   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索引在原文出现的位置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en-US" altLang="zh-CN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()  </a:t>
            </a:r>
            <a:r>
              <a:rPr lang="zh-CN" altLang="en-US" sz="2000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代表</a:t>
            </a: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索引在当时的日期版本，遵循</a:t>
            </a:r>
            <a:r>
              <a:rPr lang="en-US" altLang="zh-CN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YYYY-MM-DD</a:t>
            </a:r>
            <a:endParaRPr lang="zh-CN" altLang="en-US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840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前情回顾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sldjump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项目说明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适用人群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 action="ppaction://hlinksldjump"/>
              </a:rPr>
              <a:t>项目限制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设备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sldjump"/>
              </a:rPr>
              <a:t>需求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功能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6" action="ppaction://hlinksldjump"/>
              </a:rPr>
              <a:t>说明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/>
              </a:rPr>
              <a:t>验收标准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072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本项目的目的是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室内实时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温湿度以及室外风速、风向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雨量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以统计图的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历史数据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本项目采用瀑布型软件生存周期。软件开发阶段为可行性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计划、软件需求分析、概要设计、详细设计、软件实现、测试验证和维护、编写说明书。</a:t>
            </a:r>
            <a:r>
              <a:rPr lang="en-US" altLang="zh-CN" sz="24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【1】</a:t>
            </a:r>
            <a:endParaRPr lang="en-US" altLang="zh-CN" sz="2400" baseline="30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508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适用人群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本项目适用于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实验室管理、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蔬菜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种植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等需要了解实时气象的人群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支持二次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FAQ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中撰写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78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-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须在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系统或更高版本中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本装置需处于联网状态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38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风速、风向、雨量气象站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APRS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气象站专用接口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手机或平板，系统为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Android4.3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或更高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面包板以及各式杜邦线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若干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612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使用串口读取温度、湿度、风速、风向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latinLnBrk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将数据做初步处理后通过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移动物联网平台发送</a:t>
            </a:r>
          </a:p>
          <a:p>
            <a:pPr marL="0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36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获取环境数据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将数据做二次处理，显示在屏幕上</a:t>
            </a:r>
          </a:p>
          <a:p>
            <a:pPr lvl="0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人性化的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界面设计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82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功能说明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Thing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Arduino Yun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获取数据并保存</a:t>
            </a:r>
          </a:p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直接获取历史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811" y="338461"/>
            <a:ext cx="1109339" cy="110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880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716</TotalTime>
  <Words>214</Words>
  <Application>Microsoft Office PowerPoint</Application>
  <PresentationFormat>宽屏</PresentationFormat>
  <Paragraphs>67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华文行楷</vt:lpstr>
      <vt:lpstr>思源黑体 CN Medium</vt:lpstr>
      <vt:lpstr>宋体</vt:lpstr>
      <vt:lpstr>微软雅黑</vt:lpstr>
      <vt:lpstr>Arial</vt:lpstr>
      <vt:lpstr>Century Gothic</vt:lpstr>
      <vt:lpstr>Wingdings 3</vt:lpstr>
      <vt:lpstr>离子</vt:lpstr>
      <vt:lpstr>气象站原型</vt:lpstr>
      <vt:lpstr>目 录</vt:lpstr>
      <vt:lpstr>项目说明</vt:lpstr>
      <vt:lpstr>适用人群 </vt:lpstr>
      <vt:lpstr>限 制</vt:lpstr>
      <vt:lpstr>设备需求</vt:lpstr>
      <vt:lpstr>功能说明</vt:lpstr>
      <vt:lpstr>功能说明</vt:lpstr>
      <vt:lpstr>功能说明</vt:lpstr>
      <vt:lpstr>功能说明</vt:lpstr>
      <vt:lpstr>验收标准</vt:lpstr>
      <vt:lpstr>Q&amp;A  </vt:lpstr>
      <vt:lpstr>小组成员贡献权重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郑楠</dc:creator>
  <cp:lastModifiedBy>Michael</cp:lastModifiedBy>
  <cp:revision>88</cp:revision>
  <dcterms:created xsi:type="dcterms:W3CDTF">2016-03-09T13:55:51Z</dcterms:created>
  <dcterms:modified xsi:type="dcterms:W3CDTF">2016-03-14T13:52:46Z</dcterms:modified>
</cp:coreProperties>
</file>