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76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我们组要做的是一个简单的气象站原形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05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）用户界面    泛指用户的操作界面，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设计主要指界面的样式，同时包括人机交互、操作逻辑、界面美观的整体设计。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安卓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7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r>
              <a:rPr lang="zh-CN" altLang="en-US" dirty="0"/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 Asked Questions</a:t>
            </a:r>
            <a:r>
              <a:rPr lang="zh-CN" altLang="en-US" dirty="0"/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经常问到的问题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用来帮助使用者和二次开发者理解本软件如何使用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问：有什么亮点吗？</a:t>
            </a:r>
            <a:endParaRPr lang="en-US" altLang="zh-CN" dirty="0"/>
          </a:p>
          <a:p>
            <a:r>
              <a:rPr lang="zh-CN" altLang="en-US" dirty="0"/>
              <a:t>答：我们的气象站在异常情况的时候能够提醒管理员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需求人群可以再加一个，保存历史数据，通过研究历史数据得到城院的天气情况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以上设备都已经到手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 是一种固定的数据传输模式，比如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表示风向等等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物联网气象站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258636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硬件设备安装成功</a:t>
            </a:r>
          </a:p>
          <a:p>
            <a:pPr lvl="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成功获取数据</a:t>
            </a:r>
          </a:p>
          <a:p>
            <a:pPr lvl="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平台成功获取数据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成功获取数据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界面成功显示数据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85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小组成员贡献权重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25408"/>
          </a:xfrm>
        </p:spPr>
        <p:txBody>
          <a:bodyPr/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我们做了一个相当艰难的决定，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残忍地将成员的努力分成一下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类。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3312" y="3278326"/>
            <a:ext cx="1024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TW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问题提出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  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代表第一条索引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47800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适用人群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项目限制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设备需求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验收标准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室内实时温湿度以及室外风速、风向，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本项目适用于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实验室管理、蔬菜种植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等需要了解实时气象的人群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，支持二次开发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中撰写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系统或更高版本中运行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本装置需处于联网状态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使用串口读取温度、湿度、风速、风向数据</a:t>
            </a:r>
          </a:p>
          <a:p>
            <a:pPr lvl="0" latinLnBrk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移动物联网平台发送</a:t>
            </a: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799</TotalTime>
  <Words>796</Words>
  <Application>Microsoft Office PowerPoint</Application>
  <PresentationFormat>宽屏</PresentationFormat>
  <Paragraphs>133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华文行楷</vt:lpstr>
      <vt:lpstr>思源黑体 CN Medium</vt:lpstr>
      <vt:lpstr>宋体</vt:lpstr>
      <vt:lpstr>微软雅黑</vt:lpstr>
      <vt:lpstr>Arial</vt:lpstr>
      <vt:lpstr>Century Gothic</vt:lpstr>
      <vt:lpstr>Wingdings 3</vt:lpstr>
      <vt:lpstr>离子</vt:lpstr>
      <vt:lpstr>物联网气象站原型</vt:lpstr>
      <vt:lpstr>目 录</vt:lpstr>
      <vt:lpstr>项目说明</vt:lpstr>
      <vt:lpstr>适用人群 </vt:lpstr>
      <vt:lpstr>限 制</vt:lpstr>
      <vt:lpstr>设备需求</vt:lpstr>
      <vt:lpstr>功能说明</vt:lpstr>
      <vt:lpstr>功能说明</vt:lpstr>
      <vt:lpstr>功能说明</vt:lpstr>
      <vt:lpstr>功能说明</vt:lpstr>
      <vt:lpstr>验收标准</vt:lpstr>
      <vt:lpstr>Q&amp;A  </vt:lpstr>
      <vt:lpstr>小组成员贡献权重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99</cp:revision>
  <dcterms:created xsi:type="dcterms:W3CDTF">2016-03-09T13:55:51Z</dcterms:created>
  <dcterms:modified xsi:type="dcterms:W3CDTF">2016-03-18T08:33:25Z</dcterms:modified>
</cp:coreProperties>
</file>