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7B655-24F4-49F9-8FAF-511ACEEC1BB4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5727-91B5-4948-9663-1A6991882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6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4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30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4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0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9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6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6007CC-7457-46DE-B675-BC2AFEC20883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2471-57A1-4DEE-B8F4-EFEE75EEC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0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项目功能开发进度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顺畅的业务流程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切换小时、日、周数据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主界面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56" y="1447800"/>
            <a:ext cx="3043237" cy="541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33" y="1447800"/>
            <a:ext cx="30432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8430139" cy="52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数据显示</a:t>
            </a:r>
            <a:endParaRPr lang="zh-CN" altLang="en-US" dirty="0"/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7800"/>
            <a:ext cx="9104723" cy="5121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1" y="1597800"/>
            <a:ext cx="9104723" cy="5121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1" y="1747800"/>
            <a:ext cx="9104723" cy="51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中期用户反馈收集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翔：导演，这剧情不对啊。为什么莫名其妙提示没了。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这密码是明文啊。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侯：获取数据一分钟是么，怎么我用起来这么慢！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根据反馈修改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翔：兼容性问题，向下兼容至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农：对密码进行加密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访问采用异步线程池，加快处理速度。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后期功能目标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添加气压、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、风速、风向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添加功能定制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解决数据传不上去的问题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136</Words>
  <Application>Microsoft Office PowerPoint</Application>
  <PresentationFormat>宽屏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物联网校园气象站</vt:lpstr>
      <vt:lpstr>项目功能开发进度</vt:lpstr>
      <vt:lpstr>主界面</vt:lpstr>
      <vt:lpstr>数据库</vt:lpstr>
      <vt:lpstr>数据显示</vt:lpstr>
      <vt:lpstr>中期用户反馈收集</vt:lpstr>
      <vt:lpstr>根据反馈修改</vt:lpstr>
      <vt:lpstr>后期功能目标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物联网校园气象站</dc:title>
  <dc:creator>郑楠</dc:creator>
  <cp:lastModifiedBy>郑楠</cp:lastModifiedBy>
  <cp:revision>17</cp:revision>
  <dcterms:created xsi:type="dcterms:W3CDTF">2016-05-29T02:17:56Z</dcterms:created>
  <dcterms:modified xsi:type="dcterms:W3CDTF">2016-05-29T06:06:07Z</dcterms:modified>
</cp:coreProperties>
</file>