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0" r:id="rId15"/>
    <p:sldId id="274" r:id="rId16"/>
    <p:sldId id="275" r:id="rId17"/>
    <p:sldId id="267" r:id="rId18"/>
    <p:sldId id="271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项目限制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3036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安卓硬件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DDR3 1G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52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AndroidStudio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Axure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RP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办公软件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Office 2016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Adobe Reader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850701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1015506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撰写修改 计划书撰写 文档审核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计划书修改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业务流程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1054"/>
              </p:ext>
            </p:extLst>
          </p:nvPr>
        </p:nvGraphicFramePr>
        <p:xfrm>
          <a:off x="646111" y="2099939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杭州每日温度变化巨大，极端情况甚至有可能一天便走过一个四季，所以出门前最好能了解户外的气候。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温湿度这一类的东西我们能够感受的到，但是我们并不能感知辐射，我们需要知道出门是否要做一些措施。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本校园气象站应用适用于师生群体，支持二次开发，我们会把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3883</TotalTime>
  <Words>854</Words>
  <Application>Microsoft Office PowerPoint</Application>
  <PresentationFormat>Widescreen</PresentationFormat>
  <Paragraphs>157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微软雅黑</vt:lpstr>
      <vt:lpstr>思源黑体 CN Medium</vt:lpstr>
      <vt:lpstr>等线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</vt:lpstr>
      <vt:lpstr>可行性研究</vt:lpstr>
      <vt:lpstr>可行性研究</vt:lpstr>
      <vt:lpstr>需求分析</vt:lpstr>
      <vt:lpstr>需求分析 </vt:lpstr>
      <vt:lpstr>设备需求</vt:lpstr>
      <vt:lpstr>功能说明</vt:lpstr>
      <vt:lpstr>功能说明</vt:lpstr>
      <vt:lpstr>功能说明</vt:lpstr>
      <vt:lpstr>业务流程</vt:lpstr>
      <vt:lpstr>项目限制</vt:lpstr>
      <vt:lpstr>时间规划</vt:lpstr>
      <vt:lpstr>时间规划</vt:lpstr>
      <vt:lpstr>Q&amp;A  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220</cp:revision>
  <dcterms:created xsi:type="dcterms:W3CDTF">2016-03-09T13:55:51Z</dcterms:created>
  <dcterms:modified xsi:type="dcterms:W3CDTF">2016-03-30T02:16:49Z</dcterms:modified>
</cp:coreProperties>
</file>