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776" autoAdjust="0"/>
  </p:normalViewPr>
  <p:slideViewPr>
    <p:cSldViewPr snapToGrid="0">
      <p:cViewPr varScale="1">
        <p:scale>
          <a:sx n="55" d="100"/>
          <a:sy n="55" d="100"/>
        </p:scale>
        <p:origin x="14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EE1C5-99C1-47B6-9F05-A280620E55AE}" type="datetimeFigureOut">
              <a:rPr lang="zh-CN" altLang="en-US" smtClean="0"/>
              <a:t>2016/3/15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0579C6-2494-4AC0-8F06-8320AE550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09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我们组要做的是一个简单的气象站原形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2054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Interface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）用户界面    泛指用户的操作界面，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设计主要指界面的样式，同时包括人机交互、操作逻辑、界面美观的整体设计。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Arduino Yun  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新型的微机，相当于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Arduino+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一个能联网的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就当做一个能上网的小型计算机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移动物联网平台，你可以将收集到的数据传到这里，保存并处理</a:t>
            </a:r>
            <a:endParaRPr lang="zh-CN" altLang="en-US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Android </a:t>
            </a:r>
            <a:r>
              <a:rPr lang="zh-CN" altLang="en-US" dirty="0" smtClean="0"/>
              <a:t>安卓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078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990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FAQ</a:t>
            </a:r>
            <a:r>
              <a:rPr lang="zh-CN" altLang="en-US" dirty="0" smtClean="0"/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Frequently Asked Questions</a:t>
            </a:r>
            <a:r>
              <a:rPr lang="zh-CN" altLang="en-US" dirty="0" smtClean="0"/>
              <a:t>）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经常问到的问题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文档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用来帮助使用者和二次开发者理解本软件如何使用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问：有什么亮点吗？</a:t>
            </a:r>
            <a:endParaRPr lang="en-US" altLang="zh-CN" dirty="0" smtClean="0"/>
          </a:p>
          <a:p>
            <a:r>
              <a:rPr lang="zh-CN" altLang="en-US" dirty="0" smtClean="0"/>
              <a:t>答：我们的气象站在异常情况的时候能够提醒管理员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需求人群可以再加一个，保存历史数据，通过研究历史数据得到城院的天气情况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977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的最低版本有限制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同时系统需要至于网络环境下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r>
              <a:rPr lang="zh-CN" altLang="en-US" dirty="0" smtClean="0"/>
              <a:t>如果提到全年无故障率的话，最有可能故障的时候其实是断电或者是长期断网（网络不稳的时候影响不大，他会从新上传或者更新数据的）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8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以上设备都已经到手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APRS</a:t>
            </a: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气象站专用接口板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：这东西的作用和你用的网线转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USB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差不多，目的是为了能够让机子读出气象站的数据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Arduino Yun  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新型的微机，相当于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Arduino+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一个能联网的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就当做一个能上网的小型计算机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/>
          </a:p>
          <a:p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面包板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相当于连电路用的板子，在上面插好线就能连通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/>
              <a:t>杜邦线就是有插头的</a:t>
            </a:r>
            <a:r>
              <a:rPr lang="zh-CN" altLang="en-US" dirty="0" smtClean="0"/>
              <a:t>铜线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APRS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自动位置报告系统 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Automatic Position Reporting System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563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Arduino Yun  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新型的微机，相当于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Arduino+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一个能联网的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就当做一个能上网的小型计算机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移动物联网平台，你可以将收集到的数据传到这里，保存并处理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REST API </a:t>
            </a:r>
            <a:r>
              <a:rPr lang="en-US" altLang="zh-CN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一种基于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协议实现资源操作的思想，别人已经写好包了，我们只要会用就行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001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移动物联网平台，你可以将收集到的数据传到这里，保存并处理</a:t>
            </a:r>
            <a:endParaRPr lang="zh-CN" altLang="en-US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怎么样做二次处理呢，就是把它换算成坐标系识别的内容，显示在屏幕上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人性化的界面设计：大概就是一样能看到所有的数据，并且有一个按键能够轻松的转换到历史数据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667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移动物联网平台，你可以将收集到的数据传到这里，保存并处理</a:t>
            </a:r>
            <a:endParaRPr lang="zh-CN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 ，有点像数据库，把所有的数据都保存了下来，能够通过请求回传数据  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437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通过气象站传感器收集气象信息，将数据传到</a:t>
            </a:r>
            <a:r>
              <a:rPr lang="en-US" altLang="zh-CN" dirty="0" err="1" smtClean="0"/>
              <a:t>ArduinoYun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ArduinoYun</a:t>
            </a:r>
            <a:r>
              <a:rPr lang="zh-CN" altLang="en-US" dirty="0" smtClean="0"/>
              <a:t>将传过来的数据进行加工后上传到</a:t>
            </a:r>
            <a:r>
              <a:rPr lang="en-US" altLang="zh-CN" dirty="0" err="1" smtClean="0"/>
              <a:t>ThingWorx</a:t>
            </a:r>
            <a:r>
              <a:rPr lang="zh-CN" altLang="en-US" dirty="0" smtClean="0"/>
              <a:t>平台，并把这些数据显示在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上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怎么加工的：将字符串数据进行处理，以某种格式发送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问：怎么传的？ </a:t>
            </a:r>
            <a:endParaRPr lang="en-US" altLang="zh-CN" dirty="0" smtClean="0"/>
          </a:p>
          <a:p>
            <a:r>
              <a:rPr lang="zh-CN" altLang="en-US" dirty="0" smtClean="0"/>
              <a:t>答：数据通过</a:t>
            </a:r>
            <a:r>
              <a:rPr lang="en-US" altLang="zh-CN" dirty="0" smtClean="0"/>
              <a:t>REST</a:t>
            </a:r>
            <a:r>
              <a:rPr lang="zh-CN" altLang="en-US" dirty="0" smtClean="0"/>
              <a:t>的方法以字符串的形式传递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REST API </a:t>
            </a:r>
            <a:r>
              <a:rPr lang="en-US" altLang="zh-CN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一种基于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协议实现资源操作的思想，别人已经写好包了，我们只要会用就行</a:t>
            </a:r>
            <a:endParaRPr lang="zh-CN" altLang="en-US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移动物联网平台，你可以将收集到的数据传到这里，保存并处理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259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2016/3/15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798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2016/3/15 Tuesday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914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2016/3/15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824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2016/3/15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2206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2016/3/15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96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2016/3/15 Tuesday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766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2016/3/15 Tuesday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569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2016/3/15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9079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2016/3/15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789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2016/3/15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292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2016/3/15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49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2016/3/15 Tuesday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999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2016/3/15 Tuesday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458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2016/3/15 Tuesday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33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2016/3/15 Tuesday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26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2016/3/15 Tuesday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789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2016/3/15 Tuesday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80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6E18AA5-5EEE-4088-AA86-163203DB8769}" type="datetimeFigureOut">
              <a:rPr lang="zh-CN" altLang="en-US" smtClean="0"/>
              <a:t>2016/3/15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4116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&#39033;&#30446;&#24320;&#21457;&#35828;&#26126;(SumYard).doc" TargetMode="Externa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4.xml"/><Relationship Id="rId7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气象站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 smtClean="0">
                <a:solidFill>
                  <a:schemeClr val="tx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G08</a:t>
            </a:r>
          </a:p>
          <a:p>
            <a:r>
              <a:rPr lang="zh-CN" altLang="en-US" sz="1600" dirty="0">
                <a:solidFill>
                  <a:schemeClr val="tx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郑</a:t>
            </a:r>
            <a:r>
              <a:rPr lang="zh-CN" altLang="en-US" sz="1600" dirty="0" smtClean="0">
                <a:solidFill>
                  <a:schemeClr val="tx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楠 张佳 吴舒然</a:t>
            </a:r>
            <a:endParaRPr lang="zh-CN" altLang="en-US" sz="1600" dirty="0">
              <a:solidFill>
                <a:schemeClr val="tx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44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功能说明</a:t>
            </a:r>
            <a:endParaRPr lang="zh-CN" altLang="en-US" dirty="0"/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646111" y="1258636"/>
            <a:ext cx="7275758" cy="4931973"/>
            <a:chOff x="142243" y="562106"/>
            <a:chExt cx="7868706" cy="5788302"/>
          </a:xfrm>
        </p:grpSpPr>
        <p:sp>
          <p:nvSpPr>
            <p:cNvPr id="8" name="矩形 7"/>
            <p:cNvSpPr/>
            <p:nvPr/>
          </p:nvSpPr>
          <p:spPr>
            <a:xfrm>
              <a:off x="142243" y="5316242"/>
              <a:ext cx="2229000" cy="10341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Arduino Yun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752994" y="2437028"/>
              <a:ext cx="1007497" cy="129358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气象站传感器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下箭头 9"/>
            <p:cNvSpPr/>
            <p:nvPr/>
          </p:nvSpPr>
          <p:spPr>
            <a:xfrm>
              <a:off x="872706" y="3730612"/>
              <a:ext cx="768080" cy="1585630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 err="1" smtClean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45518" y="3668675"/>
              <a:ext cx="44328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APRS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云形 11"/>
            <p:cNvSpPr/>
            <p:nvPr/>
          </p:nvSpPr>
          <p:spPr>
            <a:xfrm>
              <a:off x="1760492" y="562106"/>
              <a:ext cx="3545595" cy="1026367"/>
            </a:xfrm>
            <a:prstGeom prst="cloud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ThingWorx</a:t>
              </a:r>
              <a:endParaRPr lang="zh-CN" altLang="en-US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3" name="曲线连接符 12"/>
            <p:cNvCxnSpPr>
              <a:stCxn id="8" idx="3"/>
              <a:endCxn id="12" idx="1"/>
            </p:cNvCxnSpPr>
            <p:nvPr/>
          </p:nvCxnSpPr>
          <p:spPr>
            <a:xfrm flipV="1">
              <a:off x="2371243" y="1587380"/>
              <a:ext cx="1162047" cy="4245945"/>
            </a:xfrm>
            <a:prstGeom prst="curvedConnector2">
              <a:avLst/>
            </a:prstGeom>
            <a:ln w="95250" cmpd="sng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 rot="517254">
              <a:off x="3131234" y="2544435"/>
              <a:ext cx="30536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REST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462067" y="3489298"/>
              <a:ext cx="1548882" cy="28611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endParaRPr lang="zh-CN" altLang="en-US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6" name="曲线连接符 15"/>
            <p:cNvCxnSpPr>
              <a:stCxn id="12" idx="0"/>
              <a:endCxn id="15" idx="0"/>
            </p:cNvCxnSpPr>
            <p:nvPr/>
          </p:nvCxnSpPr>
          <p:spPr>
            <a:xfrm>
              <a:off x="5303131" y="1075290"/>
              <a:ext cx="1933377" cy="2414007"/>
            </a:xfrm>
            <a:prstGeom prst="curvedConnector2">
              <a:avLst/>
            </a:prstGeom>
            <a:ln w="952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 rot="19110033">
              <a:off x="6314359" y="962828"/>
              <a:ext cx="305366" cy="1815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REST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63454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验收标准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硬件设备安装成功</a:t>
            </a:r>
          </a:p>
          <a:p>
            <a:pPr lvl="0"/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ArduinoYun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成功获取数据</a:t>
            </a:r>
          </a:p>
          <a:p>
            <a:pPr lvl="0"/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ThingWorx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平台成功获取数据</a:t>
            </a:r>
          </a:p>
          <a:p>
            <a:pPr lvl="0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成功获取数据</a:t>
            </a:r>
          </a:p>
          <a:p>
            <a:pPr lvl="0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界面成功显示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83285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36074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小组成员贡献权重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1225408"/>
          </a:xfrm>
        </p:spPr>
        <p:txBody>
          <a:bodyPr/>
          <a:lstStyle/>
          <a:p>
            <a:r>
              <a:rPr lang="zh-CN" altLang="en-US" sz="28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我们</a:t>
            </a:r>
            <a:r>
              <a:rPr lang="zh-CN" altLang="en-US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做了一</a:t>
            </a:r>
            <a:r>
              <a:rPr lang="zh-CN" altLang="en-US" sz="28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个相当艰难</a:t>
            </a:r>
            <a:r>
              <a:rPr lang="zh-CN" altLang="en-US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的决定</a:t>
            </a:r>
            <a:r>
              <a:rPr lang="zh-CN" altLang="en-US" sz="28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，</a:t>
            </a:r>
            <a:endParaRPr lang="en-US" altLang="zh-CN" sz="28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28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残忍</a:t>
            </a:r>
            <a:r>
              <a:rPr lang="zh-CN" altLang="en-US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地</a:t>
            </a:r>
            <a:r>
              <a:rPr lang="zh-CN" altLang="en-US" sz="28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将成员</a:t>
            </a:r>
            <a:r>
              <a:rPr lang="zh-CN" altLang="en-US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的努力分成</a:t>
            </a:r>
            <a:r>
              <a:rPr lang="zh-CN" altLang="en-US" sz="28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一下</a:t>
            </a:r>
            <a:r>
              <a:rPr lang="en-US" altLang="zh-CN" sz="28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r>
              <a:rPr lang="zh-CN" altLang="en-US" sz="28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类。</a:t>
            </a:r>
            <a:endParaRPr lang="en-US" altLang="zh-CN" sz="28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03312" y="3278326"/>
            <a:ext cx="102474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郑楠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TW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功能说明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张佳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需求调查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 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提出 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吴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舒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然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3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审核    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FAQ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endParaRPr lang="zh-TW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44363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/>
              </a:rPr>
              <a:t>^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项目说明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(2011-04-11)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Reference</a:t>
            </a:r>
            <a:endParaRPr lang="zh-CN" altLang="en-US" dirty="0"/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4348070" y="338461"/>
            <a:ext cx="653429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规范：</a:t>
            </a:r>
            <a:r>
              <a:rPr lang="en-US" altLang="zh-CN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/>
            </a:r>
            <a:br>
              <a:rPr lang="en-US" altLang="zh-CN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</a:br>
            <a:r>
              <a:rPr lang="en-US" altLang="zh-CN" sz="2000" baseline="30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[1</a:t>
            </a:r>
            <a:r>
              <a:rPr lang="en-US" altLang="zh-CN" sz="2000" baseline="30000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]   </a:t>
            </a:r>
            <a:r>
              <a:rPr lang="zh-CN" altLang="en-US" sz="2000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代表</a:t>
            </a: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第一条索引</a:t>
            </a:r>
            <a:r>
              <a:rPr lang="en-US" altLang="zh-CN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/>
            </a:r>
            <a:br>
              <a:rPr lang="en-US" altLang="zh-CN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</a:br>
            <a:r>
              <a:rPr lang="en-US" altLang="zh-CN" sz="2000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^   </a:t>
            </a:r>
            <a:r>
              <a:rPr lang="zh-CN" altLang="en-US" sz="2000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代表</a:t>
            </a: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索引在原文出现的位置</a:t>
            </a:r>
            <a:endParaRPr lang="en-US" altLang="zh-CN" sz="20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en-US" altLang="zh-CN" sz="2000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()  </a:t>
            </a:r>
            <a:r>
              <a:rPr lang="zh-CN" altLang="en-US" sz="2000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代表</a:t>
            </a: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索引在当时的日期版本，遵循</a:t>
            </a:r>
            <a:r>
              <a:rPr lang="en-US" altLang="zh-CN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YYYY-MM-DD</a:t>
            </a:r>
            <a:endParaRPr lang="zh-CN" altLang="en-US" sz="20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53840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4293" y="1447800"/>
            <a:ext cx="8946541" cy="41954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  <a:hlinkClick r:id="rId2" action="ppaction://hlinksldjump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/>
              </a:rPr>
              <a:t>项目说明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适用人群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sldjump"/>
              </a:rPr>
              <a:t>项目限制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hlinkClick r:id="rId5" action="ppaction://hlinksldjump"/>
              </a:rPr>
              <a:t>设备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5" action="ppaction://hlinksldjump"/>
              </a:rPr>
              <a:t>需求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hlinkClick r:id="rId6" action="ppaction://hlinksldjump"/>
              </a:rPr>
              <a:t>功能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6" action="ppaction://hlinksldjump"/>
              </a:rPr>
              <a:t>说明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hlinkClick r:id="rId7" action="ppaction://hlinksldjump"/>
              </a:rPr>
              <a:t>验收标准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80723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本项目的目的是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测量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显示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室内实时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温湿度以及室外风速、风向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雨量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以统计图的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形式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呈现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历史数据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本项目采用瀑布型软件生存周期。软件开发阶段为可行性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研究与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计划、软件需求分析、概要设计、详细设计、软件实现、测试验证和维护、编写说明书。</a:t>
            </a:r>
            <a:r>
              <a:rPr lang="en-US" altLang="zh-CN" sz="24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【1】</a:t>
            </a:r>
            <a:endParaRPr lang="en-US" altLang="zh-CN" sz="2400" baseline="30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5081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适用人群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本项目适用于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实验室管理、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蔬菜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种植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等需要了解实时气象的人群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支持二次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，并将在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FAQ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中撰写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17845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限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-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须在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Android4.3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系统或更高版本中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本装置需处于联网状态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3738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设备需求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风速、风向、雨量气象站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传感器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APRS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气象站专用接口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板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Arduino Yun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手机或平板，系统为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Android4.3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或更高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面包板以及各式杜邦线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若干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7612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lvl="0"/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使用串口读取温度、湿度、风速、风向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latinLnBrk="1"/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将数据做初步处理后通过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Arduino Yun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REST API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移动物联网平台发送</a:t>
            </a:r>
          </a:p>
          <a:p>
            <a:pPr marL="0" indent="0"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03622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lvl="0"/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获取环境数据</a:t>
            </a:r>
          </a:p>
          <a:p>
            <a:pPr lvl="0"/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将数据做二次处理，显示在屏幕上</a:t>
            </a:r>
          </a:p>
          <a:p>
            <a:pPr lvl="0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人性化的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界面设计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825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lvl="0"/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Arduino Yun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获取数据并保存</a:t>
            </a:r>
          </a:p>
          <a:p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直接获取历史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28800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798</TotalTime>
  <Words>785</Words>
  <Application>Microsoft Office PowerPoint</Application>
  <PresentationFormat>宽屏</PresentationFormat>
  <Paragraphs>133</Paragraphs>
  <Slides>14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等线</vt:lpstr>
      <vt:lpstr>华文行楷</vt:lpstr>
      <vt:lpstr>思源黑体 CN Medium</vt:lpstr>
      <vt:lpstr>宋体</vt:lpstr>
      <vt:lpstr>微软雅黑</vt:lpstr>
      <vt:lpstr>Arial</vt:lpstr>
      <vt:lpstr>Century Gothic</vt:lpstr>
      <vt:lpstr>Wingdings 3</vt:lpstr>
      <vt:lpstr>离子</vt:lpstr>
      <vt:lpstr>气象站原型</vt:lpstr>
      <vt:lpstr>目 录</vt:lpstr>
      <vt:lpstr>项目说明</vt:lpstr>
      <vt:lpstr>适用人群 </vt:lpstr>
      <vt:lpstr>限 制</vt:lpstr>
      <vt:lpstr>设备需求</vt:lpstr>
      <vt:lpstr>功能说明</vt:lpstr>
      <vt:lpstr>功能说明</vt:lpstr>
      <vt:lpstr>功能说明</vt:lpstr>
      <vt:lpstr>功能说明</vt:lpstr>
      <vt:lpstr>验收标准</vt:lpstr>
      <vt:lpstr>Q&amp;A  </vt:lpstr>
      <vt:lpstr>小组成员贡献权重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郑楠</dc:creator>
  <cp:lastModifiedBy>Michael</cp:lastModifiedBy>
  <cp:revision>96</cp:revision>
  <dcterms:created xsi:type="dcterms:W3CDTF">2016-03-09T13:55:51Z</dcterms:created>
  <dcterms:modified xsi:type="dcterms:W3CDTF">2016-03-15T14:57:12Z</dcterms:modified>
</cp:coreProperties>
</file>