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75" r:id="rId15"/>
    <p:sldId id="266" r:id="rId16"/>
    <p:sldId id="267" r:id="rId17"/>
    <p:sldId id="271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776" autoAdjust="0"/>
  </p:normalViewPr>
  <p:slideViewPr>
    <p:cSldViewPr snapToGrid="0">
      <p:cViewPr varScale="1">
        <p:scale>
          <a:sx n="85" d="100"/>
          <a:sy n="85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\Desktop\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计划表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Sheet1!$C$22</c:f>
              <c:strCache>
                <c:ptCount val="1"/>
                <c:pt idx="0">
                  <c:v>开始时间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Sheet1!$B$23:$B$36</c:f>
              <c:strCache>
                <c:ptCount val="14"/>
                <c:pt idx="0">
                  <c:v>准备答辩</c:v>
                </c:pt>
                <c:pt idx="1">
                  <c:v>项目收尾</c:v>
                </c:pt>
                <c:pt idx="2">
                  <c:v>整理研发笔记</c:v>
                </c:pt>
                <c:pt idx="3">
                  <c:v>迭代</c:v>
                </c:pt>
                <c:pt idx="4">
                  <c:v>修整程序功能</c:v>
                </c:pt>
                <c:pt idx="5">
                  <c:v>BUG修复</c:v>
                </c:pt>
                <c:pt idx="6">
                  <c:v>中期讨论</c:v>
                </c:pt>
                <c:pt idx="7">
                  <c:v>制作初步原型</c:v>
                </c:pt>
                <c:pt idx="8">
                  <c:v>依照分工编写软件</c:v>
                </c:pt>
                <c:pt idx="9">
                  <c:v>设计软件构架</c:v>
                </c:pt>
                <c:pt idx="10">
                  <c:v>搭建硬件平台</c:v>
                </c:pt>
                <c:pt idx="11">
                  <c:v>采购器材</c:v>
                </c:pt>
                <c:pt idx="12">
                  <c:v>确定人员分工</c:v>
                </c:pt>
                <c:pt idx="13">
                  <c:v>·项目立项</c:v>
                </c:pt>
              </c:strCache>
            </c:strRef>
          </c:cat>
          <c:val>
            <c:numRef>
              <c:f>Sheet1!$C$23:$C$36</c:f>
              <c:numCache>
                <c:formatCode>General</c:formatCode>
                <c:ptCount val="14"/>
                <c:pt idx="0">
                  <c:v>86</c:v>
                </c:pt>
                <c:pt idx="1">
                  <c:v>76</c:v>
                </c:pt>
                <c:pt idx="2">
                  <c:v>76</c:v>
                </c:pt>
                <c:pt idx="3">
                  <c:v>56</c:v>
                </c:pt>
                <c:pt idx="4">
                  <c:v>56</c:v>
                </c:pt>
                <c:pt idx="5">
                  <c:v>46</c:v>
                </c:pt>
                <c:pt idx="6">
                  <c:v>46</c:v>
                </c:pt>
                <c:pt idx="7">
                  <c:v>16</c:v>
                </c:pt>
                <c:pt idx="8">
                  <c:v>16</c:v>
                </c:pt>
                <c:pt idx="9">
                  <c:v>6</c:v>
                </c:pt>
                <c:pt idx="10">
                  <c:v>6</c:v>
                </c:pt>
                <c:pt idx="11">
                  <c:v>4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E0-41C4-93A0-8E6393073EC6}"/>
            </c:ext>
          </c:extLst>
        </c:ser>
        <c:ser>
          <c:idx val="1"/>
          <c:order val="1"/>
          <c:tx>
            <c:strRef>
              <c:f>Sheet1!$D$22</c:f>
              <c:strCache>
                <c:ptCount val="1"/>
                <c:pt idx="0">
                  <c:v>工期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Sheet1!$B$23:$B$36</c:f>
              <c:strCache>
                <c:ptCount val="14"/>
                <c:pt idx="0">
                  <c:v>准备答辩</c:v>
                </c:pt>
                <c:pt idx="1">
                  <c:v>项目收尾</c:v>
                </c:pt>
                <c:pt idx="2">
                  <c:v>整理研发笔记</c:v>
                </c:pt>
                <c:pt idx="3">
                  <c:v>迭代</c:v>
                </c:pt>
                <c:pt idx="4">
                  <c:v>修整程序功能</c:v>
                </c:pt>
                <c:pt idx="5">
                  <c:v>BUG修复</c:v>
                </c:pt>
                <c:pt idx="6">
                  <c:v>中期讨论</c:v>
                </c:pt>
                <c:pt idx="7">
                  <c:v>制作初步原型</c:v>
                </c:pt>
                <c:pt idx="8">
                  <c:v>依照分工编写软件</c:v>
                </c:pt>
                <c:pt idx="9">
                  <c:v>设计软件构架</c:v>
                </c:pt>
                <c:pt idx="10">
                  <c:v>搭建硬件平台</c:v>
                </c:pt>
                <c:pt idx="11">
                  <c:v>采购器材</c:v>
                </c:pt>
                <c:pt idx="12">
                  <c:v>确定人员分工</c:v>
                </c:pt>
                <c:pt idx="13">
                  <c:v>·项目立项</c:v>
                </c:pt>
              </c:strCache>
            </c:strRef>
          </c:cat>
          <c:val>
            <c:numRef>
              <c:f>Sheet1!$D$23:$D$36</c:f>
              <c:numCache>
                <c:formatCode>General</c:formatCode>
                <c:ptCount val="14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20</c:v>
                </c:pt>
                <c:pt idx="4">
                  <c:v>7</c:v>
                </c:pt>
                <c:pt idx="5">
                  <c:v>10</c:v>
                </c:pt>
                <c:pt idx="6">
                  <c:v>5</c:v>
                </c:pt>
                <c:pt idx="7">
                  <c:v>40</c:v>
                </c:pt>
                <c:pt idx="8">
                  <c:v>25</c:v>
                </c:pt>
                <c:pt idx="9">
                  <c:v>10</c:v>
                </c:pt>
                <c:pt idx="10">
                  <c:v>5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E0-41C4-93A0-8E6393073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1843112"/>
        <c:axId val="501847376"/>
      </c:barChart>
      <c:catAx>
        <c:axId val="501843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1847376"/>
        <c:crosses val="autoZero"/>
        <c:auto val="1"/>
        <c:lblAlgn val="ctr"/>
        <c:lblOffset val="100"/>
        <c:noMultiLvlLbl val="0"/>
      </c:catAx>
      <c:valAx>
        <c:axId val="501847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softEdge rad="215900"/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1843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E1C5-99C1-47B6-9F05-A280620E55AE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79C6-2494-4AC0-8F06-8320AE550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92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 ，有点像数据库，把所有的数据都保存了下来，能够通过请求回传数据 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通过气象站传感器收集气象信息，将数据传到</a:t>
            </a:r>
            <a:r>
              <a:rPr lang="en-US" altLang="zh-CN" dirty="0" err="1" smtClean="0"/>
              <a:t>ArduinoYun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ArduinoYun</a:t>
            </a:r>
            <a:r>
              <a:rPr lang="zh-CN" altLang="en-US" dirty="0" smtClean="0"/>
              <a:t>将传过来的数据进行加工后上传到</a:t>
            </a:r>
            <a:r>
              <a:rPr lang="en-US" altLang="zh-CN" dirty="0" err="1" smtClean="0"/>
              <a:t>ThingWorx</a:t>
            </a:r>
            <a:r>
              <a:rPr lang="zh-CN" altLang="en-US" dirty="0" smtClean="0"/>
              <a:t>平台，并把这些数据显示在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怎么加工的：将字符串数据进行处理，以某种格式发送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问：怎么传的？ </a:t>
            </a:r>
            <a:endParaRPr lang="en-US" altLang="zh-CN" dirty="0" smtClean="0"/>
          </a:p>
          <a:p>
            <a:r>
              <a:rPr lang="zh-CN" altLang="en-US" dirty="0" smtClean="0"/>
              <a:t>答：数据通过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的方法以字符串的形式传递。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59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12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Interface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7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990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空气污染指数（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pollution 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，简称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6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7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375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的最低版本有限制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同时系统需要至于网络环境下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如果提到全年无故障率的话，最有可能故障的时候其实是断电或者是长期断网（网络不稳的时候影响不大，他会从新上传或者更新数据的）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以上设备都已经到手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气象站专用接口板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：这东西的作用和你用的网线转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差不多，目的是为了能够让机子读出气象站的数据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/>
          </a:p>
          <a:p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相当于连电路用的板子，在上面插好线就能连通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杜邦线就是有插头的铜线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563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新型的微机，相当于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Arduino+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一个能联网的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就当做一个能上网的小型计算机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 API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一种基于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协议实现资源操作的思想，别人已经写好包了，我们只要会用就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0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移动物联网平台，你可以将收集到的数据传到这里，保存并处理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怎么样做二次处理呢，就是把它换算成坐标系识别的内容，显示在屏幕上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人性化的界面设计：大概就是一样能看到所有的数据，并且有一个按键能够轻松的转换到历史数据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79C6-2494-4AC0-8F06-8320AE5508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6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2016/3/18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物联网气象站原型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</a:t>
            </a:r>
            <a:r>
              <a:rPr lang="zh-CN" altLang="en-US" sz="1600" dirty="0" smtClean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张佳 吴舒然</a:t>
            </a:r>
            <a:endParaRPr lang="zh-CN" altLang="en-US" sz="16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软件框架</a:t>
            </a:r>
            <a:endParaRPr lang="zh-CN" altLang="en-US" dirty="0"/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258636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wait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400" y="1447800"/>
            <a:ext cx="8989635" cy="43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44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甘特图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604096"/>
              </p:ext>
            </p:extLst>
          </p:nvPr>
        </p:nvGraphicFramePr>
        <p:xfrm>
          <a:off x="1429103" y="928688"/>
          <a:ext cx="9622720" cy="592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468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7" y="2052918"/>
            <a:ext cx="11561130" cy="361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28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小组成员贡献权重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225408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我们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做了一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个相当艰难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的决定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残忍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地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将成员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的努力分成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一下</a:t>
            </a:r>
            <a:r>
              <a:rPr lang="en-US" altLang="zh-CN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类。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3312" y="3278326"/>
            <a:ext cx="10247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吴舒然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佳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/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</a:t>
            </a:r>
            <a:r>
              <a:rPr lang="en-US" altLang="zh-CN" sz="2000" baseline="30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   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第一条索引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/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1447800"/>
            <a:ext cx="9394374" cy="48965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项目说明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软件框架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室外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温湿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风速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、风向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雨量、粉尘含量、紫外线强度并计算酷热指数，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将会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统计图的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数据，并实现出行推荐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在未来可能会关联多个测量点对一片固定的区域进行采样测量。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计划、软件需求分析、概要设计、详细设计、软件实现、测试验证和维护、编写说明书。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【1】</a:t>
            </a:r>
            <a:endParaRPr lang="en-US" altLang="zh-CN" sz="2400" baseline="30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杭州每日温度变化巨大，极端情况甚至有可能一天便走过了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	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一个四季，所以出门前最好能了解户外的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气候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 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杭州由于种种因素常常会有雾霾天气，但是通过天气预报我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	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们只能知道较大范围的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，无法得知身边的空气污染指数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温湿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度这一类的东西我们能够感受的到，但是我们并不能感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	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知辐射，我们需要知道出门是否要做一些措施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有的时候温度并不高，但是身处户外的时候会感觉额外闷热，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门前我们需要一些建议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41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适用人群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适用于学生白领以及农业种植户，支持二次开发，我们会把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文档中，该文档将随着项目的进行而不断更新。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通过对现有系统进行研究，我们发现我们的项目是具有可行性的，以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为核心连接多种传感器，自动上传收集数据，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通过访问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获取数据，并在本机进行处理，给出出行建议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本项目所采用的所有模块都将选用成熟模块，避免不必要的技术障碍。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983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程序须在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系统或更高版本中运行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本装置需处于联网状态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紫外线传感器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粉尘传感器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latinLnBrk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Yun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3481</TotalTime>
  <Words>650</Words>
  <Application>Microsoft Office PowerPoint</Application>
  <PresentationFormat>宽屏</PresentationFormat>
  <Paragraphs>132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华文行楷</vt:lpstr>
      <vt:lpstr>思源黑体 CN Medium</vt:lpstr>
      <vt:lpstr>宋体</vt:lpstr>
      <vt:lpstr>微软雅黑</vt:lpstr>
      <vt:lpstr>Arial</vt:lpstr>
      <vt:lpstr>Century Gothic</vt:lpstr>
      <vt:lpstr>Wingdings 3</vt:lpstr>
      <vt:lpstr>离子</vt:lpstr>
      <vt:lpstr>物联网气象站原型</vt:lpstr>
      <vt:lpstr>目 录</vt:lpstr>
      <vt:lpstr>项目说明</vt:lpstr>
      <vt:lpstr>需求分析</vt:lpstr>
      <vt:lpstr>适用人群 </vt:lpstr>
      <vt:lpstr>可行性研究</vt:lpstr>
      <vt:lpstr>限 制</vt:lpstr>
      <vt:lpstr>设备需求</vt:lpstr>
      <vt:lpstr>功能说明</vt:lpstr>
      <vt:lpstr>功能说明</vt:lpstr>
      <vt:lpstr>功能说明</vt:lpstr>
      <vt:lpstr>软件框架</vt:lpstr>
      <vt:lpstr>时间规划</vt:lpstr>
      <vt:lpstr>甘特图</vt:lpstr>
      <vt:lpstr>验收标准</vt:lpstr>
      <vt:lpstr>Q&amp;A  </vt:lpstr>
      <vt:lpstr>小组成员贡献权重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Michael</cp:lastModifiedBy>
  <cp:revision>115</cp:revision>
  <dcterms:created xsi:type="dcterms:W3CDTF">2016-03-09T13:55:51Z</dcterms:created>
  <dcterms:modified xsi:type="dcterms:W3CDTF">2016-03-20T03:09:03Z</dcterms:modified>
</cp:coreProperties>
</file>