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7" r:id="rId2"/>
    <p:sldId id="268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22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4FCDE4-11BC-443B-93DA-99CC44534B38}" type="datetimeFigureOut">
              <a:rPr lang="zh-CN" altLang="en-US" smtClean="0"/>
              <a:t>2016/5/25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AC163B-CBF3-427E-B5F1-EB6F232408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4218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0579C6-2494-4AC0-8F06-8320AE55085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54576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0579C6-2494-4AC0-8F06-8320AE55085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33985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6C5E7-BA80-461D-AB62-6494F50D85AE}" type="datetimeFigureOut">
              <a:rPr lang="zh-CN" altLang="en-US" smtClean="0"/>
              <a:t>2016/5/25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C7A71-12A3-4255-A135-9B7E06F6B5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2516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6C5E7-BA80-461D-AB62-6494F50D85AE}" type="datetimeFigureOut">
              <a:rPr lang="zh-CN" altLang="en-US" smtClean="0"/>
              <a:t>2016/5/25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C7A71-12A3-4255-A135-9B7E06F6B5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1686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6C5E7-BA80-461D-AB62-6494F50D85AE}" type="datetimeFigureOut">
              <a:rPr lang="zh-CN" altLang="en-US" smtClean="0"/>
              <a:t>2016/5/25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C7A71-12A3-4255-A135-9B7E06F6B5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18285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6C5E7-BA80-461D-AB62-6494F50D85AE}" type="datetimeFigureOut">
              <a:rPr lang="zh-CN" altLang="en-US" smtClean="0"/>
              <a:t>2016/5/25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C7A71-12A3-4255-A135-9B7E06F6B52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509978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6C5E7-BA80-461D-AB62-6494F50D85AE}" type="datetimeFigureOut">
              <a:rPr lang="zh-CN" altLang="en-US" smtClean="0"/>
              <a:t>2016/5/25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C7A71-12A3-4255-A135-9B7E06F6B5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77354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6C5E7-BA80-461D-AB62-6494F50D85AE}" type="datetimeFigureOut">
              <a:rPr lang="zh-CN" altLang="en-US" smtClean="0"/>
              <a:t>2016/5/25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C7A71-12A3-4255-A135-9B7E06F6B5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68588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6C5E7-BA80-461D-AB62-6494F50D85AE}" type="datetimeFigureOut">
              <a:rPr lang="zh-CN" altLang="en-US" smtClean="0"/>
              <a:t>2016/5/25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C7A71-12A3-4255-A135-9B7E06F6B5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63410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6C5E7-BA80-461D-AB62-6494F50D85AE}" type="datetimeFigureOut">
              <a:rPr lang="zh-CN" altLang="en-US" smtClean="0"/>
              <a:t>2016/5/25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C7A71-12A3-4255-A135-9B7E06F6B5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5899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6C5E7-BA80-461D-AB62-6494F50D85AE}" type="datetimeFigureOut">
              <a:rPr lang="zh-CN" altLang="en-US" smtClean="0"/>
              <a:t>2016/5/25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C7A71-12A3-4255-A135-9B7E06F6B5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3501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6C5E7-BA80-461D-AB62-6494F50D85AE}" type="datetimeFigureOut">
              <a:rPr lang="zh-CN" altLang="en-US" smtClean="0"/>
              <a:t>2016/5/25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C7A71-12A3-4255-A135-9B7E06F6B5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2626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6C5E7-BA80-461D-AB62-6494F50D85AE}" type="datetimeFigureOut">
              <a:rPr lang="zh-CN" altLang="en-US" smtClean="0"/>
              <a:t>2016/5/25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C7A71-12A3-4255-A135-9B7E06F6B5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4479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6C5E7-BA80-461D-AB62-6494F50D85AE}" type="datetimeFigureOut">
              <a:rPr lang="zh-CN" altLang="en-US" smtClean="0"/>
              <a:t>2016/5/25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C7A71-12A3-4255-A135-9B7E06F6B5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6550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6C5E7-BA80-461D-AB62-6494F50D85AE}" type="datetimeFigureOut">
              <a:rPr lang="zh-CN" altLang="en-US" smtClean="0"/>
              <a:t>2016/5/25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C7A71-12A3-4255-A135-9B7E06F6B5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590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6C5E7-BA80-461D-AB62-6494F50D85AE}" type="datetimeFigureOut">
              <a:rPr lang="zh-CN" altLang="en-US" smtClean="0"/>
              <a:t>2016/5/25</a:t>
            </a:fld>
            <a:endParaRPr lang="zh-CN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C7A71-12A3-4255-A135-9B7E06F6B5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1807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6C5E7-BA80-461D-AB62-6494F50D85AE}" type="datetimeFigureOut">
              <a:rPr lang="zh-CN" altLang="en-US" smtClean="0"/>
              <a:t>2016/5/25</a:t>
            </a:fld>
            <a:endParaRPr lang="zh-CN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C7A71-12A3-4255-A135-9B7E06F6B5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5935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6C5E7-BA80-461D-AB62-6494F50D85AE}" type="datetimeFigureOut">
              <a:rPr lang="zh-CN" altLang="en-US" smtClean="0"/>
              <a:t>2016/5/25</a:t>
            </a:fld>
            <a:endParaRPr lang="zh-CN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C7A71-12A3-4255-A135-9B7E06F6B5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3400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6C5E7-BA80-461D-AB62-6494F50D85AE}" type="datetimeFigureOut">
              <a:rPr lang="zh-CN" altLang="en-US" smtClean="0"/>
              <a:t>2016/5/25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C7A71-12A3-4255-A135-9B7E06F6B5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4673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256C5E7-BA80-461D-AB62-6494F50D85AE}" type="datetimeFigureOut">
              <a:rPr lang="zh-CN" altLang="en-US" smtClean="0"/>
              <a:t>2016/5/25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8C7A71-12A3-4255-A135-9B7E06F6B5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81941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" Target="slide4.xml"/><Relationship Id="rId7" Type="http://schemas.openxmlformats.org/officeDocument/2006/relationships/slide" Target="slide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4.xml"/><Relationship Id="rId5" Type="http://schemas.openxmlformats.org/officeDocument/2006/relationships/slide" Target="slide13.xml"/><Relationship Id="rId4" Type="http://schemas.openxmlformats.org/officeDocument/2006/relationships/slide" Target="slide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6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物联网校园气象站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sz="1600" dirty="0">
                <a:solidFill>
                  <a:schemeClr val="tx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G08</a:t>
            </a:r>
          </a:p>
          <a:p>
            <a:r>
              <a:rPr lang="zh-CN" altLang="en-US" sz="1600" dirty="0">
                <a:solidFill>
                  <a:schemeClr val="tx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郑楠 张佳 吴舒然</a:t>
            </a:r>
          </a:p>
        </p:txBody>
      </p:sp>
      <p:pic>
        <p:nvPicPr>
          <p:cNvPr id="5" name="图片 4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811" y="338461"/>
            <a:ext cx="1109339" cy="1109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61263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95082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白盒测试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显示历史数据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6111" y="1447800"/>
            <a:ext cx="9554700" cy="5211618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模块名称：显示历史数据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功能名称：显示历史数据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测试输入格式：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无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测试样例：</a:t>
            </a:r>
            <a:endParaRPr lang="en-US" altLang="zh-CN" dirty="0"/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模拟点击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每时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模拟点击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每日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模拟点击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</a:p>
        </p:txBody>
      </p:sp>
      <p:pic>
        <p:nvPicPr>
          <p:cNvPr id="4" name="图片 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811" y="338461"/>
            <a:ext cx="1109339" cy="1109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9867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95082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白盒测试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显示历史数据</a:t>
            </a:r>
            <a:endParaRPr lang="zh-CN" altLang="en-US" dirty="0"/>
          </a:p>
        </p:txBody>
      </p:sp>
      <p:pic>
        <p:nvPicPr>
          <p:cNvPr id="4" name="图片 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811" y="338461"/>
            <a:ext cx="1109339" cy="1109339"/>
          </a:xfrm>
          <a:prstGeom prst="rect">
            <a:avLst/>
          </a:prstGeom>
        </p:spPr>
      </p:pic>
      <p:sp>
        <p:nvSpPr>
          <p:cNvPr id="5" name="内容占位符 4"/>
          <p:cNvSpPr txBox="1">
            <a:spLocks/>
          </p:cNvSpPr>
          <p:nvPr/>
        </p:nvSpPr>
        <p:spPr>
          <a:xfrm>
            <a:off x="646111" y="1447800"/>
            <a:ext cx="2928362" cy="53801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显示历史数据测试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Junit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4450" y="1447799"/>
            <a:ext cx="4403550" cy="5293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1828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95082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白盒测试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显示历史数据</a:t>
            </a:r>
            <a:endParaRPr lang="zh-CN" altLang="en-US" dirty="0"/>
          </a:p>
        </p:txBody>
      </p:sp>
      <p:pic>
        <p:nvPicPr>
          <p:cNvPr id="4" name="图片 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811" y="338461"/>
            <a:ext cx="1109339" cy="1109339"/>
          </a:xfrm>
          <a:prstGeom prst="rect">
            <a:avLst/>
          </a:prstGeom>
        </p:spPr>
      </p:pic>
      <p:pic>
        <p:nvPicPr>
          <p:cNvPr id="2050" name="图片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1" y="2136774"/>
            <a:ext cx="9554700" cy="1470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646111" y="1447801"/>
            <a:ext cx="9199853" cy="688973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登录注册模块测试结果：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275753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95082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小组贡献</a:t>
            </a:r>
            <a:endParaRPr lang="zh-CN" altLang="en-US" dirty="0"/>
          </a:p>
        </p:txBody>
      </p:sp>
      <p:pic>
        <p:nvPicPr>
          <p:cNvPr id="4" name="图片 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811" y="338461"/>
            <a:ext cx="1109339" cy="1109339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6111" y="1447800"/>
            <a:ext cx="9554700" cy="526703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郑楠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编写 代码实现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Junit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测试 项目文档重构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张佳 测试样例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吴舒然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重画 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068612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95082"/>
          </a:xfrm>
        </p:spPr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Reference</a:t>
            </a:r>
            <a:endParaRPr lang="zh-CN" altLang="en-US" dirty="0"/>
          </a:p>
        </p:txBody>
      </p:sp>
      <p:pic>
        <p:nvPicPr>
          <p:cNvPr id="4" name="图片 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811" y="338461"/>
            <a:ext cx="1109339" cy="1109339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6111" y="1447800"/>
            <a:ext cx="8946541" cy="4195481"/>
          </a:xfrm>
        </p:spPr>
        <p:txBody>
          <a:bodyPr/>
          <a:lstStyle/>
          <a:p>
            <a:r>
              <a:rPr lang="en-US" altLang="zh-CN" dirty="0"/>
              <a:t>《</a:t>
            </a:r>
            <a:r>
              <a:rPr lang="zh-CN" altLang="en-US" dirty="0"/>
              <a:t>软件工程课本</a:t>
            </a:r>
            <a:r>
              <a:rPr lang="en-US" altLang="zh-CN" dirty="0"/>
              <a:t>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34106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95082"/>
          </a:xfrm>
        </p:spPr>
        <p:txBody>
          <a:bodyPr/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6111" y="1447800"/>
            <a:ext cx="9554700" cy="5128491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hlinkClick r:id="rId2" action="ppaction://hlinksldjump"/>
              </a:rPr>
              <a:t>项目说明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sldjump"/>
              </a:rPr>
              <a:t>白盒测试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sldjump"/>
              </a:rPr>
              <a:t>-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sldjump"/>
              </a:rPr>
              <a:t>登录注册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hlinkClick r:id="rId4" action="ppaction://hlinksldjump"/>
              </a:rPr>
              <a:t>白盒测试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hlinkClick r:id="rId4" action="ppaction://hlinksldjump"/>
              </a:rPr>
              <a:t>-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hlinkClick r:id="rId4" action="ppaction://hlinksldjump"/>
              </a:rPr>
              <a:t>显示历史数据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hlinkClick r:id="rId5" action="ppaction://hlinksldjump"/>
              </a:rPr>
              <a:t>小组贡献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hlinkClick r:id="rId6" action="ppaction://hlinksldjump"/>
              </a:rPr>
              <a:t>Reference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hlinkClick r:id="rId7" action="ppaction://hlinksldjump"/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811" y="338461"/>
            <a:ext cx="1109339" cy="1109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135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95082"/>
          </a:xfrm>
        </p:spPr>
        <p:txBody>
          <a:bodyPr/>
          <a:lstStyle/>
          <a:p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项目说明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6111" y="1447800"/>
            <a:ext cx="9554700" cy="5183909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本项目的目的是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测量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室外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实时温湿度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风速、风向，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雨量、粉尘含量、紫外线强度并计算酷热指数，将会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以统计图的形式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呈现历史数据，并提出相应建议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在未来可能会关联多个测量点对一片固定的区域进行采样测量。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本项目现将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个模块分别拆分成三个独立程序，分别是 登录注册、显示历史数据和活动推荐。目前将对其中两个进行白盒测试测试。</a:t>
            </a:r>
            <a:endParaRPr lang="en-US" altLang="zh-CN" sz="2400" baseline="30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811" y="338461"/>
            <a:ext cx="1109339" cy="1109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343223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95082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白盒测试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登录注册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6111" y="1447800"/>
            <a:ext cx="9554700" cy="5211618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模块名称：登录注册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功能名称：注册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测试输入格式：用户名，邮箱，密码，确认密码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测试样例：</a:t>
            </a:r>
            <a:endParaRPr lang="en-US" altLang="zh-CN" dirty="0"/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"admin","510022482@qq.com","123456","123456“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"admin1","5100224821@qq.com","123456","123415“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"","5100224822@qq.com","123456","123456“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"admin2","","123456","123456“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"admin3","5100224823@qq.com","","123456“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"admin4","5100224823@qq.com","123456","“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"admin5","5100224824qq.com","123456","123456“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"admin","510022482@qq.com","123456","123456“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"admin","5100224825@qq.com","123456","123456“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"admin6","510022482@qq.com","123456","123456"</a:t>
            </a:r>
          </a:p>
        </p:txBody>
      </p:sp>
      <p:pic>
        <p:nvPicPr>
          <p:cNvPr id="4" name="图片 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811" y="338461"/>
            <a:ext cx="1109339" cy="1109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11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95082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白盒测试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登录注册</a:t>
            </a:r>
            <a:endParaRPr lang="zh-CN" altLang="en-US" dirty="0"/>
          </a:p>
        </p:txBody>
      </p:sp>
      <p:pic>
        <p:nvPicPr>
          <p:cNvPr id="4" name="图片 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811" y="338461"/>
            <a:ext cx="1109339" cy="1109339"/>
          </a:xfrm>
          <a:prstGeom prst="rect">
            <a:avLst/>
          </a:prstGeom>
        </p:spPr>
      </p:pic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646111" y="1447800"/>
            <a:ext cx="2565068" cy="538018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注册测试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Junit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11178" y="1447801"/>
            <a:ext cx="6989633" cy="5220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490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95082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白盒测试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登录注册</a:t>
            </a:r>
            <a:endParaRPr lang="zh-CN" altLang="en-US" dirty="0"/>
          </a:p>
        </p:txBody>
      </p:sp>
      <p:pic>
        <p:nvPicPr>
          <p:cNvPr id="4" name="图片 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811" y="338461"/>
            <a:ext cx="1109339" cy="1109339"/>
          </a:xfrm>
          <a:prstGeom prst="rect">
            <a:avLst/>
          </a:prstGeom>
        </p:spPr>
      </p:pic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646111" y="1447800"/>
            <a:ext cx="2565068" cy="538018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注册测试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Junit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11179" y="1447799"/>
            <a:ext cx="6989632" cy="2834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7480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95082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白盒测试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登录注册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6111" y="1447800"/>
            <a:ext cx="9554700" cy="5211618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模块名称：登录注册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功能名称：登录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测试输入格式：用户名，密码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测试样例：</a:t>
            </a:r>
            <a:endParaRPr lang="en-US" altLang="zh-CN" dirty="0"/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"","12345“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"admin","“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"a2333","12345"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"admin","12345"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"admin","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zucc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</a:p>
        </p:txBody>
      </p:sp>
      <p:pic>
        <p:nvPicPr>
          <p:cNvPr id="4" name="图片 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811" y="338461"/>
            <a:ext cx="1109339" cy="1109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3239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95082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白盒测试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登录注册</a:t>
            </a:r>
            <a:endParaRPr lang="zh-CN" altLang="en-US" dirty="0"/>
          </a:p>
        </p:txBody>
      </p:sp>
      <p:pic>
        <p:nvPicPr>
          <p:cNvPr id="4" name="图片 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811" y="338461"/>
            <a:ext cx="1109339" cy="1109339"/>
          </a:xfrm>
          <a:prstGeom prst="rect">
            <a:avLst/>
          </a:prstGeom>
        </p:spPr>
      </p:pic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646111" y="1447800"/>
            <a:ext cx="2565068" cy="538018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登录测试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Junit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11178" y="1447800"/>
            <a:ext cx="6839655" cy="3856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0819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95082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白盒测试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登录注册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6111" y="1447801"/>
            <a:ext cx="9199853" cy="688973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登录注册模块测试结果：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811" y="338461"/>
            <a:ext cx="1109339" cy="1109339"/>
          </a:xfrm>
          <a:prstGeom prst="rect">
            <a:avLst/>
          </a:prstGeom>
        </p:spPr>
      </p:pic>
      <p:pic>
        <p:nvPicPr>
          <p:cNvPr id="1026" name="图片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336" y="2136774"/>
            <a:ext cx="9568483" cy="10590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805261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离子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离子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72</TotalTime>
  <Words>335</Words>
  <Application>Microsoft Office PowerPoint</Application>
  <PresentationFormat>宽屏</PresentationFormat>
  <Paragraphs>66</Paragraphs>
  <Slides>14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1" baseType="lpstr">
      <vt:lpstr>等线</vt:lpstr>
      <vt:lpstr>宋体</vt:lpstr>
      <vt:lpstr>微软雅黑</vt:lpstr>
      <vt:lpstr>Arial</vt:lpstr>
      <vt:lpstr>Century Gothic</vt:lpstr>
      <vt:lpstr>Wingdings 3</vt:lpstr>
      <vt:lpstr>离子</vt:lpstr>
      <vt:lpstr>物联网校园气象站</vt:lpstr>
      <vt:lpstr>目录</vt:lpstr>
      <vt:lpstr>项目说明</vt:lpstr>
      <vt:lpstr>白盒测试-登录注册</vt:lpstr>
      <vt:lpstr>白盒测试-登录注册</vt:lpstr>
      <vt:lpstr>白盒测试-登录注册</vt:lpstr>
      <vt:lpstr>白盒测试-登录注册</vt:lpstr>
      <vt:lpstr>白盒测试-登录注册</vt:lpstr>
      <vt:lpstr>白盒测试-登录注册</vt:lpstr>
      <vt:lpstr>白盒测试-显示历史数据</vt:lpstr>
      <vt:lpstr>白盒测试-显示历史数据</vt:lpstr>
      <vt:lpstr>白盒测试-显示历史数据</vt:lpstr>
      <vt:lpstr>小组贡献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郑楠</dc:creator>
  <cp:lastModifiedBy>郑楠</cp:lastModifiedBy>
  <cp:revision>45</cp:revision>
  <dcterms:created xsi:type="dcterms:W3CDTF">2016-05-25T00:26:58Z</dcterms:created>
  <dcterms:modified xsi:type="dcterms:W3CDTF">2016-05-25T01:39:28Z</dcterms:modified>
</cp:coreProperties>
</file>