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76" autoAdjust="0"/>
  </p:normalViewPr>
  <p:slideViewPr>
    <p:cSldViewPr snapToGrid="0">
      <p:cViewPr varScale="1">
        <p:scale>
          <a:sx n="84" d="100"/>
          <a:sy n="84" d="100"/>
        </p:scale>
        <p:origin x="15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EE1C5-99C1-47B6-9F05-A280620E55AE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579C6-2494-4AC0-8F06-8320AE550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我们组要做的是一个简单的气象站原形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05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Interface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）用户界面    泛指用户的操作界面，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设计主要指界面的样式，同时包括人机交互、操作逻辑、界面美观的整体设计。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Android </a:t>
            </a:r>
            <a:r>
              <a:rPr lang="zh-CN" altLang="en-US" dirty="0"/>
              <a:t>安卓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7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9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FAQ</a:t>
            </a:r>
            <a:r>
              <a:rPr lang="zh-CN" altLang="en-US" dirty="0"/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Frequently Asked Questions</a:t>
            </a:r>
            <a:r>
              <a:rPr lang="zh-CN" altLang="en-US" dirty="0"/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经常问到的问题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用来帮助使用者和二次开发者理解本软件如何使用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zh-CN" altLang="en-US" dirty="0"/>
              <a:t>问：有什么亮点吗？</a:t>
            </a:r>
            <a:endParaRPr lang="en-US" altLang="zh-CN" dirty="0"/>
          </a:p>
          <a:p>
            <a:r>
              <a:rPr lang="zh-CN" altLang="en-US" dirty="0"/>
              <a:t>答：我们的气象站在异常情况的时候能够提醒管理员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需求人群可以再加一个，保存历史数据，通过研究历史数据得到城院的天气情况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77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Android</a:t>
            </a:r>
            <a:r>
              <a:rPr lang="zh-CN" altLang="en-US" dirty="0"/>
              <a:t>的最低版本有限制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同时系统需要至于网络环境下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如果提到全年无故障率的话，最有可能故障的时候其实是断电或者是长期断网（网络不稳的时候影响不大，他会从新上传或者更新数据的）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以上设备都已经到手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：这东西的作用和你用的网线转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差不多，目的是为了能够让机子读出气象站的数据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相当于连电路用的板子，在上面插好线就能连通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杜邦线就是有插头的铜线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APRS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 是一种固定的数据传输模式，比如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表示风向等等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63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 </a:t>
            </a:r>
            <a:r>
              <a:rPr lang="en-US" altLang="zh-CN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协议实现资源操作的思想，别人已经写好包了，我们只要会用就行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01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怎么样做二次处理呢，就是把它换算成坐标系识别的内容，显示在屏幕上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人性化的界面设计：大概就是一样能看到所有的数据，并且有一个按键能够轻松的转换到历史数据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67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 ，有点像数据库，把所有的数据都保存了下来，能够通过请求回传数据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37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通过气象站传感器收集气象信息，将数据传到</a:t>
            </a:r>
            <a:r>
              <a:rPr lang="en-US" altLang="zh-CN" dirty="0" err="1"/>
              <a:t>ArduinoYun</a:t>
            </a:r>
            <a:r>
              <a:rPr lang="zh-CN" altLang="en-US" dirty="0"/>
              <a:t>，</a:t>
            </a:r>
            <a:r>
              <a:rPr lang="en-US" altLang="zh-CN" dirty="0" err="1"/>
              <a:t>ArduinoYun</a:t>
            </a:r>
            <a:r>
              <a:rPr lang="zh-CN" altLang="en-US" dirty="0"/>
              <a:t>将传过来的数据进行加工后上传到</a:t>
            </a:r>
            <a:r>
              <a:rPr lang="en-US" altLang="zh-CN" dirty="0" err="1"/>
              <a:t>ThingWorx</a:t>
            </a:r>
            <a:r>
              <a:rPr lang="zh-CN" altLang="en-US" dirty="0"/>
              <a:t>平台，并把这些数据显示在</a:t>
            </a:r>
            <a:r>
              <a:rPr lang="en-US" altLang="zh-CN" dirty="0"/>
              <a:t>Android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怎么加工的：将字符串数据进行处理，以某种格式发送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问：怎么传的？ </a:t>
            </a:r>
            <a:endParaRPr lang="en-US" altLang="zh-CN" dirty="0"/>
          </a:p>
          <a:p>
            <a:r>
              <a:rPr lang="zh-CN" altLang="en-US" dirty="0"/>
              <a:t>答：数据通过</a:t>
            </a:r>
            <a:r>
              <a:rPr lang="en-US" altLang="zh-CN" dirty="0"/>
              <a:t>REST</a:t>
            </a:r>
            <a:r>
              <a:rPr lang="zh-CN" altLang="en-US" dirty="0"/>
              <a:t>的方法以字符串的形式传递。</a:t>
            </a:r>
            <a:endParaRPr lang="en-US" altLang="zh-CN" dirty="0"/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 </a:t>
            </a:r>
            <a:r>
              <a:rPr lang="en-US" altLang="zh-CN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协议实现资源操作的思想，别人已经写好包了，我们只要会用就行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25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9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1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24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2206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66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69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07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8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9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9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5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3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8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E18AA5-5EEE-4088-AA86-163203DB8769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1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9033;&#30446;&#24320;&#21457;&#35828;&#26126;(SumYard).doc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G08</a:t>
            </a:r>
          </a:p>
          <a:p>
            <a:r>
              <a:rPr lang="zh-CN" altLang="en-US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郑楠 张佳 吴舒然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4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46111" y="1258636"/>
            <a:ext cx="7275758" cy="4931973"/>
            <a:chOff x="142243" y="562106"/>
            <a:chExt cx="7868706" cy="5788302"/>
          </a:xfrm>
        </p:grpSpPr>
        <p:sp>
          <p:nvSpPr>
            <p:cNvPr id="8" name="矩形 7"/>
            <p:cNvSpPr/>
            <p:nvPr/>
          </p:nvSpPr>
          <p:spPr>
            <a:xfrm>
              <a:off x="142243" y="5316242"/>
              <a:ext cx="2229000" cy="10341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Arduino Yun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52994" y="2437028"/>
              <a:ext cx="1007497" cy="129358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气象站传感器</a:t>
              </a:r>
            </a:p>
          </p:txBody>
        </p:sp>
        <p:sp>
          <p:nvSpPr>
            <p:cNvPr id="10" name="下箭头 9"/>
            <p:cNvSpPr/>
            <p:nvPr/>
          </p:nvSpPr>
          <p:spPr>
            <a:xfrm>
              <a:off x="872706" y="3730612"/>
              <a:ext cx="768080" cy="158563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err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45518" y="3668675"/>
              <a:ext cx="4432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APRS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云形 11"/>
            <p:cNvSpPr/>
            <p:nvPr/>
          </p:nvSpPr>
          <p:spPr>
            <a:xfrm>
              <a:off x="1760492" y="562106"/>
              <a:ext cx="3545595" cy="1026367"/>
            </a:xfrm>
            <a:prstGeom prst="cloud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ThingWorx</a:t>
              </a:r>
              <a:endPara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曲线连接符 12"/>
            <p:cNvCxnSpPr>
              <a:stCxn id="8" idx="3"/>
              <a:endCxn id="12" idx="1"/>
            </p:cNvCxnSpPr>
            <p:nvPr/>
          </p:nvCxnSpPr>
          <p:spPr>
            <a:xfrm flipV="1">
              <a:off x="2371243" y="1587380"/>
              <a:ext cx="1162047" cy="4245945"/>
            </a:xfrm>
            <a:prstGeom prst="curvedConnector2">
              <a:avLst/>
            </a:prstGeom>
            <a:ln w="95250" cmpd="sng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 rot="517254">
              <a:off x="3131234" y="2544435"/>
              <a:ext cx="30536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462067" y="3489298"/>
              <a:ext cx="1548882" cy="2861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endPara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曲线连接符 15"/>
            <p:cNvCxnSpPr>
              <a:stCxn id="12" idx="0"/>
              <a:endCxn id="15" idx="0"/>
            </p:cNvCxnSpPr>
            <p:nvPr/>
          </p:nvCxnSpPr>
          <p:spPr>
            <a:xfrm>
              <a:off x="5303131" y="1075290"/>
              <a:ext cx="1933377" cy="2414007"/>
            </a:xfrm>
            <a:prstGeom prst="curvedConnector2">
              <a:avLst/>
            </a:prstGeom>
            <a:ln w="952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 rot="19110033">
              <a:off x="6314359" y="962828"/>
              <a:ext cx="305366" cy="181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34549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验收标准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硬件设备安装成功</a:t>
            </a:r>
          </a:p>
          <a:p>
            <a:pPr lvl="0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成功获取数据</a:t>
            </a:r>
          </a:p>
          <a:p>
            <a:pPr lvl="0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平台成功获取数据</a:t>
            </a:r>
          </a:p>
          <a:p>
            <a:pPr lvl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成功获取数据</a:t>
            </a:r>
          </a:p>
          <a:p>
            <a:pPr lvl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界面成功显示数据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3285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6074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小组成员贡献权重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225408"/>
          </a:xfrm>
        </p:spPr>
        <p:txBody>
          <a:bodyPr/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我们做了一个相当艰难的决定，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残忍地将成员的努力分成一下</a:t>
            </a:r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类。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3312" y="3278326"/>
            <a:ext cx="102474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郑楠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TW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张佳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需求调查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问题提出 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吴舒然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审核  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zh-TW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4363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^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项目说明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(2011-04-11)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Reference</a:t>
            </a:r>
            <a:endParaRPr lang="zh-CN" altLang="en-US" dirty="0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48070" y="338461"/>
            <a:ext cx="653429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规范：</a:t>
            </a:r>
            <a:b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en-US" altLang="zh-CN" sz="2000" baseline="30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[1] 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代表第一条索引</a:t>
            </a:r>
            <a:b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^ 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代表索引在原文出现的位置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()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代表索引在当时的日期版本，遵循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YYYY-MM-DD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38409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447800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hlinkClick r:id="rId2" action="ppaction://hlinksldjump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项目说明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适用人群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项目限制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设备需求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功能说明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验收标准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0723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本项目的目的是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室内实时温湿度以及室外风速、风向，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雨量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并以统计图的形式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呈现历史数据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本项目采用瀑布型软件生存周期。软件开发阶段为可行性研究与计划、软件需求分析、概要设计、详细设计、软件实现、测试验证和维护、编写说明书。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【1】</a:t>
            </a:r>
            <a:endParaRPr lang="en-US" altLang="zh-CN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5081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适用人群</a:t>
            </a:r>
            <a:b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本项目适用于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实验室管理、蔬菜种植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等需要了解实时气象的人群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，支持二次开发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，并将在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中撰写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7845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程序须在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系统或更高版本中运行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本装置需处于联网状态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7382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风速、风向、雨量气象站传感器</a:t>
            </a:r>
          </a:p>
          <a:p>
            <a:pPr lvl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</a:p>
          <a:p>
            <a:pPr lvl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手机或平板，系统为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或更高版本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面包板以及各式杜邦线若干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6126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使用串口读取温度、湿度、风速、风向数据</a:t>
            </a:r>
          </a:p>
          <a:p>
            <a:pPr lvl="0" latinLnBrk="1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将数据做初步处理后通过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移动物联网平台发送</a:t>
            </a: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3622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获取环境数据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将数据做二次处理，显示在屏幕上</a:t>
            </a:r>
          </a:p>
          <a:p>
            <a:pPr lvl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人性化的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825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获取数据并保存</a:t>
            </a: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直接获取历史数据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88007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799</TotalTime>
  <Words>794</Words>
  <Application>Microsoft Office PowerPoint</Application>
  <PresentationFormat>Widescreen</PresentationFormat>
  <Paragraphs>133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华文行楷</vt:lpstr>
      <vt:lpstr>宋体</vt:lpstr>
      <vt:lpstr>微软雅黑</vt:lpstr>
      <vt:lpstr>思源黑体 CN Medium</vt:lpstr>
      <vt:lpstr>等线</vt:lpstr>
      <vt:lpstr>Arial</vt:lpstr>
      <vt:lpstr>Century Gothic</vt:lpstr>
      <vt:lpstr>Wingdings 3</vt:lpstr>
      <vt:lpstr>离子</vt:lpstr>
      <vt:lpstr>气象站原型</vt:lpstr>
      <vt:lpstr>目 录</vt:lpstr>
      <vt:lpstr>项目说明</vt:lpstr>
      <vt:lpstr>适用人群 </vt:lpstr>
      <vt:lpstr>限 制</vt:lpstr>
      <vt:lpstr>设备需求</vt:lpstr>
      <vt:lpstr>功能说明</vt:lpstr>
      <vt:lpstr>功能说明</vt:lpstr>
      <vt:lpstr>功能说明</vt:lpstr>
      <vt:lpstr>功能说明</vt:lpstr>
      <vt:lpstr>验收标准</vt:lpstr>
      <vt:lpstr>Q&amp;A  </vt:lpstr>
      <vt:lpstr>小组成员贡献权重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郑楠</dc:creator>
  <cp:lastModifiedBy>郑楠</cp:lastModifiedBy>
  <cp:revision>98</cp:revision>
  <dcterms:created xsi:type="dcterms:W3CDTF">2016-03-09T13:55:51Z</dcterms:created>
  <dcterms:modified xsi:type="dcterms:W3CDTF">2016-03-16T01:58:06Z</dcterms:modified>
</cp:coreProperties>
</file>