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73" r:id="rId5"/>
    <p:sldId id="276" r:id="rId6"/>
    <p:sldId id="277" r:id="rId7"/>
    <p:sldId id="272" r:id="rId8"/>
    <p:sldId id="261" r:id="rId9"/>
    <p:sldId id="287" r:id="rId10"/>
    <p:sldId id="288" r:id="rId11"/>
    <p:sldId id="289" r:id="rId12"/>
    <p:sldId id="290" r:id="rId13"/>
    <p:sldId id="291" r:id="rId14"/>
    <p:sldId id="278" r:id="rId15"/>
    <p:sldId id="284" r:id="rId16"/>
    <p:sldId id="285" r:id="rId17"/>
    <p:sldId id="286" r:id="rId18"/>
    <p:sldId id="293" r:id="rId19"/>
    <p:sldId id="309" r:id="rId20"/>
    <p:sldId id="292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271" r:id="rId37"/>
    <p:sldId id="26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8" autoAdjust="0"/>
    <p:restoredTop sz="79742" autoAdjust="0"/>
  </p:normalViewPr>
  <p:slideViewPr>
    <p:cSldViewPr snapToGrid="0">
      <p:cViewPr varScale="1">
        <p:scale>
          <a:sx n="78" d="100"/>
          <a:sy n="78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7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0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5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5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0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3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20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85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3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46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45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55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92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35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88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42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33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3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8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81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35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22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4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2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4.xml"/><Relationship Id="rId7" Type="http://schemas.openxmlformats.org/officeDocument/2006/relationships/slide" Target="slide3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Reference/&#35814;&#32454;&#35774;&#35745;&#35828;&#26126;&#20070;.doc" TargetMode="External"/><Relationship Id="rId7" Type="http://schemas.openxmlformats.org/officeDocument/2006/relationships/image" Target="../media/image6.png"/><Relationship Id="rId2" Type="http://schemas.openxmlformats.org/officeDocument/2006/relationships/hyperlink" Target="&#39033;&#30446;&#24320;&#21457;&#35828;&#26126;(SumYard)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Reference/&#24635;&#20307;&#35774;&#35745;&#35828;&#26126;&#20070;--template.doc" TargetMode="External"/><Relationship Id="rId4" Type="http://schemas.openxmlformats.org/officeDocument/2006/relationships/hyperlink" Target="Reference/&#38656;&#27714;&#35268;&#26684;&#35828;&#26126;&#20070;(0627).do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486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41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447800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65587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18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1285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-DFD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46111" y="1447799"/>
            <a:ext cx="10173324" cy="52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368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447800"/>
            <a:ext cx="10956479" cy="51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60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447800"/>
            <a:ext cx="10979540" cy="50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613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-DFD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04" y="2485768"/>
            <a:ext cx="11711104" cy="40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669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6111" y="1657869"/>
            <a:ext cx="2368937" cy="42733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048" y="1657869"/>
            <a:ext cx="2575537" cy="4273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634" y="1629239"/>
            <a:ext cx="2410452" cy="42733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585" y="1629239"/>
            <a:ext cx="2387049" cy="43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830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6111" y="1261804"/>
            <a:ext cx="6347813" cy="56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21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5683"/>
            <a:ext cx="9394374" cy="4896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hlinkClick r:id="rId4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总体设计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详细设计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361636"/>
            <a:ext cx="5552975" cy="62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3082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202" y="654907"/>
            <a:ext cx="4953609" cy="61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635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659" y="70755"/>
            <a:ext cx="3724175" cy="67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26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799"/>
            <a:ext cx="7225143" cy="52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008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630" y="0"/>
            <a:ext cx="5309846" cy="68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097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804" y="0"/>
            <a:ext cx="365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1503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59931"/>
            <a:ext cx="6150105" cy="54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410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34" y="1447800"/>
            <a:ext cx="10019466" cy="49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760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35" y="1571368"/>
            <a:ext cx="11493130" cy="47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5984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38" y="1571367"/>
            <a:ext cx="11679366" cy="49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999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呈现历史数据，并提出相应建议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8105"/>
            <a:ext cx="12105588" cy="11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224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137996"/>
            <a:ext cx="8337251" cy="55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3127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188308"/>
            <a:ext cx="8922517" cy="5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0046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1" y="981571"/>
            <a:ext cx="5618765" cy="58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86998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11049026" cy="52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27106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-PDL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111" y="1447800"/>
            <a:ext cx="908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详情见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48319359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112" y="1447800"/>
            <a:ext cx="9554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 整合完善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(N-S PAD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(N-S PAD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6243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项目开发说明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(2011-04-11)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详细设计说明书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(2001-07-02)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需求规格说明书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(2016-04-03)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总体设计说明书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(2016-04-10)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59942"/>
              </p:ext>
            </p:extLst>
          </p:nvPr>
        </p:nvGraphicFramePr>
        <p:xfrm>
          <a:off x="646111" y="1447800"/>
          <a:ext cx="104873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3663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5243663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人员消极怠工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可能是工作压力大，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组织出游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9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9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获取环境的温度、湿度、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浓度、雨量、紫外线强度、光照强度、风速、风向。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记录最近一小时、一天、一周的数据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测量用户和测量中心的距离。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分析出防晒指数、适合做的运动、是否需要戴口罩、数据的准确度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留出多个分布式监测点接口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2491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4042</TotalTime>
  <Words>968</Words>
  <Application>Microsoft Office PowerPoint</Application>
  <PresentationFormat>宽屏</PresentationFormat>
  <Paragraphs>191</Paragraphs>
  <Slides>37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思源黑体 CN Medium</vt:lpstr>
      <vt:lpstr>宋体</vt:lpstr>
      <vt:lpstr>微软雅黑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 录</vt:lpstr>
      <vt:lpstr>项目说明</vt:lpstr>
      <vt:lpstr>可行性研究-技术可行性</vt:lpstr>
      <vt:lpstr>可行性研究-经济可行性</vt:lpstr>
      <vt:lpstr>可行性研究-风险评估</vt:lpstr>
      <vt:lpstr>需求分析</vt:lpstr>
      <vt:lpstr>需求分析-设备需求</vt:lpstr>
      <vt:lpstr>需求分析-功能说明</vt:lpstr>
      <vt:lpstr>需求分析-功能说明</vt:lpstr>
      <vt:lpstr>需求分析-功能说明</vt:lpstr>
      <vt:lpstr>需求分析－业务流程</vt:lpstr>
      <vt:lpstr>需求分析-运行环境</vt:lpstr>
      <vt:lpstr>需求分析-DFD图</vt:lpstr>
      <vt:lpstr>需求分析-SD图</vt:lpstr>
      <vt:lpstr>需求分析-ER图</vt:lpstr>
      <vt:lpstr>需求分析-DFD图</vt:lpstr>
      <vt:lpstr>总体设计-界面原型</vt:lpstr>
      <vt:lpstr>总体设计-层次图</vt:lpstr>
      <vt:lpstr>总体设计-流程图</vt:lpstr>
      <vt:lpstr>总体设计-流程图</vt:lpstr>
      <vt:lpstr>总体设计-流程图</vt:lpstr>
      <vt:lpstr>详细设计-NS图</vt:lpstr>
      <vt:lpstr>详细设计-NS图</vt:lpstr>
      <vt:lpstr>详细设计-NS图</vt:lpstr>
      <vt:lpstr>详细设计-PAD图</vt:lpstr>
      <vt:lpstr>详细设计-PAD图</vt:lpstr>
      <vt:lpstr>详细设计-PAD图</vt:lpstr>
      <vt:lpstr>详细设计-判定树</vt:lpstr>
      <vt:lpstr>详细设计-判定树</vt:lpstr>
      <vt:lpstr>详细设计-判定树</vt:lpstr>
      <vt:lpstr>详细设计-jackson图</vt:lpstr>
      <vt:lpstr>详细设计-jackson图</vt:lpstr>
      <vt:lpstr>详细设计-jackson图</vt:lpstr>
      <vt:lpstr>详细设计-PDL</vt:lpstr>
      <vt:lpstr>小组成员贡献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378</cp:revision>
  <dcterms:created xsi:type="dcterms:W3CDTF">2016-03-09T13:55:51Z</dcterms:created>
  <dcterms:modified xsi:type="dcterms:W3CDTF">2016-05-04T03:57:53Z</dcterms:modified>
</cp:coreProperties>
</file>