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2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10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48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44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2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0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23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6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7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2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99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6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88EC48-0F35-4ADD-B6DF-1EF2E77F5F0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442D-5176-4032-AE44-0C4AA62C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00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445" y="363984"/>
            <a:ext cx="1083816" cy="10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Century Gothic</vt:lpstr>
      <vt:lpstr>Wingdings 3</vt:lpstr>
      <vt:lpstr>离子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1</cp:revision>
  <dcterms:created xsi:type="dcterms:W3CDTF">2016-03-09T13:40:10Z</dcterms:created>
  <dcterms:modified xsi:type="dcterms:W3CDTF">2016-03-09T13:41:14Z</dcterms:modified>
</cp:coreProperties>
</file>