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6" r:id="rId6"/>
    <p:sldId id="277" r:id="rId7"/>
    <p:sldId id="272" r:id="rId8"/>
    <p:sldId id="259" r:id="rId9"/>
    <p:sldId id="261" r:id="rId10"/>
    <p:sldId id="262" r:id="rId11"/>
    <p:sldId id="263" r:id="rId12"/>
    <p:sldId id="264" r:id="rId13"/>
    <p:sldId id="265" r:id="rId14"/>
    <p:sldId id="260" r:id="rId15"/>
    <p:sldId id="274" r:id="rId16"/>
    <p:sldId id="275" r:id="rId17"/>
    <p:sldId id="267" r:id="rId18"/>
    <p:sldId id="271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42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怎么样做二次处理呢，就是把它换算成坐标系识别的内容，显示在屏幕上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人性化的界面设计：大概就是一样能看到所有的数据，并且有一个按键能够轻松的转换到历史数据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通过气象站传感器收集气象信息，将数据传到</a:t>
            </a:r>
            <a:r>
              <a:rPr lang="en-US" altLang="zh-CN" dirty="0" err="1"/>
              <a:t>ArduinoYun</a:t>
            </a:r>
            <a:r>
              <a:rPr lang="zh-CN" altLang="en-US" dirty="0"/>
              <a:t>，</a:t>
            </a:r>
            <a:r>
              <a:rPr lang="en-US" altLang="zh-CN" dirty="0" err="1"/>
              <a:t>ArduinoYun</a:t>
            </a:r>
            <a:r>
              <a:rPr lang="zh-CN" altLang="en-US" dirty="0"/>
              <a:t>将传过来的数据进行加工后上传到</a:t>
            </a:r>
            <a:r>
              <a:rPr lang="en-US" altLang="zh-CN" dirty="0" err="1"/>
              <a:t>ThingWorx</a:t>
            </a:r>
            <a:r>
              <a:rPr lang="zh-CN" altLang="en-US" dirty="0"/>
              <a:t>平台，并把这些数据显示在</a:t>
            </a:r>
            <a:r>
              <a:rPr lang="en-US" altLang="zh-CN" dirty="0"/>
              <a:t>Android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怎么加工的：将字符串数据进行处理，以某种格式发送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问：怎么传的？ </a:t>
            </a:r>
            <a:endParaRPr lang="en-US" altLang="zh-CN" dirty="0"/>
          </a:p>
          <a:p>
            <a:r>
              <a:rPr lang="zh-CN" altLang="en-US" dirty="0"/>
              <a:t>答：数据通过</a:t>
            </a:r>
            <a:r>
              <a:rPr lang="en-US" altLang="zh-CN" dirty="0"/>
              <a:t>REST</a:t>
            </a:r>
            <a:r>
              <a:rPr lang="zh-CN" altLang="en-US" dirty="0"/>
              <a:t>的方法以字符串的形式传递。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Android</a:t>
            </a:r>
            <a:r>
              <a:rPr lang="zh-CN" altLang="en-US" dirty="0"/>
              <a:t>的最低版本有限制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同时系统需要至于网络环境下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2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杜邦线就是有插头的铜线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slide" Target="slide13.xml"/><Relationship Id="rId12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9.xml"/><Relationship Id="rId5" Type="http://schemas.openxmlformats.org/officeDocument/2006/relationships/slide" Target="slide9.xml"/><Relationship Id="rId10" Type="http://schemas.openxmlformats.org/officeDocument/2006/relationships/slide" Target="slide18.xml"/><Relationship Id="rId4" Type="http://schemas.openxmlformats.org/officeDocument/2006/relationships/slide" Target="slide7.xml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 lvl="0" latinLnBrk="1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447800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项目限制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3036"/>
              </p:ext>
            </p:extLst>
          </p:nvPr>
        </p:nvGraphicFramePr>
        <p:xfrm>
          <a:off x="646111" y="1447800"/>
          <a:ext cx="95547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707">
                  <a:extLst>
                    <a:ext uri="{9D8B030D-6E8A-4147-A177-3AD203B41FA5}">
                      <a16:colId xmlns:a16="http://schemas.microsoft.com/office/drawing/2014/main" val="3183721665"/>
                    </a:ext>
                  </a:extLst>
                </a:gridCol>
                <a:gridCol w="6967993">
                  <a:extLst>
                    <a:ext uri="{9D8B030D-6E8A-4147-A177-3AD203B41FA5}">
                      <a16:colId xmlns:a16="http://schemas.microsoft.com/office/drawing/2014/main" val="2688629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baseline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配置名称</a:t>
                      </a:r>
                      <a:endParaRPr lang="en-US" sz="2400" b="0" kern="100" baseline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推荐配置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06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安卓硬件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RK3188 Quad-Core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DDR3 1G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552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Android4.3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174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开发环境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AndroidStudio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Arduino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Axure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RP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464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办公软件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 Office 2016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Adobe Reader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6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1447800"/>
            <a:ext cx="862132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442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447800"/>
            <a:ext cx="1047896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763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6112" y="1447800"/>
            <a:ext cx="955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撰写修改 计划书撰写 文档审核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计划书修改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66243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[1]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代表第一条索引</a:t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55683"/>
            <a:ext cx="9394374" cy="489655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可行性研究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需求分析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设备需求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功能说明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业务流程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项目限制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时间规划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Q&amp;A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小组成员贡献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 action="ppaction://hlinksldjump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实时温湿度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雨量、粉尘含量、紫外线强度并计算酷热指数，将会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呈现历史数据，并实现出行推荐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本项目采用瀑布型软件生存周期。软件开发阶段为可行性研究与计划、软件需求分析、概要设计、详细设计、软件实现、测试验证和维护、编写说明书。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项目所采用的所有模块都将选用成熟模块，避免不必要的技术障碍。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部分项目组成员在项目启动前有过物联网应用开发经验。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所采用的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物联网平台和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支持本项目的开发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已经取得项目所需要的基础设施以及技术支持，列表如下：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云平台使用权限以及官方使用说明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校园气象站硬件传感器套件及对应接口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单个硬件传感器的损坏替换代价低，平均每个不超过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8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4700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9554700" cy="494156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1054"/>
              </p:ext>
            </p:extLst>
          </p:nvPr>
        </p:nvGraphicFramePr>
        <p:xfrm>
          <a:off x="646111" y="2099939"/>
          <a:ext cx="95547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7350">
                  <a:extLst>
                    <a:ext uri="{9D8B030D-6E8A-4147-A177-3AD203B41FA5}">
                      <a16:colId xmlns:a16="http://schemas.microsoft.com/office/drawing/2014/main" val="3333684447"/>
                    </a:ext>
                  </a:extLst>
                </a:gridCol>
                <a:gridCol w="4777350">
                  <a:extLst>
                    <a:ext uri="{9D8B030D-6E8A-4147-A177-3AD203B41FA5}">
                      <a16:colId xmlns:a16="http://schemas.microsoft.com/office/drawing/2014/main" val="165068806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风险类型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13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硬件故障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重新购置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554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人员病假、调动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闲置人员培训后补替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99428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任务分配时间不合理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根据实际适当延长或缩短任务周期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7831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对开发工具不够熟悉</a:t>
                      </a:r>
                      <a:endParaRPr 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闲置时间由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组织培训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13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939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杭州每日温度变化巨大，极端情况甚至有可能一天便走过一个四季，所以出门前最好能了解户外的气候。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杭州由于种种因素常常会有雾霾天气，但是通过天气预报我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们只能知道较大范围的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，无法得知身边的空气污染指数。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温湿度这一类的东西我们能够感受的到，但是我们并不能感知辐射，我们需要知道出门是否要做一些措施。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有的时候温度并不高，但是身处户外的时候会感觉额外闷热，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在出门前我们需要一些建议。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本校园气象站应用适用于学生群体，支持二次开发，我们会把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文档中，该文档将随着项目的进行而不断更新。</a:t>
            </a: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3880</TotalTime>
  <Words>853</Words>
  <Application>Microsoft Office PowerPoint</Application>
  <PresentationFormat>Widescreen</PresentationFormat>
  <Paragraphs>157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宋体</vt:lpstr>
      <vt:lpstr>微软雅黑</vt:lpstr>
      <vt:lpstr>思源黑体 CN Medium</vt:lpstr>
      <vt:lpstr>等线</vt:lpstr>
      <vt:lpstr>Arial</vt:lpstr>
      <vt:lpstr>Century Gothic</vt:lpstr>
      <vt:lpstr>Times New Roman</vt:lpstr>
      <vt:lpstr>Wingdings</vt:lpstr>
      <vt:lpstr>Wingdings 3</vt:lpstr>
      <vt:lpstr>离子</vt:lpstr>
      <vt:lpstr>物联网校园气象站</vt:lpstr>
      <vt:lpstr>目 录</vt:lpstr>
      <vt:lpstr>项目说明</vt:lpstr>
      <vt:lpstr>可行性研究</vt:lpstr>
      <vt:lpstr>可行性研究</vt:lpstr>
      <vt:lpstr>可行性研究</vt:lpstr>
      <vt:lpstr>需求分析</vt:lpstr>
      <vt:lpstr>需求分析 </vt:lpstr>
      <vt:lpstr>设备需求</vt:lpstr>
      <vt:lpstr>功能说明</vt:lpstr>
      <vt:lpstr>功能说明</vt:lpstr>
      <vt:lpstr>功能说明</vt:lpstr>
      <vt:lpstr>业务流程</vt:lpstr>
      <vt:lpstr>项目限制</vt:lpstr>
      <vt:lpstr>时间规划</vt:lpstr>
      <vt:lpstr>时间规划</vt:lpstr>
      <vt:lpstr>Q&amp;A  </vt:lpstr>
      <vt:lpstr>小组成员贡献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217</cp:revision>
  <dcterms:created xsi:type="dcterms:W3CDTF">2016-03-09T13:55:51Z</dcterms:created>
  <dcterms:modified xsi:type="dcterms:W3CDTF">2016-03-28T11:49:50Z</dcterms:modified>
</cp:coreProperties>
</file>