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61" r:id="rId9"/>
    <p:sldId id="287" r:id="rId10"/>
    <p:sldId id="288" r:id="rId11"/>
    <p:sldId id="289" r:id="rId12"/>
    <p:sldId id="291" r:id="rId13"/>
    <p:sldId id="290" r:id="rId14"/>
    <p:sldId id="278" r:id="rId15"/>
    <p:sldId id="284" r:id="rId16"/>
    <p:sldId id="285" r:id="rId17"/>
    <p:sldId id="293" r:id="rId18"/>
    <p:sldId id="309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71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20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32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45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5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8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2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33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33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81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5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2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6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40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5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3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0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4.xml"/><Relationship Id="rId7" Type="http://schemas.openxmlformats.org/officeDocument/2006/relationships/slide" Target="slide3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Reference/&#35814;&#32454;&#35774;&#35745;&#35828;&#26126;&#20070;.doc" TargetMode="External"/><Relationship Id="rId7" Type="http://schemas.openxmlformats.org/officeDocument/2006/relationships/image" Target="../media/image6.png"/><Relationship Id="rId2" Type="http://schemas.openxmlformats.org/officeDocument/2006/relationships/hyperlink" Target="&#39033;&#30446;&#24320;&#21457;&#35828;&#26126;(SumYard)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Reference/&#24635;&#20307;&#35774;&#35745;&#35828;&#26126;&#20070;--template.doc" TargetMode="External"/><Relationship Id="rId4" Type="http://schemas.openxmlformats.org/officeDocument/2006/relationships/hyperlink" Target="Reference/&#38656;&#27714;&#35268;&#26684;&#35828;&#26126;&#20070;(0627)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8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41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128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89" y="1755228"/>
            <a:ext cx="11499314" cy="42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587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6373814" cy="5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0" y="1285875"/>
            <a:ext cx="1165515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0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79540" cy="50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1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657869"/>
            <a:ext cx="2368937" cy="4273378"/>
          </a:xfrm>
          <a:prstGeom prst="rect">
            <a:avLst/>
          </a:prstGeom>
        </p:spPr>
      </p:pic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048" y="1657869"/>
            <a:ext cx="2575537" cy="4273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634" y="1629239"/>
            <a:ext cx="2410452" cy="42733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585" y="1629239"/>
            <a:ext cx="2387049" cy="43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830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134" y="1185862"/>
            <a:ext cx="8812214" cy="5462895"/>
          </a:xfrm>
          <a:prstGeom prst="rect">
            <a:avLst/>
          </a:prstGeom>
        </p:spPr>
      </p:pic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3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361636"/>
            <a:ext cx="5552975" cy="6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08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hlinkClick r:id="rId4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总体设计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详细设计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2" y="654907"/>
            <a:ext cx="4953609" cy="61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635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59" y="70755"/>
            <a:ext cx="3724175" cy="67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26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7225143" cy="5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008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30" y="0"/>
            <a:ext cx="5309846" cy="68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97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04" y="0"/>
            <a:ext cx="36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503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59931"/>
            <a:ext cx="6150105" cy="54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410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4" y="1447800"/>
            <a:ext cx="10019466" cy="49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760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5" y="1571368"/>
            <a:ext cx="11493130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5984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8" y="1571367"/>
            <a:ext cx="11679366" cy="49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999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105"/>
            <a:ext cx="12105588" cy="11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22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137996"/>
            <a:ext cx="8337251" cy="5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312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188308"/>
            <a:ext cx="8922517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046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1" y="981571"/>
            <a:ext cx="5618765" cy="5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8699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11049026" cy="52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710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-PDL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111" y="1447800"/>
            <a:ext cx="908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48319359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整合完善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项目开发说明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(2011-04-11)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详细设计说明书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(2001-07-02)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(2016-04-03)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总体设计说明书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(2016-04-10)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9942"/>
              </p:ext>
            </p:extLst>
          </p:nvPr>
        </p:nvGraphicFramePr>
        <p:xfrm>
          <a:off x="646111" y="1447800"/>
          <a:ext cx="1048732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663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5243663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人员消极怠工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可能是工作压力大，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组织出游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浓度、雨量、紫外线强度、光照强度、风速、风向。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记录最近一小时、一天、一周的数据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测量用户和测量中心的距离。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分析出防晒指数、适合做的运动、是否需要戴口罩、数据的准确度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留出多个分布式监测点接口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491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4059</TotalTime>
  <Words>954</Words>
  <Application>Microsoft Office PowerPoint</Application>
  <PresentationFormat>宽屏</PresentationFormat>
  <Paragraphs>182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思源黑体 CN Medium</vt:lpstr>
      <vt:lpstr>宋体</vt:lpstr>
      <vt:lpstr>微软雅黑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可行性研究-技术可行性</vt:lpstr>
      <vt:lpstr>可行性研究-经济可行性</vt:lpstr>
      <vt:lpstr>可行性研究-风险评估</vt:lpstr>
      <vt:lpstr>需求分析</vt:lpstr>
      <vt:lpstr>需求分析-设备需求</vt:lpstr>
      <vt:lpstr>需求分析-功能说明</vt:lpstr>
      <vt:lpstr>需求分析-功能说明</vt:lpstr>
      <vt:lpstr>需求分析-功能说明</vt:lpstr>
      <vt:lpstr>需求分析-运行环境</vt:lpstr>
      <vt:lpstr>需求分析－业务流程</vt:lpstr>
      <vt:lpstr>需求分析-DFD图</vt:lpstr>
      <vt:lpstr>需求分析-SD图</vt:lpstr>
      <vt:lpstr>需求分析-ER图</vt:lpstr>
      <vt:lpstr>总体设计-界面原型</vt:lpstr>
      <vt:lpstr>总体设计-层次图</vt:lpstr>
      <vt:lpstr>总体设计-流程图</vt:lpstr>
      <vt:lpstr>总体设计-流程图</vt:lpstr>
      <vt:lpstr>总体设计-流程图</vt:lpstr>
      <vt:lpstr>详细设计-NS图</vt:lpstr>
      <vt:lpstr>详细设计-NS图</vt:lpstr>
      <vt:lpstr>详细设计-NS图</vt:lpstr>
      <vt:lpstr>详细设计-PAD图</vt:lpstr>
      <vt:lpstr>详细设计-PAD图</vt:lpstr>
      <vt:lpstr>详细设计-PAD图</vt:lpstr>
      <vt:lpstr>详细设计-判定树</vt:lpstr>
      <vt:lpstr>详细设计-判定树</vt:lpstr>
      <vt:lpstr>详细设计-判定树</vt:lpstr>
      <vt:lpstr>详细设计-jackson图</vt:lpstr>
      <vt:lpstr>详细设计-jackson图</vt:lpstr>
      <vt:lpstr>详细设计-jackson图</vt:lpstr>
      <vt:lpstr>详细设计-PDL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391</cp:revision>
  <dcterms:created xsi:type="dcterms:W3CDTF">2016-03-09T13:55:51Z</dcterms:created>
  <dcterms:modified xsi:type="dcterms:W3CDTF">2016-06-12T09:16:06Z</dcterms:modified>
</cp:coreProperties>
</file>