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97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92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59" autoAdjust="0"/>
  </p:normalViewPr>
  <p:slideViewPr>
    <p:cSldViewPr snapToGrid="0">
      <p:cViewPr>
        <p:scale>
          <a:sx n="100" d="100"/>
          <a:sy n="100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27E21-CC37-4AF4-A5E8-CBA5A1862C45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2D27C-A860-45C7-8FC8-8F993CD1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3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3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0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79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6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2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3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38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11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73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1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06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29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13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4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58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34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23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4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43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2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8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8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4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4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6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7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7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0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4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88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1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5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27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7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2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0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7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2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0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BA22DC-964B-482B-9263-492D9E2C394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D38B-7F87-4C7D-B5D1-5F9283B8D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24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blog.csdn.net/UbiBots/article/details/515637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  <a:p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8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75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731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552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1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6696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7776161" cy="4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227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11205578" cy="41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3558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-DFD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800"/>
            <a:ext cx="6554789" cy="53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938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9477000" cy="43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330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2747418" cy="5410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529" y="1447800"/>
            <a:ext cx="2705100" cy="541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8629" y="1447800"/>
            <a:ext cx="273117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0402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-HIPO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800"/>
            <a:ext cx="9604785" cy="46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388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总体设计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详细设计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项目开发成果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6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5003918" cy="51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4576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4859540" cy="51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6909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3444108" cy="53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537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7257332" cy="52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6860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4577480" cy="53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3517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5156753" cy="52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8097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799"/>
            <a:ext cx="9466059" cy="49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88363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799"/>
            <a:ext cx="6156729" cy="52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3364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-JACKSON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2" y="1447800"/>
            <a:ext cx="9554700" cy="34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29408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-JACKSON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799"/>
            <a:ext cx="512671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429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、粉尘含量将会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折线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统计图的形式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呈现历史数据，并提出相应建议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在未来可能会涉及更多环境指数的检测，并关联多个测量点，对多片区域进行采样测量。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endParaRPr lang="en-US" altLang="zh-CN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9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-JACKSON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9554700" cy="46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4357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-PDL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111" y="1447800"/>
            <a:ext cx="908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详情见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238560606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项目功能</a:t>
            </a:r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顺畅的业务流程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温度、湿度、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历史数据显示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切换小时、日数据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8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项目开发成果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主界面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56" y="1447800"/>
            <a:ext cx="3043237" cy="541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3" y="1447800"/>
            <a:ext cx="30432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57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项目开发成果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8430139" cy="52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46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项目开发成果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数据显示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800"/>
            <a:ext cx="9104723" cy="5121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1" y="1597800"/>
            <a:ext cx="9104723" cy="51214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1" y="1747800"/>
            <a:ext cx="9104723" cy="51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项目开发成果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中期用户反馈收集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翔：导演，这剧情不对啊。为什么莫名其妙提示没了。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农：你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这密码是明文啊。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侯：获取数据一分钟是么，怎么我用起来这么慢！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58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项目开发成果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根据反馈修改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翔：兼容性问题，向下兼容至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农：对密码进行加密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侯：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访问采用异步线程池，加快处理速度。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89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项目开发成果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已解决后期目标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添加气压、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解决数据”传不上去”的问题</a:t>
            </a:r>
            <a:b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http://blog.csdn.net/UbiBots/article/details/51563702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63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/>
              <a:t>字符串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c000</a:t>
            </a:r>
            <a:r>
              <a:rPr lang="zh-CN" altLang="zh-CN" b="1" dirty="0"/>
              <a:t>：风向角度，单位：度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s000</a:t>
            </a:r>
            <a:r>
              <a:rPr lang="zh-CN" altLang="zh-CN" b="1" dirty="0"/>
              <a:t>：前</a:t>
            </a:r>
            <a:r>
              <a:rPr lang="en-US" altLang="zh-CN" b="1" dirty="0"/>
              <a:t>1</a:t>
            </a:r>
            <a:r>
              <a:rPr lang="zh-CN" altLang="zh-CN" b="1" dirty="0"/>
              <a:t>分钟风速，单位：英里每小时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g000</a:t>
            </a:r>
            <a:r>
              <a:rPr lang="zh-CN" altLang="zh-CN" b="1" dirty="0"/>
              <a:t>：前</a:t>
            </a:r>
            <a:r>
              <a:rPr lang="en-US" altLang="zh-CN" b="1" dirty="0"/>
              <a:t>5</a:t>
            </a:r>
            <a:r>
              <a:rPr lang="zh-CN" altLang="zh-CN" b="1" dirty="0"/>
              <a:t>分钟最高风速，单位：英里每小时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t086</a:t>
            </a:r>
            <a:r>
              <a:rPr lang="zh-CN" altLang="zh-CN" b="1" dirty="0"/>
              <a:t>：温度（华氏度）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r000</a:t>
            </a:r>
            <a:r>
              <a:rPr lang="zh-CN" altLang="zh-CN" b="1" dirty="0"/>
              <a:t>：前一小时雨量（</a:t>
            </a:r>
            <a:r>
              <a:rPr lang="en-US" altLang="zh-CN" b="1" dirty="0"/>
              <a:t>0.01</a:t>
            </a:r>
            <a:r>
              <a:rPr lang="zh-CN" altLang="zh-CN" b="1" dirty="0"/>
              <a:t>英寸）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p000</a:t>
            </a:r>
            <a:r>
              <a:rPr lang="zh-CN" altLang="zh-CN" b="1" dirty="0"/>
              <a:t>：前</a:t>
            </a:r>
            <a:r>
              <a:rPr lang="en-US" altLang="zh-CN" b="1" dirty="0"/>
              <a:t>24</a:t>
            </a:r>
            <a:r>
              <a:rPr lang="zh-CN" altLang="zh-CN" b="1" dirty="0"/>
              <a:t>小时内的降雨量（</a:t>
            </a:r>
            <a:r>
              <a:rPr lang="en-US" altLang="zh-CN" b="1" dirty="0"/>
              <a:t>0.01</a:t>
            </a:r>
            <a:r>
              <a:rPr lang="zh-CN" altLang="zh-CN" b="1" dirty="0"/>
              <a:t>英寸）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h53</a:t>
            </a:r>
            <a:r>
              <a:rPr lang="zh-CN" altLang="zh-CN" b="1" dirty="0"/>
              <a:t>：湿度（</a:t>
            </a:r>
            <a:r>
              <a:rPr lang="en-US" altLang="zh-CN" b="1" dirty="0"/>
              <a:t>00</a:t>
            </a:r>
            <a:r>
              <a:rPr lang="zh-CN" altLang="zh-CN" b="1" dirty="0"/>
              <a:t>％</a:t>
            </a:r>
            <a:r>
              <a:rPr lang="en-US" altLang="zh-CN" b="1" dirty="0"/>
              <a:t>= 100</a:t>
            </a:r>
            <a:r>
              <a:rPr lang="zh-CN" altLang="zh-CN" b="1" dirty="0"/>
              <a:t>％）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b10020</a:t>
            </a:r>
            <a:r>
              <a:rPr lang="zh-CN" altLang="zh-CN" b="1" dirty="0"/>
              <a:t>：气压（</a:t>
            </a:r>
            <a:r>
              <a:rPr lang="en-US" altLang="zh-CN" b="1" dirty="0"/>
              <a:t>0.1 </a:t>
            </a:r>
            <a:r>
              <a:rPr lang="en-US" altLang="zh-CN" b="1" dirty="0" err="1"/>
              <a:t>hpa</a:t>
            </a:r>
            <a:r>
              <a:rPr lang="zh-CN" altLang="zh-CN" b="1" dirty="0"/>
              <a:t>）</a:t>
            </a:r>
            <a:endParaRPr lang="zh-CN" altLang="zh-CN" dirty="0"/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7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39081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c000s000g000t086r000p000h53b10020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89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出错和恢复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网络连接故障或长时间未响应：重新启动程序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系统输出信息的方式：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7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硬件图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800"/>
            <a:ext cx="3992564" cy="5105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88652" y="1447800"/>
            <a:ext cx="5412159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气象站转接板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(BMP180+SHT10)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ArduinoYun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GP2Y1010AU0F(1051)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杜邦线若干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面包板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块</a:t>
            </a:r>
            <a:endParaRPr lang="zh-CN" altLang="zh-CN" sz="11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63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接线图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9997013" cy="43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29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接线图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气象站转接板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483019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9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接线图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-GP2Y1010AU0F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5773739" cy="51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配置参数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111" y="1447799"/>
            <a:ext cx="9554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ArduinoYun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通电，过一段时间后搜索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会搜到带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ArduinoYun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字样的网络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，无密码。点击连接后在浏览器中输入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192.168.240.1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进入路由器配置。进入设置，选择用户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并且输入密码后点击应用。等待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ArduinoYun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重启后即可用用户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连上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ArduinoYun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8461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配置参数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-ThingWorx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4"/>
          <a:srcRect b="55476"/>
          <a:stretch/>
        </p:blipFill>
        <p:spPr bwMode="auto">
          <a:xfrm>
            <a:off x="646110" y="1447799"/>
            <a:ext cx="9491831" cy="1876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/>
          <p:cNvSpPr/>
          <p:nvPr/>
        </p:nvSpPr>
        <p:spPr>
          <a:xfrm>
            <a:off x="646109" y="3838486"/>
            <a:ext cx="9491831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该平台是面向对象的方式。登录之后，在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Things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里创建物，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ValueStreams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里创建数据流，在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ApplicationKeys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里创建授权码。最后用三者通过设置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Tags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属性相同来联系。即可在外部使用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 restful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风格上传和下载数据。</a:t>
            </a:r>
          </a:p>
        </p:txBody>
      </p:sp>
    </p:spTree>
    <p:extLst>
      <p:ext uri="{BB962C8B-B14F-4D97-AF65-F5344CB8AC3E}">
        <p14:creationId xmlns:p14="http://schemas.microsoft.com/office/powerpoint/2010/main" val="4047286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网络要求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110" y="1447799"/>
            <a:ext cx="9404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校园内外网能同时连上</a:t>
            </a:r>
          </a:p>
        </p:txBody>
      </p:sp>
    </p:spTree>
    <p:extLst>
      <p:ext uri="{BB962C8B-B14F-4D97-AF65-F5344CB8AC3E}">
        <p14:creationId xmlns:p14="http://schemas.microsoft.com/office/powerpoint/2010/main" val="3943551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需求分析说明书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可行性分析报告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总体设计说明书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详细设计说明书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用户手册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安装手册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2877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6111" y="1447800"/>
          <a:ext cx="104873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3663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5243663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人员消极怠工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可能是工作压力大，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组织出游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9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0469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589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用户注册、登录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获取环境的温度、湿度、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记录最近一小时、一天的数据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分析出适合做的运动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375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589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城院的在校师生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对物联网气象站感兴趣的开发者</a:t>
            </a:r>
            <a:endParaRPr lang="zh-CN" altLang="zh-CN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110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BMP180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SHT10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GP2Y1010AU0F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344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785</Words>
  <Application>Microsoft Office PowerPoint</Application>
  <PresentationFormat>宽屏</PresentationFormat>
  <Paragraphs>182</Paragraphs>
  <Slides>49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宋体</vt:lpstr>
      <vt:lpstr>微软雅黑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目录</vt:lpstr>
      <vt:lpstr>项目说明</vt:lpstr>
      <vt:lpstr>可行性研究-技术可行性</vt:lpstr>
      <vt:lpstr>可行性研究-经济可行性</vt:lpstr>
      <vt:lpstr>可行性研究-风险评估</vt:lpstr>
      <vt:lpstr>需求分析</vt:lpstr>
      <vt:lpstr>需求分析-适用人群</vt:lpstr>
      <vt:lpstr>需求分析-设备需求</vt:lpstr>
      <vt:lpstr>需求分析-功能说明</vt:lpstr>
      <vt:lpstr>需求分析-功能说明</vt:lpstr>
      <vt:lpstr>需求分析-功能说明</vt:lpstr>
      <vt:lpstr>需求分析-运行环境</vt:lpstr>
      <vt:lpstr>需求分析-系统模型</vt:lpstr>
      <vt:lpstr>需求分析－业务流程</vt:lpstr>
      <vt:lpstr>需求分析-DFD图</vt:lpstr>
      <vt:lpstr>需求分析-ER图</vt:lpstr>
      <vt:lpstr>总体设计-界面原型</vt:lpstr>
      <vt:lpstr>总体设计-HIPO图</vt:lpstr>
      <vt:lpstr>总体设计-流程图</vt:lpstr>
      <vt:lpstr>总体设计-流程图</vt:lpstr>
      <vt:lpstr>总体设计-流程图</vt:lpstr>
      <vt:lpstr>详细设计-NS图</vt:lpstr>
      <vt:lpstr>详细设计-NS图</vt:lpstr>
      <vt:lpstr>详细设计-NS图</vt:lpstr>
      <vt:lpstr>详细设计-PAD图</vt:lpstr>
      <vt:lpstr>详细设计-PAD图</vt:lpstr>
      <vt:lpstr>详细设计-JACKSON</vt:lpstr>
      <vt:lpstr>详细设计-JACKSON</vt:lpstr>
      <vt:lpstr>详细设计-JACKSON</vt:lpstr>
      <vt:lpstr>详细设计-PDL</vt:lpstr>
      <vt:lpstr>项目功能-开发进度</vt:lpstr>
      <vt:lpstr>项目开发成果-主界面</vt:lpstr>
      <vt:lpstr>项目开发成果-数据库</vt:lpstr>
      <vt:lpstr>项目开发成果-数据显示</vt:lpstr>
      <vt:lpstr>项目开发成果-中期用户反馈收集</vt:lpstr>
      <vt:lpstr>项目开发成果-根据反馈修改</vt:lpstr>
      <vt:lpstr>项目开发成果-已解决后期目标</vt:lpstr>
      <vt:lpstr>维护-数据格式</vt:lpstr>
      <vt:lpstr>维护-输入举例</vt:lpstr>
      <vt:lpstr>维护-出错和恢复</vt:lpstr>
      <vt:lpstr>维护-硬件图</vt:lpstr>
      <vt:lpstr>维护-接线图-ArduinoYun</vt:lpstr>
      <vt:lpstr>维护-接线图-气象站转接板</vt:lpstr>
      <vt:lpstr>维护-接线图-GP2Y1010AU0F</vt:lpstr>
      <vt:lpstr>维护-配置参数-ArduinoYun</vt:lpstr>
      <vt:lpstr>维护-配置参数-ThingWorx</vt:lpstr>
      <vt:lpstr>维护-网络要求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物联网校园气象站</dc:title>
  <dc:creator>郑楠</dc:creator>
  <cp:lastModifiedBy>郑楠</cp:lastModifiedBy>
  <cp:revision>114</cp:revision>
  <dcterms:created xsi:type="dcterms:W3CDTF">2016-06-12T09:07:42Z</dcterms:created>
  <dcterms:modified xsi:type="dcterms:W3CDTF">2016-06-12T12:07:11Z</dcterms:modified>
</cp:coreProperties>
</file>