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DocCraft: Streamlining Document Intelligence for Smarter Decisions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Python Package for Unified Document Parsing &amp; Benchmarking</a:t>
            </a:r>
          </a:p>
          <a:p>
            <a:r>
              <a:t>Simon</a:t>
            </a:r>
          </a:p>
          <a:p>
            <a:r>
              <a:t>May 27, 2025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4114800"/>
            <a:ext cx="3657600" cy="6096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Document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486400" y="4419600"/>
            <a:ext cx="1828800" cy="30480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315200" y="4114800"/>
            <a:ext cx="3657600" cy="6096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DocCraft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0972800" y="4419600"/>
            <a:ext cx="1828800" cy="304800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9144000" y="4114800"/>
            <a:ext cx="3657600" cy="6096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Structured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 (Gastronomy Case Study)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Hook: "Why are restaurant owners struggling to track supplier costs?"</a:t>
            </a:r>
          </a:p>
          <a:p/>
          <a:p>
            <a:r>
              <a:t>• Friends in gastronomy face price opacity</a:t>
            </a:r>
          </a:p>
          <a:p>
            <a:r>
              <a:t>• Manual invoice processing is error-prone and time-consuming</a:t>
            </a:r>
          </a:p>
          <a:p>
            <a:r>
              <a:t>• Key Insight: Automating this requires parsing unstructured documents with high accuracy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9600" y="2286000"/>
            <a:ext cx="2743200" cy="3657600"/>
          </a:xfrm>
          <a:prstGeom prst="round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📄 Invoice</a:t>
            </a:r>
          </a:p>
          <a:p/>
          <a:p>
            <a:r>
              <a:t>$ Cost</a:t>
            </a:r>
          </a:p>
          <a:p>
            <a:r>
              <a:t>📦 Items</a:t>
            </a:r>
          </a:p>
          <a:p>
            <a:r>
              <a:t>📋 Categories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Motivation (Your "Aha!" Moment)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Challenge: "Why can't existing tools solve this?"</a:t>
            </a:r>
          </a:p>
          <a:p/>
          <a:p>
            <a:r>
              <a:t>• Fragmented ecosystem: OCR, PDF parsers, AI models work in silos</a:t>
            </a:r>
          </a:p>
          <a:p>
            <a:r>
              <a:t>• No easy way to compare performance across models/formats</a:t>
            </a:r>
          </a:p>
          <a:p>
            <a:r>
              <a:t>• Your Goal: Build a unified tool to solve your friends' problem and empower developers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0" y="5029200"/>
            <a:ext cx="1828800" cy="9144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OCR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943600" y="5029200"/>
            <a:ext cx="1828800" cy="9144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PDF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29600" y="5029200"/>
            <a:ext cx="1828800" cy="9144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AI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Introducing DocCraft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Tagline: "One Package to Parse Them All."</a:t>
            </a:r>
          </a:p>
          <a:p/>
          <a:p>
            <a:r>
              <a:t>Core Features:</a:t>
            </a:r>
          </a:p>
          <a:p>
            <a:r>
              <a:t>• Unified interface for OCR (Tesseract, AWS Textract), PDF (PyPDF, Camelot), AI models</a:t>
            </a:r>
          </a:p>
          <a:p>
            <a:r>
              <a:t>• Benchmarking suite: Compare speed/accuracy across tools</a:t>
            </a:r>
          </a:p>
          <a:p>
            <a:r>
              <a:t>• Customizable pipelines (e.g., OCR → AI model → CSV output)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4572000"/>
            <a:ext cx="3657600" cy="6096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Document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486400" y="4876800"/>
            <a:ext cx="1828800" cy="30480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315200" y="4572000"/>
            <a:ext cx="3657600" cy="6096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DocCraft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0972800" y="4876800"/>
            <a:ext cx="1828800" cy="304800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9144000" y="4572000"/>
            <a:ext cx="3657600" cy="6096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Structured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DocCraft Works Under the Hood</a:t>
            </a:r>
          </a:p>
          <a:p/>
          <a:p>
            <a:r>
              <a:t>Components:</a:t>
            </a:r>
          </a:p>
          <a:p>
            <a:r>
              <a:t>• Input Adapters: PDFs, images, scans</a:t>
            </a:r>
          </a:p>
          <a:p>
            <a:r>
              <a:t>• Parsing Layer: OCR/PDF extraction + AI model integration</a:t>
            </a:r>
          </a:p>
          <a:p>
            <a:r>
              <a:t>• Benchmarking Engine: Metrics (F1 score, latency) across pipelines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9600" y="2286000"/>
            <a:ext cx="2743200" cy="9144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Input Adapters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229600" y="3657600"/>
            <a:ext cx="2743200" cy="9144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Parsing Layer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229600" y="5029200"/>
            <a:ext cx="2743200" cy="9144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Benchmarking Engine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 (2/2) – Use Case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Demo Flow: Restaurant Invoice → DocCraft → Structured Data</a:t>
            </a:r>
          </a:p>
          <a:p/>
          <a:p>
            <a:r>
              <a:t>Step 1: Extract text (OCR/PDF)</a:t>
            </a:r>
          </a:p>
          <a:p>
            <a:r>
              <a:t>Step 2: AI model identifies line items, costs, categories</a:t>
            </a:r>
          </a:p>
          <a:p>
            <a:r>
              <a:t>Step 3: Output to CSV/database + benchmarking report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43200" y="4572000"/>
            <a:ext cx="2743200" cy="1828800"/>
          </a:xfrm>
          <a:prstGeom prst="round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📄 Invoice</a:t>
            </a:r>
          </a:p>
          <a:p/>
          <a:p>
            <a:r>
              <a:t>$ Cost</a:t>
            </a:r>
          </a:p>
          <a:p>
            <a:r>
              <a:t>📦 Items</a:t>
            </a:r>
          </a:p>
          <a:p>
            <a:r>
              <a:t>📋 Categories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943600" y="5029200"/>
            <a:ext cx="914400" cy="91440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315200" y="4572000"/>
            <a:ext cx="2743200" cy="18288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📊 Table</a:t>
            </a:r>
          </a:p>
          <a:p/>
          <a:p>
            <a:r>
              <a:t>Cost | Items</a:t>
            </a:r>
          </a:p>
          <a:p>
            <a:r>
              <a:t>Categories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Impact for Gastronomy:</a:t>
            </a:r>
          </a:p>
          <a:p>
            <a:r>
              <a:t>• Transparent pricing databases → better supplier negotiations</a:t>
            </a:r>
          </a:p>
          <a:p>
            <a:r>
              <a:t>• Saves hours/week on manual data entry</a:t>
            </a:r>
          </a:p>
          <a:p/>
          <a:p>
            <a:r>
              <a:t>Broader Applications:</a:t>
            </a:r>
          </a:p>
          <a:p>
            <a:r>
              <a:t>• Legal contracts, medical records, academic research</a:t>
            </a:r>
          </a:p>
        </p:txBody>
      </p:sp>
      <p:sp>
        <p:nvSpPr>
          <p:cNvPr id="4" name="Oval 3"/>
          <p:cNvSpPr/>
          <p:nvPr/>
        </p:nvSpPr>
        <p:spPr>
          <a:xfrm>
            <a:off x="2743200" y="5029200"/>
            <a:ext cx="1371600" cy="137160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👨‍🍳</a:t>
            </a:r>
          </a:p>
        </p:txBody>
      </p:sp>
      <p:sp>
        <p:nvSpPr>
          <p:cNvPr id="5" name="Oval 4"/>
          <p:cNvSpPr/>
          <p:nvPr/>
        </p:nvSpPr>
        <p:spPr>
          <a:xfrm>
            <a:off x="5029200" y="5029200"/>
            <a:ext cx="1371600" cy="137160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⚖️</a:t>
            </a:r>
          </a:p>
        </p:txBody>
      </p:sp>
      <p:sp>
        <p:nvSpPr>
          <p:cNvPr id="6" name="Oval 5"/>
          <p:cNvSpPr/>
          <p:nvPr/>
        </p:nvSpPr>
        <p:spPr>
          <a:xfrm>
            <a:off x="7315200" y="5029200"/>
            <a:ext cx="1371600" cy="137160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🏥</a:t>
            </a:r>
          </a:p>
        </p:txBody>
      </p:sp>
      <p:sp>
        <p:nvSpPr>
          <p:cNvPr id="7" name="Oval 6"/>
          <p:cNvSpPr/>
          <p:nvPr/>
        </p:nvSpPr>
        <p:spPr>
          <a:xfrm>
            <a:off x="9601200" y="5029200"/>
            <a:ext cx="1371600" cy="137160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&amp; 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Next Steps:</a:t>
            </a:r>
          </a:p>
          <a:p>
            <a:r>
              <a:t>• Open-source MVP in 3 months</a:t>
            </a:r>
          </a:p>
          <a:p>
            <a:r>
              <a:t>• Expand to handwritten text, multilingual support</a:t>
            </a:r>
          </a:p>
          <a:p/>
          <a:p>
            <a:r>
              <a:t>Ask: "Interested in collaborating? Let's build DocCraft together!"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9600" y="2286000"/>
            <a:ext cx="2743200" cy="2743200"/>
          </a:xfrm>
          <a:prstGeom prst="roundRect">
            <a:avLst/>
          </a:prstGeom>
          <a:solidFill>
            <a:srgbClr val="24292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🐙 GitHub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229600" y="5486400"/>
            <a:ext cx="2743200" cy="45720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Coming Soon!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743200" y="2743200"/>
            <a:ext cx="9144000" cy="182880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Closing Quote: "Automating the mundane to focus on what matters."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43200" y="5029200"/>
            <a:ext cx="9144000" cy="91440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Q&amp;A Prompt: "How would YOU use intelligent document parsing?"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