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zh-CN" altLang="zh-CN" dirty="0"/>
              <a:t>定义你的编译器功能</a:t>
            </a:r>
            <a:r>
              <a:rPr lang="en-US" altLang="zh-CN" dirty="0"/>
              <a:t> &amp; </a:t>
            </a:r>
            <a:r>
              <a:rPr lang="zh-CN" altLang="zh-CN" dirty="0"/>
              <a:t>汇编编程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3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zh-CN" sz="1600" dirty="0"/>
              <a:t>基于“预备工作</a:t>
            </a:r>
            <a:r>
              <a:rPr lang="en-US" altLang="zh-CN" sz="1600" dirty="0"/>
              <a:t>1</a:t>
            </a:r>
            <a:r>
              <a:rPr lang="zh-CN" altLang="zh-CN" sz="1600" dirty="0"/>
              <a:t>”，继续：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你所使用的编译器支持哪些主要的</a:t>
            </a:r>
            <a:r>
              <a:rPr lang="en-US" altLang="zh-CN" sz="1600" dirty="0"/>
              <a:t>C</a:t>
            </a:r>
            <a:r>
              <a:rPr lang="zh-CN" altLang="zh-CN" sz="1600" dirty="0"/>
              <a:t>（</a:t>
            </a:r>
            <a:r>
              <a:rPr lang="en-US" altLang="zh-CN" sz="1600" dirty="0"/>
              <a:t>C++</a:t>
            </a:r>
            <a:r>
              <a:rPr lang="zh-CN" altLang="zh-CN" sz="1600" dirty="0"/>
              <a:t>）语言特性？在此基础上定义你的编译器支持的</a:t>
            </a:r>
            <a:r>
              <a:rPr lang="en-US" altLang="zh-CN" sz="1600" dirty="0"/>
              <a:t>C</a:t>
            </a:r>
            <a:r>
              <a:rPr lang="zh-CN" altLang="zh-CN" sz="1600" dirty="0"/>
              <a:t>语言子集——学习教材第</a:t>
            </a:r>
            <a:r>
              <a:rPr lang="en-US" altLang="zh-CN" sz="1600" dirty="0"/>
              <a:t>2</a:t>
            </a:r>
            <a:r>
              <a:rPr lang="zh-CN" altLang="zh-CN" sz="1600" dirty="0"/>
              <a:t>章及第</a:t>
            </a:r>
            <a:r>
              <a:rPr lang="en-US" altLang="zh-CN" sz="1600" dirty="0"/>
              <a:t>2</a:t>
            </a:r>
            <a:r>
              <a:rPr lang="zh-CN" altLang="zh-CN" sz="1600" dirty="0"/>
              <a:t>章讲义中的</a:t>
            </a:r>
            <a:r>
              <a:rPr lang="en-US" altLang="zh-CN" sz="1600" dirty="0"/>
              <a:t>2.2</a:t>
            </a:r>
            <a:r>
              <a:rPr lang="zh-CN" altLang="zh-CN" sz="1600" dirty="0"/>
              <a:t>节，用上下文无关文法描述你的</a:t>
            </a:r>
            <a:r>
              <a:rPr lang="en-US" altLang="zh-CN" sz="1600" dirty="0"/>
              <a:t>C</a:t>
            </a:r>
            <a:r>
              <a:rPr lang="zh-CN" altLang="zh-CN" sz="1600" dirty="0"/>
              <a:t>语言子集。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对某个</a:t>
            </a:r>
            <a:r>
              <a:rPr lang="en-US" altLang="zh-CN" sz="1600" dirty="0"/>
              <a:t>C</a:t>
            </a:r>
            <a:r>
              <a:rPr lang="zh-CN" altLang="zh-CN" sz="1600" dirty="0"/>
              <a:t>程序（如“预备工作</a:t>
            </a:r>
            <a:r>
              <a:rPr lang="en-US" altLang="zh-CN" sz="1600" dirty="0"/>
              <a:t>1</a:t>
            </a:r>
            <a:r>
              <a:rPr lang="zh-CN" altLang="zh-CN" sz="1600" dirty="0"/>
              <a:t>”给出的阶乘或斐波那契），编写等价的汇编程序，用汇编器生成可执行程序，调试通过、能正常运行。</a:t>
            </a:r>
            <a:endParaRPr lang="en-US" altLang="zh-CN" sz="1600" dirty="0"/>
          </a:p>
          <a:p>
            <a:endParaRPr lang="en-US" altLang="zh-CN" dirty="0"/>
          </a:p>
          <a:p>
            <a:pPr marL="2700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思考：如果不是人“手工编译”，而是要实现一个计算机程序（编译器）来将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程序转换为汇编程序，应该如何做（这个编译器程序的数据结构和算法设计）？</a:t>
            </a:r>
          </a:p>
          <a:p>
            <a:pPr marL="2700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注意：编译器不能只会翻译一个源程序，而是要有能力翻译所有合法的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程序。</a:t>
            </a:r>
          </a:p>
          <a:p>
            <a:pPr marL="2700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穷举所有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程序是不可能的，怎么办？搞定每个语言特性如何翻译即可！</a:t>
            </a:r>
          </a:p>
          <a:p>
            <a:pPr marL="2700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每个语言特性仍然有无穷多个合法的实例（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a=1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b=2.0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），怎么办？符号化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语法制导翻译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参见讲义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2.8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节。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70000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要求：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撰写研究报告（要求同前）。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不要用</a:t>
            </a:r>
            <a:r>
              <a:rPr lang="en-US" altLang="zh-CN" dirty="0" err="1"/>
              <a:t>gcc</a:t>
            </a:r>
            <a:r>
              <a:rPr lang="zh-CN" altLang="en-US" dirty="0"/>
              <a:t>生成</a:t>
            </a:r>
            <a:r>
              <a:rPr lang="en-US" altLang="zh-CN" dirty="0"/>
              <a:t>C</a:t>
            </a:r>
            <a:r>
              <a:rPr lang="zh-CN" altLang="en-US" dirty="0"/>
              <a:t>程序对应的汇编程序直接交上来，可用</a:t>
            </a:r>
            <a:r>
              <a:rPr lang="en-US" altLang="zh-CN" dirty="0" err="1"/>
              <a:t>gcc</a:t>
            </a:r>
            <a:r>
              <a:rPr lang="zh-CN" altLang="en-US" dirty="0"/>
              <a:t>生成其他</a:t>
            </a:r>
            <a:r>
              <a:rPr lang="en-US" altLang="zh-CN" dirty="0"/>
              <a:t>C</a:t>
            </a:r>
            <a:r>
              <a:rPr lang="zh-CN" altLang="en-US" dirty="0"/>
              <a:t>程序的汇编程序，仿照着编写自己这个</a:t>
            </a:r>
            <a:r>
              <a:rPr lang="en-US" altLang="zh-CN" dirty="0"/>
              <a:t>C</a:t>
            </a:r>
            <a:r>
              <a:rPr lang="zh-CN" altLang="en-US" dirty="0"/>
              <a:t>程序的汇编程序。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期望：</a:t>
            </a:r>
          </a:p>
          <a:p>
            <a:r>
              <a:rPr lang="zh-CN" altLang="zh-CN" dirty="0"/>
              <a:t>鼓励</a:t>
            </a:r>
            <a:r>
              <a:rPr lang="zh-CN" altLang="en-US" dirty="0"/>
              <a:t>有余力的同学</a:t>
            </a:r>
            <a:r>
              <a:rPr lang="zh-CN" altLang="zh-CN" dirty="0"/>
              <a:t>尝试</a:t>
            </a:r>
            <a:r>
              <a:rPr lang="zh-CN" altLang="en-US" dirty="0"/>
              <a:t>设计语法制导定义</a:t>
            </a:r>
            <a:r>
              <a:rPr lang="en-US" altLang="zh-CN" dirty="0"/>
              <a:t>/</a:t>
            </a:r>
            <a:r>
              <a:rPr lang="zh-CN" altLang="en-US" dirty="0"/>
              <a:t>翻译模式实现简单的</a:t>
            </a:r>
            <a:r>
              <a:rPr lang="en-US" altLang="zh-CN" dirty="0"/>
              <a:t>C</a:t>
            </a:r>
            <a:r>
              <a:rPr lang="zh-CN" altLang="en-US" dirty="0"/>
              <a:t>程序到汇编程序的翻译，并通过</a:t>
            </a:r>
            <a:r>
              <a:rPr lang="en-US" altLang="zh-CN" dirty="0"/>
              <a:t>Bison</a:t>
            </a:r>
            <a:r>
              <a:rPr lang="zh-CN" altLang="en-US"/>
              <a:t>进行实验</a:t>
            </a:r>
            <a:r>
              <a:rPr lang="zh-CN" altLang="zh-CN"/>
              <a:t>。</a:t>
            </a:r>
            <a:endParaRPr lang="zh-CN" altLang="zh-CN" dirty="0"/>
          </a:p>
          <a:p>
            <a:pPr marL="270000" algn="just">
              <a:spcAft>
                <a:spcPts val="0"/>
              </a:spcAft>
            </a:pP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2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386</Words>
  <Application>Microsoft Office PowerPoint</Application>
  <PresentationFormat>全屏显示(16:10)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Yahei</vt:lpstr>
      <vt:lpstr>等线</vt:lpstr>
      <vt:lpstr>等线 Light</vt:lpstr>
      <vt:lpstr>Arial</vt:lpstr>
      <vt:lpstr>Times New Roman</vt:lpstr>
      <vt:lpstr>Office 主题​​</vt:lpstr>
      <vt:lpstr>预备工作2 定义你的编译器功能 &amp; 汇编编程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王 刚</cp:lastModifiedBy>
  <cp:revision>4</cp:revision>
  <dcterms:created xsi:type="dcterms:W3CDTF">2019-09-29T04:07:54Z</dcterms:created>
  <dcterms:modified xsi:type="dcterms:W3CDTF">2020-09-30T02:50:57Z</dcterms:modified>
</cp:coreProperties>
</file>