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61" r:id="rId6"/>
    <p:sldId id="262" r:id="rId7"/>
    <p:sldId id="265" r:id="rId8"/>
    <p:sldId id="266" r:id="rId9"/>
    <p:sldId id="269" r:id="rId10"/>
    <p:sldId id="270" r:id="rId11"/>
    <p:sldId id="272" r:id="rId12"/>
    <p:sldId id="279" r:id="rId13"/>
    <p:sldId id="273" r:id="rId14"/>
    <p:sldId id="274" r:id="rId15"/>
    <p:sldId id="281" r:id="rId16"/>
    <p:sldId id="280" r:id="rId17"/>
    <p:sldId id="289" r:id="rId18"/>
    <p:sldId id="290" r:id="rId19"/>
    <p:sldId id="276" r:id="rId20"/>
    <p:sldId id="277" r:id="rId21"/>
    <p:sldId id="282" r:id="rId22"/>
    <p:sldId id="278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5244" autoAdjust="0"/>
  </p:normalViewPr>
  <p:slideViewPr>
    <p:cSldViewPr snapToGrid="0" showGuides="1">
      <p:cViewPr varScale="1">
        <p:scale>
          <a:sx n="82" d="100"/>
          <a:sy n="82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0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6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497FA-7DC5-47ED-97F5-8D5CD6A6FD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D4461-DE2C-461A-AA48-37319EC54B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11.wdp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文本框 4"/>
          <p:cNvSpPr txBox="1"/>
          <p:nvPr/>
        </p:nvSpPr>
        <p:spPr>
          <a:xfrm>
            <a:off x="6307886" y="3014692"/>
            <a:ext cx="526960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课程设计答辩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5"/>
          <p:cNvSpPr txBox="1"/>
          <p:nvPr/>
        </p:nvSpPr>
        <p:spPr>
          <a:xfrm>
            <a:off x="6919424" y="4020221"/>
            <a:ext cx="4046528" cy="478155"/>
          </a:xfrm>
          <a:prstGeom prst="rect">
            <a:avLst/>
          </a:prstGeom>
          <a:noFill/>
          <a:ln w="3175">
            <a:noFill/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宿舍管理系统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6702462" y="4902278"/>
            <a:ext cx="4263490" cy="374961"/>
            <a:chOff x="1582980" y="2733036"/>
            <a:chExt cx="4263490" cy="374961"/>
          </a:xfrm>
          <a:noFill/>
        </p:grpSpPr>
        <p:sp>
          <p:nvSpPr>
            <p:cNvPr id="44" name="文本框 6"/>
            <p:cNvSpPr txBox="1"/>
            <p:nvPr/>
          </p:nvSpPr>
          <p:spPr>
            <a:xfrm>
              <a:off x="1582980" y="2734332"/>
              <a:ext cx="1853764" cy="373665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答辩人：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7"/>
            <p:cNvSpPr txBox="1"/>
            <p:nvPr/>
          </p:nvSpPr>
          <p:spPr>
            <a:xfrm>
              <a:off x="3655720" y="2733036"/>
              <a:ext cx="2190750" cy="373691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指导老师：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706881" y="1438538"/>
            <a:ext cx="7075809" cy="4214464"/>
            <a:chOff x="2529600" y="1776512"/>
            <a:chExt cx="7075809" cy="4214464"/>
          </a:xfrm>
        </p:grpSpPr>
        <p:sp>
          <p:nvSpPr>
            <p:cNvPr id="31" name="Isosceles Triangle 42"/>
            <p:cNvSpPr/>
            <p:nvPr/>
          </p:nvSpPr>
          <p:spPr>
            <a:xfrm rot="13258884" flipH="1" flipV="1">
              <a:off x="5050963" y="3460537"/>
              <a:ext cx="446025" cy="1990562"/>
            </a:xfrm>
            <a:custGeom>
              <a:avLst/>
              <a:gdLst>
                <a:gd name="connsiteX0" fmla="*/ 0 w 648072"/>
                <a:gd name="connsiteY0" fmla="*/ 1232847 h 1232847"/>
                <a:gd name="connsiteX1" fmla="*/ 324036 w 648072"/>
                <a:gd name="connsiteY1" fmla="*/ 0 h 1232847"/>
                <a:gd name="connsiteX2" fmla="*/ 648072 w 648072"/>
                <a:gd name="connsiteY2" fmla="*/ 1232847 h 1232847"/>
                <a:gd name="connsiteX3" fmla="*/ 0 w 648072"/>
                <a:gd name="connsiteY3" fmla="*/ 1232847 h 1232847"/>
                <a:gd name="connsiteX0-1" fmla="*/ 0 w 375993"/>
                <a:gd name="connsiteY0-2" fmla="*/ 1232847 h 1645847"/>
                <a:gd name="connsiteX1-3" fmla="*/ 324036 w 375993"/>
                <a:gd name="connsiteY1-4" fmla="*/ 0 h 1645847"/>
                <a:gd name="connsiteX2-5" fmla="*/ 375993 w 375993"/>
                <a:gd name="connsiteY2-6" fmla="*/ 1645847 h 1645847"/>
                <a:gd name="connsiteX3-7" fmla="*/ 0 w 375993"/>
                <a:gd name="connsiteY3-8" fmla="*/ 1232847 h 1645847"/>
                <a:gd name="connsiteX0-9" fmla="*/ 0 w 386277"/>
                <a:gd name="connsiteY0-10" fmla="*/ 1232847 h 1646520"/>
                <a:gd name="connsiteX1-11" fmla="*/ 324036 w 386277"/>
                <a:gd name="connsiteY1-12" fmla="*/ 0 h 1646520"/>
                <a:gd name="connsiteX2-13" fmla="*/ 386277 w 386277"/>
                <a:gd name="connsiteY2-14" fmla="*/ 1646520 h 1646520"/>
                <a:gd name="connsiteX3-15" fmla="*/ 0 w 386277"/>
                <a:gd name="connsiteY3-16" fmla="*/ 1232847 h 1646520"/>
                <a:gd name="connsiteX0-17" fmla="*/ 0 w 390697"/>
                <a:gd name="connsiteY0-18" fmla="*/ 1222919 h 1646520"/>
                <a:gd name="connsiteX1-19" fmla="*/ 328456 w 390697"/>
                <a:gd name="connsiteY1-20" fmla="*/ 0 h 1646520"/>
                <a:gd name="connsiteX2-21" fmla="*/ 390697 w 390697"/>
                <a:gd name="connsiteY2-22" fmla="*/ 1646520 h 1646520"/>
                <a:gd name="connsiteX3-23" fmla="*/ 0 w 390697"/>
                <a:gd name="connsiteY3-24" fmla="*/ 1222919 h 1646520"/>
                <a:gd name="connsiteX0-25" fmla="*/ 0 w 385916"/>
                <a:gd name="connsiteY0-26" fmla="*/ 1228050 h 1646520"/>
                <a:gd name="connsiteX1-27" fmla="*/ 323675 w 385916"/>
                <a:gd name="connsiteY1-28" fmla="*/ 0 h 1646520"/>
                <a:gd name="connsiteX2-29" fmla="*/ 385916 w 385916"/>
                <a:gd name="connsiteY2-30" fmla="*/ 1646520 h 1646520"/>
                <a:gd name="connsiteX3-31" fmla="*/ 0 w 385916"/>
                <a:gd name="connsiteY3-32" fmla="*/ 1228050 h 1646520"/>
                <a:gd name="connsiteX0-33" fmla="*/ 0 w 388630"/>
                <a:gd name="connsiteY0-34" fmla="*/ 1176755 h 1646520"/>
                <a:gd name="connsiteX1-35" fmla="*/ 326389 w 388630"/>
                <a:gd name="connsiteY1-36" fmla="*/ 0 h 1646520"/>
                <a:gd name="connsiteX2-37" fmla="*/ 388630 w 388630"/>
                <a:gd name="connsiteY2-38" fmla="*/ 1646520 h 1646520"/>
                <a:gd name="connsiteX3-39" fmla="*/ 0 w 388630"/>
                <a:gd name="connsiteY3-40" fmla="*/ 1176755 h 1646520"/>
                <a:gd name="connsiteX0-41" fmla="*/ 0 w 394951"/>
                <a:gd name="connsiteY0-42" fmla="*/ 1231548 h 1646520"/>
                <a:gd name="connsiteX1-43" fmla="*/ 332710 w 394951"/>
                <a:gd name="connsiteY1-44" fmla="*/ 0 h 1646520"/>
                <a:gd name="connsiteX2-45" fmla="*/ 394951 w 394951"/>
                <a:gd name="connsiteY2-46" fmla="*/ 1646520 h 1646520"/>
                <a:gd name="connsiteX3-47" fmla="*/ 0 w 394951"/>
                <a:gd name="connsiteY3-48" fmla="*/ 1231548 h 16465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4951" h="1646520">
                  <a:moveTo>
                    <a:pt x="0" y="1231548"/>
                  </a:moveTo>
                  <a:lnTo>
                    <a:pt x="332710" y="0"/>
                  </a:lnTo>
                  <a:lnTo>
                    <a:pt x="394951" y="1646520"/>
                  </a:lnTo>
                  <a:lnTo>
                    <a:pt x="0" y="12315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2"/>
            <p:cNvSpPr/>
            <p:nvPr/>
          </p:nvSpPr>
          <p:spPr>
            <a:xfrm flipH="1" flipV="1">
              <a:off x="2629059" y="4677141"/>
              <a:ext cx="2159842" cy="6757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42"/>
            <p:cNvSpPr/>
            <p:nvPr/>
          </p:nvSpPr>
          <p:spPr>
            <a:xfrm rot="8341116" flipH="1">
              <a:off x="4978407" y="1861214"/>
              <a:ext cx="405477" cy="1808377"/>
            </a:xfrm>
            <a:custGeom>
              <a:avLst/>
              <a:gdLst>
                <a:gd name="connsiteX0" fmla="*/ 0 w 648072"/>
                <a:gd name="connsiteY0" fmla="*/ 1232847 h 1232847"/>
                <a:gd name="connsiteX1" fmla="*/ 324036 w 648072"/>
                <a:gd name="connsiteY1" fmla="*/ 0 h 1232847"/>
                <a:gd name="connsiteX2" fmla="*/ 648072 w 648072"/>
                <a:gd name="connsiteY2" fmla="*/ 1232847 h 1232847"/>
                <a:gd name="connsiteX3" fmla="*/ 0 w 648072"/>
                <a:gd name="connsiteY3" fmla="*/ 1232847 h 1232847"/>
                <a:gd name="connsiteX0-1" fmla="*/ 0 w 375993"/>
                <a:gd name="connsiteY0-2" fmla="*/ 1232847 h 1645847"/>
                <a:gd name="connsiteX1-3" fmla="*/ 324036 w 375993"/>
                <a:gd name="connsiteY1-4" fmla="*/ 0 h 1645847"/>
                <a:gd name="connsiteX2-5" fmla="*/ 375993 w 375993"/>
                <a:gd name="connsiteY2-6" fmla="*/ 1645847 h 1645847"/>
                <a:gd name="connsiteX3-7" fmla="*/ 0 w 375993"/>
                <a:gd name="connsiteY3-8" fmla="*/ 1232847 h 1645847"/>
                <a:gd name="connsiteX0-9" fmla="*/ 0 w 386277"/>
                <a:gd name="connsiteY0-10" fmla="*/ 1232847 h 1646520"/>
                <a:gd name="connsiteX1-11" fmla="*/ 324036 w 386277"/>
                <a:gd name="connsiteY1-12" fmla="*/ 0 h 1646520"/>
                <a:gd name="connsiteX2-13" fmla="*/ 386277 w 386277"/>
                <a:gd name="connsiteY2-14" fmla="*/ 1646520 h 1646520"/>
                <a:gd name="connsiteX3-15" fmla="*/ 0 w 386277"/>
                <a:gd name="connsiteY3-16" fmla="*/ 1232847 h 1646520"/>
                <a:gd name="connsiteX0-17" fmla="*/ 0 w 390697"/>
                <a:gd name="connsiteY0-18" fmla="*/ 1222919 h 1646520"/>
                <a:gd name="connsiteX1-19" fmla="*/ 328456 w 390697"/>
                <a:gd name="connsiteY1-20" fmla="*/ 0 h 1646520"/>
                <a:gd name="connsiteX2-21" fmla="*/ 390697 w 390697"/>
                <a:gd name="connsiteY2-22" fmla="*/ 1646520 h 1646520"/>
                <a:gd name="connsiteX3-23" fmla="*/ 0 w 390697"/>
                <a:gd name="connsiteY3-24" fmla="*/ 1222919 h 1646520"/>
                <a:gd name="connsiteX0-25" fmla="*/ 0 w 385916"/>
                <a:gd name="connsiteY0-26" fmla="*/ 1228050 h 1646520"/>
                <a:gd name="connsiteX1-27" fmla="*/ 323675 w 385916"/>
                <a:gd name="connsiteY1-28" fmla="*/ 0 h 1646520"/>
                <a:gd name="connsiteX2-29" fmla="*/ 385916 w 385916"/>
                <a:gd name="connsiteY2-30" fmla="*/ 1646520 h 1646520"/>
                <a:gd name="connsiteX3-31" fmla="*/ 0 w 385916"/>
                <a:gd name="connsiteY3-32" fmla="*/ 1228050 h 1646520"/>
                <a:gd name="connsiteX0-33" fmla="*/ 0 w 388630"/>
                <a:gd name="connsiteY0-34" fmla="*/ 1176755 h 1646520"/>
                <a:gd name="connsiteX1-35" fmla="*/ 326389 w 388630"/>
                <a:gd name="connsiteY1-36" fmla="*/ 0 h 1646520"/>
                <a:gd name="connsiteX2-37" fmla="*/ 388630 w 388630"/>
                <a:gd name="connsiteY2-38" fmla="*/ 1646520 h 1646520"/>
                <a:gd name="connsiteX3-39" fmla="*/ 0 w 388630"/>
                <a:gd name="connsiteY3-40" fmla="*/ 1176755 h 1646520"/>
                <a:gd name="connsiteX0-41" fmla="*/ 0 w 394951"/>
                <a:gd name="connsiteY0-42" fmla="*/ 1231548 h 1646520"/>
                <a:gd name="connsiteX1-43" fmla="*/ 332710 w 394951"/>
                <a:gd name="connsiteY1-44" fmla="*/ 0 h 1646520"/>
                <a:gd name="connsiteX2-45" fmla="*/ 394951 w 394951"/>
                <a:gd name="connsiteY2-46" fmla="*/ 1646520 h 1646520"/>
                <a:gd name="connsiteX3-47" fmla="*/ 0 w 394951"/>
                <a:gd name="connsiteY3-48" fmla="*/ 1231548 h 16465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4951" h="1646520">
                  <a:moveTo>
                    <a:pt x="0" y="1231548"/>
                  </a:moveTo>
                  <a:lnTo>
                    <a:pt x="332710" y="0"/>
                  </a:lnTo>
                  <a:lnTo>
                    <a:pt x="394951" y="1646520"/>
                  </a:lnTo>
                  <a:lnTo>
                    <a:pt x="0" y="12315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4"/>
            <p:cNvSpPr/>
            <p:nvPr/>
          </p:nvSpPr>
          <p:spPr>
            <a:xfrm flipH="1">
              <a:off x="2629062" y="1949413"/>
              <a:ext cx="2110704" cy="61432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42"/>
            <p:cNvSpPr/>
            <p:nvPr/>
          </p:nvSpPr>
          <p:spPr>
            <a:xfrm rot="13258884">
              <a:off x="6716119" y="1776512"/>
              <a:ext cx="446025" cy="1990562"/>
            </a:xfrm>
            <a:custGeom>
              <a:avLst/>
              <a:gdLst>
                <a:gd name="connsiteX0" fmla="*/ 0 w 648072"/>
                <a:gd name="connsiteY0" fmla="*/ 1232847 h 1232847"/>
                <a:gd name="connsiteX1" fmla="*/ 324036 w 648072"/>
                <a:gd name="connsiteY1" fmla="*/ 0 h 1232847"/>
                <a:gd name="connsiteX2" fmla="*/ 648072 w 648072"/>
                <a:gd name="connsiteY2" fmla="*/ 1232847 h 1232847"/>
                <a:gd name="connsiteX3" fmla="*/ 0 w 648072"/>
                <a:gd name="connsiteY3" fmla="*/ 1232847 h 1232847"/>
                <a:gd name="connsiteX0-1" fmla="*/ 0 w 375993"/>
                <a:gd name="connsiteY0-2" fmla="*/ 1232847 h 1645847"/>
                <a:gd name="connsiteX1-3" fmla="*/ 324036 w 375993"/>
                <a:gd name="connsiteY1-4" fmla="*/ 0 h 1645847"/>
                <a:gd name="connsiteX2-5" fmla="*/ 375993 w 375993"/>
                <a:gd name="connsiteY2-6" fmla="*/ 1645847 h 1645847"/>
                <a:gd name="connsiteX3-7" fmla="*/ 0 w 375993"/>
                <a:gd name="connsiteY3-8" fmla="*/ 1232847 h 1645847"/>
                <a:gd name="connsiteX0-9" fmla="*/ 0 w 386277"/>
                <a:gd name="connsiteY0-10" fmla="*/ 1232847 h 1646520"/>
                <a:gd name="connsiteX1-11" fmla="*/ 324036 w 386277"/>
                <a:gd name="connsiteY1-12" fmla="*/ 0 h 1646520"/>
                <a:gd name="connsiteX2-13" fmla="*/ 386277 w 386277"/>
                <a:gd name="connsiteY2-14" fmla="*/ 1646520 h 1646520"/>
                <a:gd name="connsiteX3-15" fmla="*/ 0 w 386277"/>
                <a:gd name="connsiteY3-16" fmla="*/ 1232847 h 1646520"/>
                <a:gd name="connsiteX0-17" fmla="*/ 0 w 390697"/>
                <a:gd name="connsiteY0-18" fmla="*/ 1222919 h 1646520"/>
                <a:gd name="connsiteX1-19" fmla="*/ 328456 w 390697"/>
                <a:gd name="connsiteY1-20" fmla="*/ 0 h 1646520"/>
                <a:gd name="connsiteX2-21" fmla="*/ 390697 w 390697"/>
                <a:gd name="connsiteY2-22" fmla="*/ 1646520 h 1646520"/>
                <a:gd name="connsiteX3-23" fmla="*/ 0 w 390697"/>
                <a:gd name="connsiteY3-24" fmla="*/ 1222919 h 1646520"/>
                <a:gd name="connsiteX0-25" fmla="*/ 0 w 385916"/>
                <a:gd name="connsiteY0-26" fmla="*/ 1228050 h 1646520"/>
                <a:gd name="connsiteX1-27" fmla="*/ 323675 w 385916"/>
                <a:gd name="connsiteY1-28" fmla="*/ 0 h 1646520"/>
                <a:gd name="connsiteX2-29" fmla="*/ 385916 w 385916"/>
                <a:gd name="connsiteY2-30" fmla="*/ 1646520 h 1646520"/>
                <a:gd name="connsiteX3-31" fmla="*/ 0 w 385916"/>
                <a:gd name="connsiteY3-32" fmla="*/ 1228050 h 1646520"/>
                <a:gd name="connsiteX0-33" fmla="*/ 0 w 388630"/>
                <a:gd name="connsiteY0-34" fmla="*/ 1176755 h 1646520"/>
                <a:gd name="connsiteX1-35" fmla="*/ 326389 w 388630"/>
                <a:gd name="connsiteY1-36" fmla="*/ 0 h 1646520"/>
                <a:gd name="connsiteX2-37" fmla="*/ 388630 w 388630"/>
                <a:gd name="connsiteY2-38" fmla="*/ 1646520 h 1646520"/>
                <a:gd name="connsiteX3-39" fmla="*/ 0 w 388630"/>
                <a:gd name="connsiteY3-40" fmla="*/ 1176755 h 1646520"/>
                <a:gd name="connsiteX0-41" fmla="*/ 0 w 394951"/>
                <a:gd name="connsiteY0-42" fmla="*/ 1231548 h 1646520"/>
                <a:gd name="connsiteX1-43" fmla="*/ 332710 w 394951"/>
                <a:gd name="connsiteY1-44" fmla="*/ 0 h 1646520"/>
                <a:gd name="connsiteX2-45" fmla="*/ 394951 w 394951"/>
                <a:gd name="connsiteY2-46" fmla="*/ 1646520 h 1646520"/>
                <a:gd name="connsiteX3-47" fmla="*/ 0 w 394951"/>
                <a:gd name="connsiteY3-48" fmla="*/ 1231548 h 16465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4951" h="1646520">
                  <a:moveTo>
                    <a:pt x="0" y="1231548"/>
                  </a:moveTo>
                  <a:lnTo>
                    <a:pt x="332710" y="0"/>
                  </a:lnTo>
                  <a:lnTo>
                    <a:pt x="394951" y="1646520"/>
                  </a:lnTo>
                  <a:lnTo>
                    <a:pt x="0" y="12315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52"/>
            <p:cNvSpPr/>
            <p:nvPr/>
          </p:nvSpPr>
          <p:spPr>
            <a:xfrm>
              <a:off x="7424204" y="1874711"/>
              <a:ext cx="2181205" cy="6757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54"/>
            <p:cNvSpPr/>
            <p:nvPr/>
          </p:nvSpPr>
          <p:spPr>
            <a:xfrm>
              <a:off x="5605786" y="3107489"/>
              <a:ext cx="1116304" cy="1114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571999" y="3322616"/>
              <a:ext cx="11163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宿舍管理员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7691831" y="1840328"/>
              <a:ext cx="16421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学生缺寝信息管理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7837722" y="4814965"/>
              <a:ext cx="1354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宿舍管理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039265" y="2012535"/>
              <a:ext cx="1354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学生管理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3039265" y="4814965"/>
              <a:ext cx="1354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密码修改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2554762" y="2701563"/>
              <a:ext cx="2185003" cy="763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根据管理权限对入住学生信息进行分楼宇显示，并可以对学生进行缺寝信息的录入。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7420406" y="2701563"/>
              <a:ext cx="2185003" cy="30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学生缺寝信息的增删改查。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2529600" y="5458073"/>
              <a:ext cx="2185003" cy="532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对本管理员的登录密码进行修改。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36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576999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功能模块设计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45910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Function module design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文本框 43"/>
          <p:cNvSpPr txBox="1"/>
          <p:nvPr/>
        </p:nvSpPr>
        <p:spPr>
          <a:xfrm>
            <a:off x="5837070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04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452731" y="3609987"/>
            <a:ext cx="49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668935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37847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System implementation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0690" y="993775"/>
            <a:ext cx="11419840" cy="57073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668935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37847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System implementation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7240" y="993775"/>
            <a:ext cx="10956290" cy="55524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668935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37847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System implementation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8505" y="1028700"/>
            <a:ext cx="10714990" cy="54330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668935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37847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System implementation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5925" y="1041400"/>
            <a:ext cx="11458575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668935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37847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System implementation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0575" y="1122045"/>
            <a:ext cx="10610850" cy="53682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文本框 40"/>
          <p:cNvSpPr txBox="1"/>
          <p:nvPr/>
        </p:nvSpPr>
        <p:spPr>
          <a:xfrm>
            <a:off x="5837070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05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52731" y="3609987"/>
            <a:ext cx="495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56371" y="423565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系统优点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045016" y="1653577"/>
            <a:ext cx="1811333" cy="3999590"/>
            <a:chOff x="938623" y="1841916"/>
            <a:chExt cx="1811333" cy="3999590"/>
          </a:xfrm>
        </p:grpSpPr>
        <p:sp>
          <p:nvSpPr>
            <p:cNvPr id="76" name="Freeform 5"/>
            <p:cNvSpPr/>
            <p:nvPr/>
          </p:nvSpPr>
          <p:spPr bwMode="auto">
            <a:xfrm>
              <a:off x="938623" y="1841916"/>
              <a:ext cx="1811333" cy="3999590"/>
            </a:xfrm>
            <a:custGeom>
              <a:avLst/>
              <a:gdLst>
                <a:gd name="T0" fmla="*/ 366 w 366"/>
                <a:gd name="T1" fmla="*/ 685 h 805"/>
                <a:gd name="T2" fmla="*/ 183 w 366"/>
                <a:gd name="T3" fmla="*/ 805 h 805"/>
                <a:gd name="T4" fmla="*/ 0 w 366"/>
                <a:gd name="T5" fmla="*/ 685 h 805"/>
                <a:gd name="T6" fmla="*/ 0 w 366"/>
                <a:gd name="T7" fmla="*/ 22 h 805"/>
                <a:gd name="T8" fmla="*/ 22 w 366"/>
                <a:gd name="T9" fmla="*/ 0 h 805"/>
                <a:gd name="T10" fmla="*/ 344 w 366"/>
                <a:gd name="T11" fmla="*/ 0 h 805"/>
                <a:gd name="T12" fmla="*/ 366 w 366"/>
                <a:gd name="T13" fmla="*/ 22 h 805"/>
                <a:gd name="T14" fmla="*/ 366 w 366"/>
                <a:gd name="T15" fmla="*/ 685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805">
                  <a:moveTo>
                    <a:pt x="366" y="685"/>
                  </a:moveTo>
                  <a:cubicBezTo>
                    <a:pt x="366" y="697"/>
                    <a:pt x="183" y="805"/>
                    <a:pt x="183" y="805"/>
                  </a:cubicBezTo>
                  <a:cubicBezTo>
                    <a:pt x="183" y="805"/>
                    <a:pt x="0" y="697"/>
                    <a:pt x="0" y="68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9" y="0"/>
                    <a:pt x="22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56" y="0"/>
                    <a:pt x="366" y="10"/>
                    <a:pt x="366" y="22"/>
                  </a:cubicBezTo>
                  <a:lnTo>
                    <a:pt x="366" y="685"/>
                  </a:ln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77" name="Rectangle 6"/>
            <p:cNvSpPr>
              <a:spLocks noChangeArrowheads="1"/>
            </p:cNvSpPr>
            <p:nvPr/>
          </p:nvSpPr>
          <p:spPr bwMode="auto">
            <a:xfrm>
              <a:off x="938623" y="2474312"/>
              <a:ext cx="1811333" cy="1017697"/>
            </a:xfrm>
            <a:prstGeom prst="rect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399031" y="2629217"/>
              <a:ext cx="890516" cy="707886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01</a:t>
              </a:r>
              <a:endPara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79" name="Freeform 14"/>
            <p:cNvSpPr>
              <a:spLocks noChangeAspect="1" noEditPoints="1"/>
            </p:cNvSpPr>
            <p:nvPr/>
          </p:nvSpPr>
          <p:spPr bwMode="auto">
            <a:xfrm>
              <a:off x="1672682" y="1945978"/>
              <a:ext cx="396000" cy="394405"/>
            </a:xfrm>
            <a:custGeom>
              <a:avLst/>
              <a:gdLst>
                <a:gd name="T0" fmla="*/ 359 w 605"/>
                <a:gd name="T1" fmla="*/ 39 h 602"/>
                <a:gd name="T2" fmla="*/ 462 w 605"/>
                <a:gd name="T3" fmla="*/ 85 h 602"/>
                <a:gd name="T4" fmla="*/ 537 w 605"/>
                <a:gd name="T5" fmla="*/ 168 h 602"/>
                <a:gd name="T6" fmla="*/ 572 w 605"/>
                <a:gd name="T7" fmla="*/ 275 h 602"/>
                <a:gd name="T8" fmla="*/ 560 w 605"/>
                <a:gd name="T9" fmla="*/ 387 h 602"/>
                <a:gd name="T10" fmla="*/ 504 w 605"/>
                <a:gd name="T11" fmla="*/ 484 h 602"/>
                <a:gd name="T12" fmla="*/ 413 w 605"/>
                <a:gd name="T13" fmla="*/ 551 h 602"/>
                <a:gd name="T14" fmla="*/ 303 w 605"/>
                <a:gd name="T15" fmla="*/ 574 h 602"/>
                <a:gd name="T16" fmla="*/ 193 w 605"/>
                <a:gd name="T17" fmla="*/ 551 h 602"/>
                <a:gd name="T18" fmla="*/ 102 w 605"/>
                <a:gd name="T19" fmla="*/ 484 h 602"/>
                <a:gd name="T20" fmla="*/ 46 w 605"/>
                <a:gd name="T21" fmla="*/ 387 h 602"/>
                <a:gd name="T22" fmla="*/ 34 w 605"/>
                <a:gd name="T23" fmla="*/ 275 h 602"/>
                <a:gd name="T24" fmla="*/ 69 w 605"/>
                <a:gd name="T25" fmla="*/ 168 h 602"/>
                <a:gd name="T26" fmla="*/ 144 w 605"/>
                <a:gd name="T27" fmla="*/ 85 h 602"/>
                <a:gd name="T28" fmla="*/ 247 w 605"/>
                <a:gd name="T29" fmla="*/ 39 h 602"/>
                <a:gd name="T30" fmla="*/ 359 w 605"/>
                <a:gd name="T31" fmla="*/ 39 h 602"/>
                <a:gd name="T32" fmla="*/ 376 w 605"/>
                <a:gd name="T33" fmla="*/ 379 h 602"/>
                <a:gd name="T34" fmla="*/ 376 w 605"/>
                <a:gd name="T35" fmla="*/ 379 h 602"/>
                <a:gd name="T36" fmla="*/ 412 w 605"/>
                <a:gd name="T37" fmla="*/ 419 h 602"/>
                <a:gd name="T38" fmla="*/ 397 w 605"/>
                <a:gd name="T39" fmla="*/ 332 h 602"/>
                <a:gd name="T40" fmla="*/ 376 w 605"/>
                <a:gd name="T41" fmla="*/ 379 h 602"/>
                <a:gd name="T42" fmla="*/ 186 w 605"/>
                <a:gd name="T43" fmla="*/ 222 h 602"/>
                <a:gd name="T44" fmla="*/ 186 w 605"/>
                <a:gd name="T45" fmla="*/ 222 h 602"/>
                <a:gd name="T46" fmla="*/ 221 w 605"/>
                <a:gd name="T47" fmla="*/ 261 h 602"/>
                <a:gd name="T48" fmla="*/ 207 w 605"/>
                <a:gd name="T49" fmla="*/ 175 h 602"/>
                <a:gd name="T50" fmla="*/ 186 w 605"/>
                <a:gd name="T51" fmla="*/ 222 h 602"/>
                <a:gd name="T52" fmla="*/ 141 w 605"/>
                <a:gd name="T53" fmla="*/ 222 h 602"/>
                <a:gd name="T54" fmla="*/ 141 w 605"/>
                <a:gd name="T55" fmla="*/ 222 h 602"/>
                <a:gd name="T56" fmla="*/ 256 w 605"/>
                <a:gd name="T57" fmla="*/ 162 h 602"/>
                <a:gd name="T58" fmla="*/ 208 w 605"/>
                <a:gd name="T59" fmla="*/ 301 h 602"/>
                <a:gd name="T60" fmla="*/ 141 w 605"/>
                <a:gd name="T61" fmla="*/ 222 h 602"/>
                <a:gd name="T62" fmla="*/ 244 w 605"/>
                <a:gd name="T63" fmla="*/ 460 h 602"/>
                <a:gd name="T64" fmla="*/ 244 w 605"/>
                <a:gd name="T65" fmla="*/ 460 h 602"/>
                <a:gd name="T66" fmla="*/ 201 w 605"/>
                <a:gd name="T67" fmla="*/ 460 h 602"/>
                <a:gd name="T68" fmla="*/ 362 w 605"/>
                <a:gd name="T69" fmla="*/ 141 h 602"/>
                <a:gd name="T70" fmla="*/ 404 w 605"/>
                <a:gd name="T71" fmla="*/ 141 h 602"/>
                <a:gd name="T72" fmla="*/ 244 w 605"/>
                <a:gd name="T73" fmla="*/ 460 h 602"/>
                <a:gd name="T74" fmla="*/ 331 w 605"/>
                <a:gd name="T75" fmla="*/ 379 h 602"/>
                <a:gd name="T76" fmla="*/ 331 w 605"/>
                <a:gd name="T77" fmla="*/ 379 h 602"/>
                <a:gd name="T78" fmla="*/ 446 w 605"/>
                <a:gd name="T79" fmla="*/ 319 h 602"/>
                <a:gd name="T80" fmla="*/ 398 w 605"/>
                <a:gd name="T81" fmla="*/ 459 h 602"/>
                <a:gd name="T82" fmla="*/ 331 w 605"/>
                <a:gd name="T83" fmla="*/ 37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5" h="602">
                  <a:moveTo>
                    <a:pt x="359" y="39"/>
                  </a:moveTo>
                  <a:cubicBezTo>
                    <a:pt x="435" y="31"/>
                    <a:pt x="417" y="22"/>
                    <a:pt x="462" y="85"/>
                  </a:cubicBezTo>
                  <a:cubicBezTo>
                    <a:pt x="535" y="108"/>
                    <a:pt x="521" y="93"/>
                    <a:pt x="537" y="168"/>
                  </a:cubicBezTo>
                  <a:cubicBezTo>
                    <a:pt x="594" y="219"/>
                    <a:pt x="588" y="200"/>
                    <a:pt x="572" y="275"/>
                  </a:cubicBezTo>
                  <a:cubicBezTo>
                    <a:pt x="603" y="345"/>
                    <a:pt x="605" y="325"/>
                    <a:pt x="560" y="387"/>
                  </a:cubicBezTo>
                  <a:cubicBezTo>
                    <a:pt x="560" y="464"/>
                    <a:pt x="570" y="446"/>
                    <a:pt x="504" y="484"/>
                  </a:cubicBezTo>
                  <a:cubicBezTo>
                    <a:pt x="473" y="555"/>
                    <a:pt x="489" y="543"/>
                    <a:pt x="413" y="551"/>
                  </a:cubicBezTo>
                  <a:cubicBezTo>
                    <a:pt x="356" y="602"/>
                    <a:pt x="376" y="598"/>
                    <a:pt x="303" y="574"/>
                  </a:cubicBezTo>
                  <a:cubicBezTo>
                    <a:pt x="230" y="598"/>
                    <a:pt x="250" y="602"/>
                    <a:pt x="193" y="551"/>
                  </a:cubicBezTo>
                  <a:cubicBezTo>
                    <a:pt x="116" y="543"/>
                    <a:pt x="133" y="555"/>
                    <a:pt x="102" y="484"/>
                  </a:cubicBezTo>
                  <a:cubicBezTo>
                    <a:pt x="35" y="446"/>
                    <a:pt x="45" y="464"/>
                    <a:pt x="46" y="387"/>
                  </a:cubicBezTo>
                  <a:cubicBezTo>
                    <a:pt x="0" y="325"/>
                    <a:pt x="2" y="345"/>
                    <a:pt x="34" y="275"/>
                  </a:cubicBezTo>
                  <a:cubicBezTo>
                    <a:pt x="18" y="200"/>
                    <a:pt x="11" y="219"/>
                    <a:pt x="69" y="168"/>
                  </a:cubicBezTo>
                  <a:cubicBezTo>
                    <a:pt x="84" y="93"/>
                    <a:pt x="71" y="108"/>
                    <a:pt x="144" y="85"/>
                  </a:cubicBezTo>
                  <a:cubicBezTo>
                    <a:pt x="189" y="22"/>
                    <a:pt x="170" y="31"/>
                    <a:pt x="247" y="39"/>
                  </a:cubicBezTo>
                  <a:cubicBezTo>
                    <a:pt x="313" y="0"/>
                    <a:pt x="293" y="0"/>
                    <a:pt x="359" y="39"/>
                  </a:cubicBezTo>
                  <a:close/>
                  <a:moveTo>
                    <a:pt x="376" y="379"/>
                  </a:moveTo>
                  <a:lnTo>
                    <a:pt x="376" y="379"/>
                  </a:lnTo>
                  <a:cubicBezTo>
                    <a:pt x="376" y="443"/>
                    <a:pt x="406" y="427"/>
                    <a:pt x="412" y="419"/>
                  </a:cubicBezTo>
                  <a:cubicBezTo>
                    <a:pt x="418" y="409"/>
                    <a:pt x="429" y="332"/>
                    <a:pt x="397" y="332"/>
                  </a:cubicBezTo>
                  <a:cubicBezTo>
                    <a:pt x="378" y="332"/>
                    <a:pt x="376" y="356"/>
                    <a:pt x="376" y="379"/>
                  </a:cubicBezTo>
                  <a:close/>
                  <a:moveTo>
                    <a:pt x="186" y="222"/>
                  </a:moveTo>
                  <a:lnTo>
                    <a:pt x="186" y="222"/>
                  </a:lnTo>
                  <a:cubicBezTo>
                    <a:pt x="186" y="286"/>
                    <a:pt x="217" y="268"/>
                    <a:pt x="221" y="261"/>
                  </a:cubicBezTo>
                  <a:cubicBezTo>
                    <a:pt x="228" y="251"/>
                    <a:pt x="238" y="175"/>
                    <a:pt x="207" y="175"/>
                  </a:cubicBezTo>
                  <a:cubicBezTo>
                    <a:pt x="188" y="175"/>
                    <a:pt x="186" y="199"/>
                    <a:pt x="186" y="222"/>
                  </a:cubicBezTo>
                  <a:close/>
                  <a:moveTo>
                    <a:pt x="141" y="222"/>
                  </a:moveTo>
                  <a:lnTo>
                    <a:pt x="141" y="222"/>
                  </a:lnTo>
                  <a:cubicBezTo>
                    <a:pt x="141" y="124"/>
                    <a:pt x="229" y="132"/>
                    <a:pt x="256" y="162"/>
                  </a:cubicBezTo>
                  <a:cubicBezTo>
                    <a:pt x="282" y="190"/>
                    <a:pt x="291" y="301"/>
                    <a:pt x="208" y="301"/>
                  </a:cubicBezTo>
                  <a:cubicBezTo>
                    <a:pt x="160" y="301"/>
                    <a:pt x="141" y="269"/>
                    <a:pt x="141" y="222"/>
                  </a:cubicBezTo>
                  <a:close/>
                  <a:moveTo>
                    <a:pt x="244" y="460"/>
                  </a:moveTo>
                  <a:lnTo>
                    <a:pt x="244" y="460"/>
                  </a:lnTo>
                  <a:cubicBezTo>
                    <a:pt x="230" y="460"/>
                    <a:pt x="216" y="460"/>
                    <a:pt x="201" y="460"/>
                  </a:cubicBezTo>
                  <a:cubicBezTo>
                    <a:pt x="255" y="354"/>
                    <a:pt x="309" y="247"/>
                    <a:pt x="362" y="141"/>
                  </a:cubicBezTo>
                  <a:cubicBezTo>
                    <a:pt x="376" y="141"/>
                    <a:pt x="390" y="141"/>
                    <a:pt x="404" y="141"/>
                  </a:cubicBezTo>
                  <a:cubicBezTo>
                    <a:pt x="351" y="247"/>
                    <a:pt x="298" y="354"/>
                    <a:pt x="244" y="460"/>
                  </a:cubicBezTo>
                  <a:close/>
                  <a:moveTo>
                    <a:pt x="331" y="379"/>
                  </a:moveTo>
                  <a:lnTo>
                    <a:pt x="331" y="379"/>
                  </a:lnTo>
                  <a:cubicBezTo>
                    <a:pt x="331" y="282"/>
                    <a:pt x="419" y="289"/>
                    <a:pt x="446" y="319"/>
                  </a:cubicBezTo>
                  <a:cubicBezTo>
                    <a:pt x="473" y="348"/>
                    <a:pt x="481" y="459"/>
                    <a:pt x="398" y="459"/>
                  </a:cubicBezTo>
                  <a:cubicBezTo>
                    <a:pt x="351" y="459"/>
                    <a:pt x="331" y="427"/>
                    <a:pt x="331" y="3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accent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941003" y="1653577"/>
            <a:ext cx="1817615" cy="3999590"/>
            <a:chOff x="3087094" y="1841916"/>
            <a:chExt cx="1817615" cy="3999590"/>
          </a:xfrm>
        </p:grpSpPr>
        <p:sp>
          <p:nvSpPr>
            <p:cNvPr id="81" name="Freeform 7"/>
            <p:cNvSpPr/>
            <p:nvPr/>
          </p:nvSpPr>
          <p:spPr bwMode="auto">
            <a:xfrm>
              <a:off x="3087094" y="1841916"/>
              <a:ext cx="1817615" cy="3999590"/>
            </a:xfrm>
            <a:custGeom>
              <a:avLst/>
              <a:gdLst>
                <a:gd name="T0" fmla="*/ 367 w 367"/>
                <a:gd name="T1" fmla="*/ 685 h 805"/>
                <a:gd name="T2" fmla="*/ 184 w 367"/>
                <a:gd name="T3" fmla="*/ 805 h 805"/>
                <a:gd name="T4" fmla="*/ 0 w 367"/>
                <a:gd name="T5" fmla="*/ 685 h 805"/>
                <a:gd name="T6" fmla="*/ 0 w 367"/>
                <a:gd name="T7" fmla="*/ 22 h 805"/>
                <a:gd name="T8" fmla="*/ 22 w 367"/>
                <a:gd name="T9" fmla="*/ 0 h 805"/>
                <a:gd name="T10" fmla="*/ 345 w 367"/>
                <a:gd name="T11" fmla="*/ 0 h 805"/>
                <a:gd name="T12" fmla="*/ 367 w 367"/>
                <a:gd name="T13" fmla="*/ 22 h 805"/>
                <a:gd name="T14" fmla="*/ 367 w 367"/>
                <a:gd name="T15" fmla="*/ 685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805">
                  <a:moveTo>
                    <a:pt x="367" y="685"/>
                  </a:moveTo>
                  <a:cubicBezTo>
                    <a:pt x="367" y="697"/>
                    <a:pt x="184" y="805"/>
                    <a:pt x="184" y="805"/>
                  </a:cubicBezTo>
                  <a:cubicBezTo>
                    <a:pt x="184" y="805"/>
                    <a:pt x="0" y="697"/>
                    <a:pt x="0" y="68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57" y="0"/>
                    <a:pt x="367" y="10"/>
                    <a:pt x="367" y="22"/>
                  </a:cubicBezTo>
                  <a:lnTo>
                    <a:pt x="367" y="685"/>
                  </a:ln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2" name="Rectangle 8"/>
            <p:cNvSpPr>
              <a:spLocks noChangeArrowheads="1"/>
            </p:cNvSpPr>
            <p:nvPr/>
          </p:nvSpPr>
          <p:spPr bwMode="auto">
            <a:xfrm>
              <a:off x="3093376" y="2474312"/>
              <a:ext cx="1807145" cy="1017697"/>
            </a:xfrm>
            <a:prstGeom prst="rect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550643" y="2629217"/>
              <a:ext cx="890516" cy="707886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02</a:t>
              </a:r>
              <a:endPara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4" name="Freeform 22"/>
            <p:cNvSpPr>
              <a:spLocks noChangeAspect="1" noEditPoints="1"/>
            </p:cNvSpPr>
            <p:nvPr/>
          </p:nvSpPr>
          <p:spPr bwMode="auto">
            <a:xfrm>
              <a:off x="3815901" y="1911497"/>
              <a:ext cx="360000" cy="422764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792380" y="1653577"/>
            <a:ext cx="1817615" cy="3999590"/>
            <a:chOff x="5241847" y="1841916"/>
            <a:chExt cx="1817615" cy="3999590"/>
          </a:xfrm>
        </p:grpSpPr>
        <p:sp>
          <p:nvSpPr>
            <p:cNvPr id="86" name="Freeform 9"/>
            <p:cNvSpPr/>
            <p:nvPr/>
          </p:nvSpPr>
          <p:spPr bwMode="auto">
            <a:xfrm>
              <a:off x="5241847" y="1841916"/>
              <a:ext cx="1817615" cy="3999590"/>
            </a:xfrm>
            <a:custGeom>
              <a:avLst/>
              <a:gdLst>
                <a:gd name="T0" fmla="*/ 367 w 367"/>
                <a:gd name="T1" fmla="*/ 685 h 805"/>
                <a:gd name="T2" fmla="*/ 183 w 367"/>
                <a:gd name="T3" fmla="*/ 805 h 805"/>
                <a:gd name="T4" fmla="*/ 0 w 367"/>
                <a:gd name="T5" fmla="*/ 685 h 805"/>
                <a:gd name="T6" fmla="*/ 0 w 367"/>
                <a:gd name="T7" fmla="*/ 22 h 805"/>
                <a:gd name="T8" fmla="*/ 22 w 367"/>
                <a:gd name="T9" fmla="*/ 0 h 805"/>
                <a:gd name="T10" fmla="*/ 344 w 367"/>
                <a:gd name="T11" fmla="*/ 0 h 805"/>
                <a:gd name="T12" fmla="*/ 367 w 367"/>
                <a:gd name="T13" fmla="*/ 22 h 805"/>
                <a:gd name="T14" fmla="*/ 367 w 367"/>
                <a:gd name="T15" fmla="*/ 685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805">
                  <a:moveTo>
                    <a:pt x="367" y="685"/>
                  </a:moveTo>
                  <a:cubicBezTo>
                    <a:pt x="367" y="697"/>
                    <a:pt x="183" y="805"/>
                    <a:pt x="183" y="805"/>
                  </a:cubicBezTo>
                  <a:cubicBezTo>
                    <a:pt x="183" y="805"/>
                    <a:pt x="0" y="697"/>
                    <a:pt x="0" y="68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57" y="0"/>
                    <a:pt x="367" y="10"/>
                    <a:pt x="367" y="22"/>
                  </a:cubicBezTo>
                  <a:lnTo>
                    <a:pt x="367" y="685"/>
                  </a:ln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7" name="Rectangle 10"/>
            <p:cNvSpPr>
              <a:spLocks noChangeArrowheads="1"/>
            </p:cNvSpPr>
            <p:nvPr/>
          </p:nvSpPr>
          <p:spPr bwMode="auto">
            <a:xfrm>
              <a:off x="5241847" y="2474312"/>
              <a:ext cx="1813427" cy="1017697"/>
            </a:xfrm>
            <a:prstGeom prst="rect">
              <a:avLst/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703302" y="2629217"/>
              <a:ext cx="890516" cy="707886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03</a:t>
              </a:r>
              <a:endPara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9" name="Freeform 26"/>
            <p:cNvSpPr>
              <a:spLocks noEditPoints="1"/>
            </p:cNvSpPr>
            <p:nvPr/>
          </p:nvSpPr>
          <p:spPr bwMode="auto">
            <a:xfrm>
              <a:off x="5980925" y="1988138"/>
              <a:ext cx="335269" cy="352245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accent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90" name="矩形 89"/>
          <p:cNvSpPr/>
          <p:nvPr/>
        </p:nvSpPr>
        <p:spPr>
          <a:xfrm>
            <a:off x="1045016" y="3571818"/>
            <a:ext cx="1811333" cy="1347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  <a:buClrTx/>
              <a:buSzTx/>
              <a:buFontTx/>
            </a:pPr>
            <a:r>
              <a:rPr lang="zh-CN" altLang="en-US" sz="12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满足了学生宿舍的基本管理需求，缓解了高校扩招带来的学生宿舍管理压力，减轻了管理人员的工作强度。</a:t>
            </a:r>
            <a:endParaRPr lang="zh-CN" altLang="zh-CN" sz="12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934721" y="3653372"/>
            <a:ext cx="1785287" cy="834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本系统对于推进学校管理体系的信息化、智能化有着积极的意义。</a:t>
            </a:r>
            <a:endParaRPr lang="zh-CN" altLang="zh-CN" sz="12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8804662" y="3653371"/>
            <a:ext cx="1778388" cy="834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提高了宿舍学生信息的安全性，便于进行准确的信息录入和采集。</a:t>
            </a:r>
            <a:endParaRPr lang="zh-CN" sz="12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56371" y="423565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系统不足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708054" y="1608077"/>
            <a:ext cx="2480556" cy="1143173"/>
            <a:chOff x="1302027" y="1480755"/>
            <a:chExt cx="2480556" cy="1143173"/>
          </a:xfrm>
        </p:grpSpPr>
        <p:sp>
          <p:nvSpPr>
            <p:cNvPr id="58" name="任意多边形 14"/>
            <p:cNvSpPr/>
            <p:nvPr/>
          </p:nvSpPr>
          <p:spPr>
            <a:xfrm rot="5400000">
              <a:off x="1970718" y="812064"/>
              <a:ext cx="1143173" cy="2480556"/>
            </a:xfrm>
            <a:custGeom>
              <a:avLst/>
              <a:gdLst>
                <a:gd name="connsiteX0" fmla="*/ 0 w 1143173"/>
                <a:gd name="connsiteY0" fmla="*/ 371036 h 2480556"/>
                <a:gd name="connsiteX1" fmla="*/ 258506 w 1143173"/>
                <a:gd name="connsiteY1" fmla="*/ 0 h 2480556"/>
                <a:gd name="connsiteX2" fmla="*/ 517012 w 1143173"/>
                <a:gd name="connsiteY2" fmla="*/ 371036 h 2480556"/>
                <a:gd name="connsiteX3" fmla="*/ 367921 w 1143173"/>
                <a:gd name="connsiteY3" fmla="*/ 371036 h 2480556"/>
                <a:gd name="connsiteX4" fmla="*/ 367921 w 1143173"/>
                <a:gd name="connsiteY4" fmla="*/ 2147526 h 2480556"/>
                <a:gd name="connsiteX5" fmla="*/ 478978 w 1143173"/>
                <a:gd name="connsiteY5" fmla="*/ 2258583 h 2480556"/>
                <a:gd name="connsiteX6" fmla="*/ 823395 w 1143173"/>
                <a:gd name="connsiteY6" fmla="*/ 2258583 h 2480556"/>
                <a:gd name="connsiteX7" fmla="*/ 934452 w 1143173"/>
                <a:gd name="connsiteY7" fmla="*/ 2147526 h 2480556"/>
                <a:gd name="connsiteX8" fmla="*/ 934452 w 1143173"/>
                <a:gd name="connsiteY8" fmla="*/ 1039913 h 2480556"/>
                <a:gd name="connsiteX9" fmla="*/ 1143173 w 1143173"/>
                <a:gd name="connsiteY9" fmla="*/ 1248634 h 2480556"/>
                <a:gd name="connsiteX10" fmla="*/ 1143173 w 1143173"/>
                <a:gd name="connsiteY10" fmla="*/ 2166826 h 2480556"/>
                <a:gd name="connsiteX11" fmla="*/ 829443 w 1143173"/>
                <a:gd name="connsiteY11" fmla="*/ 2480556 h 2480556"/>
                <a:gd name="connsiteX12" fmla="*/ 472929 w 1143173"/>
                <a:gd name="connsiteY12" fmla="*/ 2480556 h 2480556"/>
                <a:gd name="connsiteX13" fmla="*/ 159199 w 1143173"/>
                <a:gd name="connsiteY13" fmla="*/ 2166826 h 2480556"/>
                <a:gd name="connsiteX14" fmla="*/ 159199 w 1143173"/>
                <a:gd name="connsiteY14" fmla="*/ 371036 h 2480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173" h="2480556">
                  <a:moveTo>
                    <a:pt x="0" y="371036"/>
                  </a:moveTo>
                  <a:lnTo>
                    <a:pt x="258506" y="0"/>
                  </a:lnTo>
                  <a:lnTo>
                    <a:pt x="517012" y="371036"/>
                  </a:lnTo>
                  <a:lnTo>
                    <a:pt x="367921" y="371036"/>
                  </a:lnTo>
                  <a:lnTo>
                    <a:pt x="367921" y="2147526"/>
                  </a:lnTo>
                  <a:cubicBezTo>
                    <a:pt x="367921" y="2208861"/>
                    <a:pt x="417643" y="2258583"/>
                    <a:pt x="478978" y="2258583"/>
                  </a:cubicBezTo>
                  <a:lnTo>
                    <a:pt x="823395" y="2258583"/>
                  </a:lnTo>
                  <a:cubicBezTo>
                    <a:pt x="884730" y="2258583"/>
                    <a:pt x="934452" y="2208861"/>
                    <a:pt x="934452" y="2147526"/>
                  </a:cubicBezTo>
                  <a:lnTo>
                    <a:pt x="934452" y="1039913"/>
                  </a:lnTo>
                  <a:lnTo>
                    <a:pt x="1143173" y="1248634"/>
                  </a:lnTo>
                  <a:lnTo>
                    <a:pt x="1143173" y="2166826"/>
                  </a:lnTo>
                  <a:cubicBezTo>
                    <a:pt x="1143173" y="2340094"/>
                    <a:pt x="1002711" y="2480556"/>
                    <a:pt x="829443" y="2480556"/>
                  </a:cubicBezTo>
                  <a:lnTo>
                    <a:pt x="472929" y="2480556"/>
                  </a:lnTo>
                  <a:cubicBezTo>
                    <a:pt x="299661" y="2480556"/>
                    <a:pt x="159199" y="2340094"/>
                    <a:pt x="159199" y="2166826"/>
                  </a:cubicBezTo>
                  <a:lnTo>
                    <a:pt x="159199" y="371036"/>
                  </a:ln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pic>
          <p:nvPicPr>
            <p:cNvPr id="59" name="图片 58"/>
            <p:cNvPicPr>
              <a:picLocks noChangeAspect="1"/>
            </p:cNvPicPr>
            <p:nvPr/>
          </p:nvPicPr>
          <p:blipFill rotWithShape="1">
            <a:blip r:embed="rId1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8900000" flipV="1">
              <a:off x="2226305" y="2380080"/>
              <a:ext cx="769827" cy="151561"/>
            </a:xfrm>
            <a:prstGeom prst="rect">
              <a:avLst/>
            </a:prstGeom>
          </p:spPr>
        </p:pic>
        <p:sp>
          <p:nvSpPr>
            <p:cNvPr id="60" name="矩形 59"/>
            <p:cNvSpPr/>
            <p:nvPr/>
          </p:nvSpPr>
          <p:spPr>
            <a:xfrm>
              <a:off x="1391173" y="1829116"/>
              <a:ext cx="89051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2A3D5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01</a:t>
              </a:r>
              <a:endParaRPr lang="zh-CN" altLang="en-US" sz="3200" dirty="0">
                <a:solidFill>
                  <a:srgbClr val="2A3D5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625144" y="3052235"/>
            <a:ext cx="2480556" cy="1143173"/>
            <a:chOff x="3203716" y="2438226"/>
            <a:chExt cx="2480556" cy="1143173"/>
          </a:xfrm>
        </p:grpSpPr>
        <p:sp>
          <p:nvSpPr>
            <p:cNvPr id="62" name="任意多边形 18"/>
            <p:cNvSpPr/>
            <p:nvPr/>
          </p:nvSpPr>
          <p:spPr>
            <a:xfrm rot="5400000">
              <a:off x="3872407" y="1769535"/>
              <a:ext cx="1143173" cy="2480556"/>
            </a:xfrm>
            <a:custGeom>
              <a:avLst/>
              <a:gdLst>
                <a:gd name="connsiteX0" fmla="*/ 0 w 1143173"/>
                <a:gd name="connsiteY0" fmla="*/ 371036 h 2480556"/>
                <a:gd name="connsiteX1" fmla="*/ 258506 w 1143173"/>
                <a:gd name="connsiteY1" fmla="*/ 0 h 2480556"/>
                <a:gd name="connsiteX2" fmla="*/ 517012 w 1143173"/>
                <a:gd name="connsiteY2" fmla="*/ 371036 h 2480556"/>
                <a:gd name="connsiteX3" fmla="*/ 367921 w 1143173"/>
                <a:gd name="connsiteY3" fmla="*/ 371036 h 2480556"/>
                <a:gd name="connsiteX4" fmla="*/ 367921 w 1143173"/>
                <a:gd name="connsiteY4" fmla="*/ 2147526 h 2480556"/>
                <a:gd name="connsiteX5" fmla="*/ 478978 w 1143173"/>
                <a:gd name="connsiteY5" fmla="*/ 2258583 h 2480556"/>
                <a:gd name="connsiteX6" fmla="*/ 823395 w 1143173"/>
                <a:gd name="connsiteY6" fmla="*/ 2258583 h 2480556"/>
                <a:gd name="connsiteX7" fmla="*/ 934452 w 1143173"/>
                <a:gd name="connsiteY7" fmla="*/ 2147526 h 2480556"/>
                <a:gd name="connsiteX8" fmla="*/ 934452 w 1143173"/>
                <a:gd name="connsiteY8" fmla="*/ 1039913 h 2480556"/>
                <a:gd name="connsiteX9" fmla="*/ 1143173 w 1143173"/>
                <a:gd name="connsiteY9" fmla="*/ 1248634 h 2480556"/>
                <a:gd name="connsiteX10" fmla="*/ 1143173 w 1143173"/>
                <a:gd name="connsiteY10" fmla="*/ 2166826 h 2480556"/>
                <a:gd name="connsiteX11" fmla="*/ 829443 w 1143173"/>
                <a:gd name="connsiteY11" fmla="*/ 2480556 h 2480556"/>
                <a:gd name="connsiteX12" fmla="*/ 472929 w 1143173"/>
                <a:gd name="connsiteY12" fmla="*/ 2480556 h 2480556"/>
                <a:gd name="connsiteX13" fmla="*/ 159199 w 1143173"/>
                <a:gd name="connsiteY13" fmla="*/ 2166826 h 2480556"/>
                <a:gd name="connsiteX14" fmla="*/ 159199 w 1143173"/>
                <a:gd name="connsiteY14" fmla="*/ 371036 h 2480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173" h="2480556">
                  <a:moveTo>
                    <a:pt x="0" y="371036"/>
                  </a:moveTo>
                  <a:lnTo>
                    <a:pt x="258506" y="0"/>
                  </a:lnTo>
                  <a:lnTo>
                    <a:pt x="517012" y="371036"/>
                  </a:lnTo>
                  <a:lnTo>
                    <a:pt x="367921" y="371036"/>
                  </a:lnTo>
                  <a:lnTo>
                    <a:pt x="367921" y="2147526"/>
                  </a:lnTo>
                  <a:cubicBezTo>
                    <a:pt x="367921" y="2208861"/>
                    <a:pt x="417643" y="2258583"/>
                    <a:pt x="478978" y="2258583"/>
                  </a:cubicBezTo>
                  <a:lnTo>
                    <a:pt x="823395" y="2258583"/>
                  </a:lnTo>
                  <a:cubicBezTo>
                    <a:pt x="884730" y="2258583"/>
                    <a:pt x="934452" y="2208861"/>
                    <a:pt x="934452" y="2147526"/>
                  </a:cubicBezTo>
                  <a:lnTo>
                    <a:pt x="934452" y="1039913"/>
                  </a:lnTo>
                  <a:lnTo>
                    <a:pt x="1143173" y="1248634"/>
                  </a:lnTo>
                  <a:lnTo>
                    <a:pt x="1143173" y="2166826"/>
                  </a:lnTo>
                  <a:cubicBezTo>
                    <a:pt x="1143173" y="2340094"/>
                    <a:pt x="1002711" y="2480556"/>
                    <a:pt x="829443" y="2480556"/>
                  </a:cubicBezTo>
                  <a:lnTo>
                    <a:pt x="472929" y="2480556"/>
                  </a:lnTo>
                  <a:cubicBezTo>
                    <a:pt x="299661" y="2480556"/>
                    <a:pt x="159199" y="2340094"/>
                    <a:pt x="159199" y="2166826"/>
                  </a:cubicBezTo>
                  <a:lnTo>
                    <a:pt x="159199" y="371036"/>
                  </a:ln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pic>
          <p:nvPicPr>
            <p:cNvPr id="63" name="图片 62"/>
            <p:cNvPicPr>
              <a:picLocks noChangeAspect="1"/>
            </p:cNvPicPr>
            <p:nvPr/>
          </p:nvPicPr>
          <p:blipFill rotWithShape="1">
            <a:blip r:embed="rId1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8900000" flipV="1">
              <a:off x="4088236" y="3367367"/>
              <a:ext cx="769827" cy="151561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>
            <a:xfrm>
              <a:off x="3311599" y="2765133"/>
              <a:ext cx="89051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2A3D5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02</a:t>
              </a:r>
              <a:endParaRPr lang="zh-CN" altLang="en-US" sz="3200" dirty="0">
                <a:solidFill>
                  <a:srgbClr val="2A3D5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797200" y="4385619"/>
            <a:ext cx="2480556" cy="1143173"/>
            <a:chOff x="1302026" y="3909217"/>
            <a:chExt cx="2480556" cy="1143173"/>
          </a:xfrm>
        </p:grpSpPr>
        <p:sp>
          <p:nvSpPr>
            <p:cNvPr id="66" name="任意多边形 22"/>
            <p:cNvSpPr/>
            <p:nvPr/>
          </p:nvSpPr>
          <p:spPr>
            <a:xfrm rot="5400000">
              <a:off x="1970717" y="3240526"/>
              <a:ext cx="1143173" cy="2480556"/>
            </a:xfrm>
            <a:custGeom>
              <a:avLst/>
              <a:gdLst>
                <a:gd name="connsiteX0" fmla="*/ 0 w 1143173"/>
                <a:gd name="connsiteY0" fmla="*/ 371036 h 2480556"/>
                <a:gd name="connsiteX1" fmla="*/ 258506 w 1143173"/>
                <a:gd name="connsiteY1" fmla="*/ 0 h 2480556"/>
                <a:gd name="connsiteX2" fmla="*/ 517012 w 1143173"/>
                <a:gd name="connsiteY2" fmla="*/ 371036 h 2480556"/>
                <a:gd name="connsiteX3" fmla="*/ 367921 w 1143173"/>
                <a:gd name="connsiteY3" fmla="*/ 371036 h 2480556"/>
                <a:gd name="connsiteX4" fmla="*/ 367921 w 1143173"/>
                <a:gd name="connsiteY4" fmla="*/ 2147526 h 2480556"/>
                <a:gd name="connsiteX5" fmla="*/ 478978 w 1143173"/>
                <a:gd name="connsiteY5" fmla="*/ 2258583 h 2480556"/>
                <a:gd name="connsiteX6" fmla="*/ 823395 w 1143173"/>
                <a:gd name="connsiteY6" fmla="*/ 2258583 h 2480556"/>
                <a:gd name="connsiteX7" fmla="*/ 934452 w 1143173"/>
                <a:gd name="connsiteY7" fmla="*/ 2147526 h 2480556"/>
                <a:gd name="connsiteX8" fmla="*/ 934452 w 1143173"/>
                <a:gd name="connsiteY8" fmla="*/ 1039913 h 2480556"/>
                <a:gd name="connsiteX9" fmla="*/ 1143173 w 1143173"/>
                <a:gd name="connsiteY9" fmla="*/ 1248634 h 2480556"/>
                <a:gd name="connsiteX10" fmla="*/ 1143173 w 1143173"/>
                <a:gd name="connsiteY10" fmla="*/ 2166826 h 2480556"/>
                <a:gd name="connsiteX11" fmla="*/ 829443 w 1143173"/>
                <a:gd name="connsiteY11" fmla="*/ 2480556 h 2480556"/>
                <a:gd name="connsiteX12" fmla="*/ 472929 w 1143173"/>
                <a:gd name="connsiteY12" fmla="*/ 2480556 h 2480556"/>
                <a:gd name="connsiteX13" fmla="*/ 159199 w 1143173"/>
                <a:gd name="connsiteY13" fmla="*/ 2166826 h 2480556"/>
                <a:gd name="connsiteX14" fmla="*/ 159199 w 1143173"/>
                <a:gd name="connsiteY14" fmla="*/ 371036 h 2480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173" h="2480556">
                  <a:moveTo>
                    <a:pt x="0" y="371036"/>
                  </a:moveTo>
                  <a:lnTo>
                    <a:pt x="258506" y="0"/>
                  </a:lnTo>
                  <a:lnTo>
                    <a:pt x="517012" y="371036"/>
                  </a:lnTo>
                  <a:lnTo>
                    <a:pt x="367921" y="371036"/>
                  </a:lnTo>
                  <a:lnTo>
                    <a:pt x="367921" y="2147526"/>
                  </a:lnTo>
                  <a:cubicBezTo>
                    <a:pt x="367921" y="2208861"/>
                    <a:pt x="417643" y="2258583"/>
                    <a:pt x="478978" y="2258583"/>
                  </a:cubicBezTo>
                  <a:lnTo>
                    <a:pt x="823395" y="2258583"/>
                  </a:lnTo>
                  <a:cubicBezTo>
                    <a:pt x="884730" y="2258583"/>
                    <a:pt x="934452" y="2208861"/>
                    <a:pt x="934452" y="2147526"/>
                  </a:cubicBezTo>
                  <a:lnTo>
                    <a:pt x="934452" y="1039913"/>
                  </a:lnTo>
                  <a:lnTo>
                    <a:pt x="1143173" y="1248634"/>
                  </a:lnTo>
                  <a:lnTo>
                    <a:pt x="1143173" y="2166826"/>
                  </a:lnTo>
                  <a:cubicBezTo>
                    <a:pt x="1143173" y="2340094"/>
                    <a:pt x="1002711" y="2480556"/>
                    <a:pt x="829443" y="2480556"/>
                  </a:cubicBezTo>
                  <a:lnTo>
                    <a:pt x="472929" y="2480556"/>
                  </a:lnTo>
                  <a:cubicBezTo>
                    <a:pt x="299661" y="2480556"/>
                    <a:pt x="159199" y="2340094"/>
                    <a:pt x="159199" y="2166826"/>
                  </a:cubicBezTo>
                  <a:lnTo>
                    <a:pt x="159199" y="371036"/>
                  </a:ln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pic>
          <p:nvPicPr>
            <p:cNvPr id="67" name="图片 66"/>
            <p:cNvPicPr>
              <a:picLocks noChangeAspect="1"/>
            </p:cNvPicPr>
            <p:nvPr/>
          </p:nvPicPr>
          <p:blipFill rotWithShape="1">
            <a:blip r:embed="rId1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8900000" flipV="1">
              <a:off x="2181970" y="4852946"/>
              <a:ext cx="769827" cy="151561"/>
            </a:xfrm>
            <a:prstGeom prst="rect">
              <a:avLst/>
            </a:prstGeom>
          </p:spPr>
        </p:pic>
        <p:sp>
          <p:nvSpPr>
            <p:cNvPr id="68" name="矩形 67"/>
            <p:cNvSpPr/>
            <p:nvPr/>
          </p:nvSpPr>
          <p:spPr>
            <a:xfrm>
              <a:off x="1395992" y="4241421"/>
              <a:ext cx="89051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2A3D5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03</a:t>
              </a:r>
              <a:endParaRPr lang="zh-CN" altLang="en-US" sz="3200" dirty="0">
                <a:solidFill>
                  <a:srgbClr val="2A3D5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69" name="任意多边形 29"/>
          <p:cNvSpPr/>
          <p:nvPr/>
        </p:nvSpPr>
        <p:spPr>
          <a:xfrm>
            <a:off x="2781682" y="2229581"/>
            <a:ext cx="5185654" cy="45719"/>
          </a:xfrm>
          <a:custGeom>
            <a:avLst/>
            <a:gdLst>
              <a:gd name="connsiteX0" fmla="*/ 0 w 5516218"/>
              <a:gd name="connsiteY0" fmla="*/ 0 h 0"/>
              <a:gd name="connsiteX1" fmla="*/ 5516218 w 551621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16218">
                <a:moveTo>
                  <a:pt x="0" y="0"/>
                </a:moveTo>
                <a:lnTo>
                  <a:pt x="5516218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0" name="任意多边形 30"/>
          <p:cNvSpPr/>
          <p:nvPr/>
        </p:nvSpPr>
        <p:spPr>
          <a:xfrm flipV="1">
            <a:off x="3387819" y="5017827"/>
            <a:ext cx="4579518" cy="45719"/>
          </a:xfrm>
          <a:custGeom>
            <a:avLst/>
            <a:gdLst>
              <a:gd name="connsiteX0" fmla="*/ 0 w 5516218"/>
              <a:gd name="connsiteY0" fmla="*/ 0 h 0"/>
              <a:gd name="connsiteX1" fmla="*/ 5516218 w 551621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16218">
                <a:moveTo>
                  <a:pt x="0" y="0"/>
                </a:moveTo>
                <a:lnTo>
                  <a:pt x="5516218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1" name="任意多边形 31"/>
          <p:cNvSpPr/>
          <p:nvPr/>
        </p:nvSpPr>
        <p:spPr>
          <a:xfrm>
            <a:off x="4020699" y="3625810"/>
            <a:ext cx="3946638" cy="86174"/>
          </a:xfrm>
          <a:custGeom>
            <a:avLst/>
            <a:gdLst>
              <a:gd name="connsiteX0" fmla="*/ 0 w 3707296"/>
              <a:gd name="connsiteY0" fmla="*/ 0 h 0"/>
              <a:gd name="connsiteX1" fmla="*/ 3707296 w 370729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07296">
                <a:moveTo>
                  <a:pt x="0" y="0"/>
                </a:moveTo>
                <a:lnTo>
                  <a:pt x="3707296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167603" y="1848309"/>
            <a:ext cx="1816523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系统界面</a:t>
            </a:r>
            <a:endParaRPr lang="en-US" altLang="zh-CN" sz="12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r>
              <a:rPr lang="zh-CN" altLang="en-US" sz="1200" dirty="0">
                <a:latin typeface="印品黑体" panose="00000500000000000000" pitchFamily="2" charset="-122"/>
                <a:ea typeface="印品黑体" panose="00000500000000000000" pitchFamily="2" charset="-122"/>
              </a:rPr>
              <a:t> 界面的设计和布局换需</a:t>
            </a:r>
            <a:endParaRPr lang="en-US" altLang="zh-CN" sz="12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r>
              <a:rPr lang="zh-CN" altLang="en-US" sz="1200" dirty="0">
                <a:latin typeface="印品黑体" panose="00000500000000000000" pitchFamily="2" charset="-122"/>
                <a:ea typeface="印品黑体" panose="00000500000000000000" pitchFamily="2" charset="-122"/>
              </a:rPr>
              <a:t> 要进一步的改善。</a:t>
            </a:r>
            <a:endParaRPr lang="en-US" altLang="zh-CN" sz="12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167603" y="3194541"/>
            <a:ext cx="1911350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系统功能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r>
              <a:rPr lang="zh-CN" altLang="en-US" sz="1200" dirty="0">
                <a:latin typeface="印品黑体" panose="00000500000000000000" pitchFamily="2" charset="-122"/>
                <a:ea typeface="印品黑体" panose="00000500000000000000" pitchFamily="2" charset="-122"/>
              </a:rPr>
              <a:t> 由于个人技术的局限性，</a:t>
            </a:r>
            <a:endParaRPr lang="en-US" altLang="zh-CN" sz="12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r>
              <a:rPr lang="zh-CN" altLang="en-US" sz="1200" dirty="0">
                <a:latin typeface="印品黑体" panose="00000500000000000000" pitchFamily="2" charset="-122"/>
                <a:ea typeface="印品黑体" panose="00000500000000000000" pitchFamily="2" charset="-122"/>
              </a:rPr>
              <a:t>系统的部分功能还不够完善。</a:t>
            </a:r>
            <a:endParaRPr lang="en-US" altLang="zh-CN" sz="12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167603" y="4725439"/>
            <a:ext cx="280076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技术框架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r>
              <a:rPr lang="zh-CN" altLang="en-US" sz="1200" dirty="0">
                <a:latin typeface="印品黑体" panose="00000500000000000000" pitchFamily="2" charset="-122"/>
                <a:ea typeface="印品黑体" panose="00000500000000000000" pitchFamily="2" charset="-122"/>
              </a:rPr>
              <a:t>技术框架不够主流，还可以继续优化。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文本框 51"/>
          <p:cNvSpPr txBox="1"/>
          <p:nvPr/>
        </p:nvSpPr>
        <p:spPr>
          <a:xfrm>
            <a:off x="7320411" y="2369820"/>
            <a:ext cx="4225627" cy="367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开发技术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功能模块设计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系统实现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结论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206105" y="1187948"/>
            <a:ext cx="2022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320411" y="2018945"/>
            <a:ext cx="2258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文本框 51"/>
          <p:cNvSpPr txBox="1"/>
          <p:nvPr/>
        </p:nvSpPr>
        <p:spPr>
          <a:xfrm>
            <a:off x="5977735" y="4286632"/>
            <a:ext cx="5466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感谢大家的聆听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19"/>
          <p:cNvSpPr txBox="1"/>
          <p:nvPr/>
        </p:nvSpPr>
        <p:spPr>
          <a:xfrm>
            <a:off x="4985006" y="2806025"/>
            <a:ext cx="6754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方正粗宋简体" panose="03000509000000000000" pitchFamily="65" charset="-122"/>
                <a:cs typeface="Arial" panose="020B0604020202020204" pitchFamily="34" charset="0"/>
              </a:rPr>
              <a:t>THANK YOU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方正粗宋简体" panose="03000509000000000000" pitchFamily="65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文本框 40"/>
          <p:cNvSpPr txBox="1"/>
          <p:nvPr/>
        </p:nvSpPr>
        <p:spPr>
          <a:xfrm>
            <a:off x="5803139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01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18800" y="3609987"/>
            <a:ext cx="49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668210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37121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Background And Significance</a:t>
            </a:r>
            <a:endParaRPr lang="zh-CN" altLang="en-US" sz="1200" dirty="0">
              <a:ln>
                <a:solidFill>
                  <a:srgbClr val="00762F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7778" r="4878" b="6666"/>
          <a:stretch>
            <a:fillRect/>
          </a:stretch>
        </p:blipFill>
        <p:spPr>
          <a:xfrm>
            <a:off x="319879" y="1874822"/>
            <a:ext cx="4600138" cy="306675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36" name="文本框 35"/>
          <p:cNvSpPr txBox="1"/>
          <p:nvPr/>
        </p:nvSpPr>
        <p:spPr>
          <a:xfrm>
            <a:off x="5372101" y="693198"/>
            <a:ext cx="6097554" cy="5560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目前许多高校还处于使用纸质管理宿舍数据的阶段，不仅费时费力，还存在信息泄露、更新困难等多方面的缺点。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随着高等教育的普及和大学的扩招，宿舍学生越来越多，随之而来的就是管理难度的增加，一个高效的宿舍管理系统是很有必要的。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在高等教育不断发展的大背景下，管理系统的大规模应用已经成为衡量高校管理能力的重要标准，同样的，学生宿舍管理作为高校管理的重要组成部分，也是高校实现管理智能化、系统化的重要过程。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实现学生宿舍管理的信息化，可以大幅度提高宿舍管理效率及信息统计的准确度，减轻宿舍管理人员的工作负担。</a:t>
            </a:r>
            <a:endParaRPr lang="zh-CN" altLang="en-US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文本框 43"/>
          <p:cNvSpPr txBox="1"/>
          <p:nvPr/>
        </p:nvSpPr>
        <p:spPr>
          <a:xfrm>
            <a:off x="5837070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02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452731" y="3609987"/>
            <a:ext cx="49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开发技术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98304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开发技术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67215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Development technology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007537" y="1432044"/>
            <a:ext cx="4533901" cy="1570505"/>
            <a:chOff x="1065157" y="2496276"/>
            <a:chExt cx="4533901" cy="1570505"/>
          </a:xfrm>
        </p:grpSpPr>
        <p:sp>
          <p:nvSpPr>
            <p:cNvPr id="76" name="Freeform 5"/>
            <p:cNvSpPr/>
            <p:nvPr/>
          </p:nvSpPr>
          <p:spPr bwMode="auto">
            <a:xfrm flipH="1">
              <a:off x="1065157" y="2496276"/>
              <a:ext cx="4533901" cy="1570505"/>
            </a:xfrm>
            <a:custGeom>
              <a:avLst/>
              <a:gdLst>
                <a:gd name="T0" fmla="*/ 2030 w 2050"/>
                <a:gd name="T1" fmla="*/ 279 h 708"/>
                <a:gd name="T2" fmla="*/ 2000 w 2050"/>
                <a:gd name="T3" fmla="*/ 279 h 708"/>
                <a:gd name="T4" fmla="*/ 1964 w 2050"/>
                <a:gd name="T5" fmla="*/ 192 h 708"/>
                <a:gd name="T6" fmla="*/ 1985 w 2050"/>
                <a:gd name="T7" fmla="*/ 171 h 708"/>
                <a:gd name="T8" fmla="*/ 1985 w 2050"/>
                <a:gd name="T9" fmla="*/ 142 h 708"/>
                <a:gd name="T10" fmla="*/ 1908 w 2050"/>
                <a:gd name="T11" fmla="*/ 65 h 708"/>
                <a:gd name="T12" fmla="*/ 1879 w 2050"/>
                <a:gd name="T13" fmla="*/ 65 h 708"/>
                <a:gd name="T14" fmla="*/ 1858 w 2050"/>
                <a:gd name="T15" fmla="*/ 86 h 708"/>
                <a:gd name="T16" fmla="*/ 1771 w 2050"/>
                <a:gd name="T17" fmla="*/ 50 h 708"/>
                <a:gd name="T18" fmla="*/ 1771 w 2050"/>
                <a:gd name="T19" fmla="*/ 20 h 708"/>
                <a:gd name="T20" fmla="*/ 1750 w 2050"/>
                <a:gd name="T21" fmla="*/ 0 h 708"/>
                <a:gd name="T22" fmla="*/ 1642 w 2050"/>
                <a:gd name="T23" fmla="*/ 0 h 708"/>
                <a:gd name="T24" fmla="*/ 1621 w 2050"/>
                <a:gd name="T25" fmla="*/ 20 h 708"/>
                <a:gd name="T26" fmla="*/ 1621 w 2050"/>
                <a:gd name="T27" fmla="*/ 50 h 708"/>
                <a:gd name="T28" fmla="*/ 1534 w 2050"/>
                <a:gd name="T29" fmla="*/ 86 h 708"/>
                <a:gd name="T30" fmla="*/ 1513 w 2050"/>
                <a:gd name="T31" fmla="*/ 65 h 708"/>
                <a:gd name="T32" fmla="*/ 1484 w 2050"/>
                <a:gd name="T33" fmla="*/ 65 h 708"/>
                <a:gd name="T34" fmla="*/ 1408 w 2050"/>
                <a:gd name="T35" fmla="*/ 142 h 708"/>
                <a:gd name="T36" fmla="*/ 1408 w 2050"/>
                <a:gd name="T37" fmla="*/ 171 h 708"/>
                <a:gd name="T38" fmla="*/ 1429 w 2050"/>
                <a:gd name="T39" fmla="*/ 192 h 708"/>
                <a:gd name="T40" fmla="*/ 1423 w 2050"/>
                <a:gd name="T41" fmla="*/ 202 h 708"/>
                <a:gd name="T42" fmla="*/ 1423 w 2050"/>
                <a:gd name="T43" fmla="*/ 201 h 708"/>
                <a:gd name="T44" fmla="*/ 1162 w 2050"/>
                <a:gd name="T45" fmla="*/ 201 h 708"/>
                <a:gd name="T46" fmla="*/ 1147 w 2050"/>
                <a:gd name="T47" fmla="*/ 205 h 708"/>
                <a:gd name="T48" fmla="*/ 1135 w 2050"/>
                <a:gd name="T49" fmla="*/ 228 h 708"/>
                <a:gd name="T50" fmla="*/ 1091 w 2050"/>
                <a:gd name="T51" fmla="*/ 320 h 708"/>
                <a:gd name="T52" fmla="*/ 1030 w 2050"/>
                <a:gd name="T53" fmla="*/ 204 h 708"/>
                <a:gd name="T54" fmla="*/ 1025 w 2050"/>
                <a:gd name="T55" fmla="*/ 201 h 708"/>
                <a:gd name="T56" fmla="*/ 0 w 2050"/>
                <a:gd name="T57" fmla="*/ 201 h 708"/>
                <a:gd name="T58" fmla="*/ 0 w 2050"/>
                <a:gd name="T59" fmla="*/ 506 h 708"/>
                <a:gd name="T60" fmla="*/ 1020 w 2050"/>
                <a:gd name="T61" fmla="*/ 506 h 708"/>
                <a:gd name="T62" fmla="*/ 1032 w 2050"/>
                <a:gd name="T63" fmla="*/ 500 h 708"/>
                <a:gd name="T64" fmla="*/ 1032 w 2050"/>
                <a:gd name="T65" fmla="*/ 500 h 708"/>
                <a:gd name="T66" fmla="*/ 1033 w 2050"/>
                <a:gd name="T67" fmla="*/ 499 h 708"/>
                <a:gd name="T68" fmla="*/ 1097 w 2050"/>
                <a:gd name="T69" fmla="*/ 354 h 708"/>
                <a:gd name="T70" fmla="*/ 1136 w 2050"/>
                <a:gd name="T71" fmla="*/ 485 h 708"/>
                <a:gd name="T72" fmla="*/ 1144 w 2050"/>
                <a:gd name="T73" fmla="*/ 503 h 708"/>
                <a:gd name="T74" fmla="*/ 1160 w 2050"/>
                <a:gd name="T75" fmla="*/ 506 h 708"/>
                <a:gd name="T76" fmla="*/ 1423 w 2050"/>
                <a:gd name="T77" fmla="*/ 506 h 708"/>
                <a:gd name="T78" fmla="*/ 1423 w 2050"/>
                <a:gd name="T79" fmla="*/ 506 h 708"/>
                <a:gd name="T80" fmla="*/ 1429 w 2050"/>
                <a:gd name="T81" fmla="*/ 516 h 708"/>
                <a:gd name="T82" fmla="*/ 1408 w 2050"/>
                <a:gd name="T83" fmla="*/ 537 h 708"/>
                <a:gd name="T84" fmla="*/ 1408 w 2050"/>
                <a:gd name="T85" fmla="*/ 566 h 708"/>
                <a:gd name="T86" fmla="*/ 1484 w 2050"/>
                <a:gd name="T87" fmla="*/ 643 h 708"/>
                <a:gd name="T88" fmla="*/ 1513 w 2050"/>
                <a:gd name="T89" fmla="*/ 643 h 708"/>
                <a:gd name="T90" fmla="*/ 1534 w 2050"/>
                <a:gd name="T91" fmla="*/ 622 h 708"/>
                <a:gd name="T92" fmla="*/ 1621 w 2050"/>
                <a:gd name="T93" fmla="*/ 658 h 708"/>
                <a:gd name="T94" fmla="*/ 1621 w 2050"/>
                <a:gd name="T95" fmla="*/ 687 h 708"/>
                <a:gd name="T96" fmla="*/ 1642 w 2050"/>
                <a:gd name="T97" fmla="*/ 708 h 708"/>
                <a:gd name="T98" fmla="*/ 1750 w 2050"/>
                <a:gd name="T99" fmla="*/ 708 h 708"/>
                <a:gd name="T100" fmla="*/ 1771 w 2050"/>
                <a:gd name="T101" fmla="*/ 687 h 708"/>
                <a:gd name="T102" fmla="*/ 1771 w 2050"/>
                <a:gd name="T103" fmla="*/ 658 h 708"/>
                <a:gd name="T104" fmla="*/ 1858 w 2050"/>
                <a:gd name="T105" fmla="*/ 622 h 708"/>
                <a:gd name="T106" fmla="*/ 1879 w 2050"/>
                <a:gd name="T107" fmla="*/ 643 h 708"/>
                <a:gd name="T108" fmla="*/ 1908 w 2050"/>
                <a:gd name="T109" fmla="*/ 643 h 708"/>
                <a:gd name="T110" fmla="*/ 1985 w 2050"/>
                <a:gd name="T111" fmla="*/ 566 h 708"/>
                <a:gd name="T112" fmla="*/ 1985 w 2050"/>
                <a:gd name="T113" fmla="*/ 537 h 708"/>
                <a:gd name="T114" fmla="*/ 1964 w 2050"/>
                <a:gd name="T115" fmla="*/ 516 h 708"/>
                <a:gd name="T116" fmla="*/ 2000 w 2050"/>
                <a:gd name="T117" fmla="*/ 429 h 708"/>
                <a:gd name="T118" fmla="*/ 2030 w 2050"/>
                <a:gd name="T119" fmla="*/ 429 h 708"/>
                <a:gd name="T120" fmla="*/ 2050 w 2050"/>
                <a:gd name="T121" fmla="*/ 408 h 708"/>
                <a:gd name="T122" fmla="*/ 2050 w 2050"/>
                <a:gd name="T123" fmla="*/ 300 h 708"/>
                <a:gd name="T124" fmla="*/ 2030 w 2050"/>
                <a:gd name="T125" fmla="*/ 2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50" h="708">
                  <a:moveTo>
                    <a:pt x="2030" y="279"/>
                  </a:moveTo>
                  <a:cubicBezTo>
                    <a:pt x="2000" y="279"/>
                    <a:pt x="2000" y="279"/>
                    <a:pt x="2000" y="279"/>
                  </a:cubicBezTo>
                  <a:cubicBezTo>
                    <a:pt x="1992" y="248"/>
                    <a:pt x="1980" y="219"/>
                    <a:pt x="1964" y="192"/>
                  </a:cubicBezTo>
                  <a:cubicBezTo>
                    <a:pt x="1985" y="171"/>
                    <a:pt x="1985" y="171"/>
                    <a:pt x="1985" y="171"/>
                  </a:cubicBezTo>
                  <a:cubicBezTo>
                    <a:pt x="1993" y="163"/>
                    <a:pt x="1993" y="150"/>
                    <a:pt x="1985" y="142"/>
                  </a:cubicBezTo>
                  <a:cubicBezTo>
                    <a:pt x="1908" y="65"/>
                    <a:pt x="1908" y="65"/>
                    <a:pt x="1908" y="65"/>
                  </a:cubicBezTo>
                  <a:cubicBezTo>
                    <a:pt x="1900" y="57"/>
                    <a:pt x="1887" y="57"/>
                    <a:pt x="1879" y="65"/>
                  </a:cubicBezTo>
                  <a:cubicBezTo>
                    <a:pt x="1858" y="86"/>
                    <a:pt x="1858" y="86"/>
                    <a:pt x="1858" y="86"/>
                  </a:cubicBezTo>
                  <a:cubicBezTo>
                    <a:pt x="1831" y="70"/>
                    <a:pt x="1802" y="58"/>
                    <a:pt x="1771" y="50"/>
                  </a:cubicBezTo>
                  <a:cubicBezTo>
                    <a:pt x="1771" y="20"/>
                    <a:pt x="1771" y="20"/>
                    <a:pt x="1771" y="20"/>
                  </a:cubicBezTo>
                  <a:cubicBezTo>
                    <a:pt x="1771" y="9"/>
                    <a:pt x="1762" y="0"/>
                    <a:pt x="1750" y="0"/>
                  </a:cubicBezTo>
                  <a:cubicBezTo>
                    <a:pt x="1642" y="0"/>
                    <a:pt x="1642" y="0"/>
                    <a:pt x="1642" y="0"/>
                  </a:cubicBezTo>
                  <a:cubicBezTo>
                    <a:pt x="1631" y="0"/>
                    <a:pt x="1621" y="9"/>
                    <a:pt x="1621" y="20"/>
                  </a:cubicBezTo>
                  <a:cubicBezTo>
                    <a:pt x="1621" y="50"/>
                    <a:pt x="1621" y="50"/>
                    <a:pt x="1621" y="50"/>
                  </a:cubicBezTo>
                  <a:cubicBezTo>
                    <a:pt x="1590" y="58"/>
                    <a:pt x="1561" y="70"/>
                    <a:pt x="1534" y="86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05" y="57"/>
                    <a:pt x="1492" y="57"/>
                    <a:pt x="1484" y="65"/>
                  </a:cubicBezTo>
                  <a:cubicBezTo>
                    <a:pt x="1408" y="142"/>
                    <a:pt x="1408" y="142"/>
                    <a:pt x="1408" y="142"/>
                  </a:cubicBezTo>
                  <a:cubicBezTo>
                    <a:pt x="1400" y="150"/>
                    <a:pt x="1400" y="163"/>
                    <a:pt x="1408" y="171"/>
                  </a:cubicBezTo>
                  <a:cubicBezTo>
                    <a:pt x="1429" y="192"/>
                    <a:pt x="1429" y="192"/>
                    <a:pt x="1429" y="192"/>
                  </a:cubicBezTo>
                  <a:cubicBezTo>
                    <a:pt x="1426" y="195"/>
                    <a:pt x="1425" y="199"/>
                    <a:pt x="1423" y="202"/>
                  </a:cubicBezTo>
                  <a:cubicBezTo>
                    <a:pt x="1423" y="201"/>
                    <a:pt x="1423" y="201"/>
                    <a:pt x="1423" y="201"/>
                  </a:cubicBezTo>
                  <a:cubicBezTo>
                    <a:pt x="1162" y="201"/>
                    <a:pt x="1162" y="201"/>
                    <a:pt x="1162" y="201"/>
                  </a:cubicBezTo>
                  <a:cubicBezTo>
                    <a:pt x="1162" y="201"/>
                    <a:pt x="1152" y="201"/>
                    <a:pt x="1147" y="205"/>
                  </a:cubicBezTo>
                  <a:cubicBezTo>
                    <a:pt x="1143" y="208"/>
                    <a:pt x="1140" y="212"/>
                    <a:pt x="1135" y="228"/>
                  </a:cubicBezTo>
                  <a:cubicBezTo>
                    <a:pt x="1124" y="265"/>
                    <a:pt x="1104" y="329"/>
                    <a:pt x="1091" y="320"/>
                  </a:cubicBezTo>
                  <a:cubicBezTo>
                    <a:pt x="1054" y="221"/>
                    <a:pt x="1030" y="204"/>
                    <a:pt x="1030" y="204"/>
                  </a:cubicBezTo>
                  <a:cubicBezTo>
                    <a:pt x="1028" y="202"/>
                    <a:pt x="1027" y="201"/>
                    <a:pt x="102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1020" y="506"/>
                    <a:pt x="1020" y="506"/>
                    <a:pt x="1020" y="506"/>
                  </a:cubicBezTo>
                  <a:cubicBezTo>
                    <a:pt x="1023" y="506"/>
                    <a:pt x="1030" y="504"/>
                    <a:pt x="1032" y="500"/>
                  </a:cubicBezTo>
                  <a:cubicBezTo>
                    <a:pt x="1032" y="500"/>
                    <a:pt x="1032" y="500"/>
                    <a:pt x="1032" y="500"/>
                  </a:cubicBezTo>
                  <a:cubicBezTo>
                    <a:pt x="1032" y="500"/>
                    <a:pt x="1032" y="499"/>
                    <a:pt x="1033" y="499"/>
                  </a:cubicBezTo>
                  <a:cubicBezTo>
                    <a:pt x="1097" y="354"/>
                    <a:pt x="1097" y="354"/>
                    <a:pt x="1097" y="354"/>
                  </a:cubicBezTo>
                  <a:cubicBezTo>
                    <a:pt x="1136" y="485"/>
                    <a:pt x="1136" y="485"/>
                    <a:pt x="1136" y="485"/>
                  </a:cubicBezTo>
                  <a:cubicBezTo>
                    <a:pt x="1136" y="485"/>
                    <a:pt x="1140" y="498"/>
                    <a:pt x="1144" y="503"/>
                  </a:cubicBezTo>
                  <a:cubicBezTo>
                    <a:pt x="1149" y="507"/>
                    <a:pt x="1160" y="506"/>
                    <a:pt x="1160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5" y="509"/>
                    <a:pt x="1427" y="513"/>
                    <a:pt x="1429" y="516"/>
                  </a:cubicBezTo>
                  <a:cubicBezTo>
                    <a:pt x="1408" y="537"/>
                    <a:pt x="1408" y="537"/>
                    <a:pt x="1408" y="537"/>
                  </a:cubicBezTo>
                  <a:cubicBezTo>
                    <a:pt x="1400" y="545"/>
                    <a:pt x="1400" y="558"/>
                    <a:pt x="1408" y="566"/>
                  </a:cubicBezTo>
                  <a:cubicBezTo>
                    <a:pt x="1484" y="643"/>
                    <a:pt x="1484" y="643"/>
                    <a:pt x="1484" y="643"/>
                  </a:cubicBezTo>
                  <a:cubicBezTo>
                    <a:pt x="1492" y="650"/>
                    <a:pt x="1505" y="650"/>
                    <a:pt x="1513" y="643"/>
                  </a:cubicBezTo>
                  <a:cubicBezTo>
                    <a:pt x="1534" y="622"/>
                    <a:pt x="1534" y="622"/>
                    <a:pt x="1534" y="622"/>
                  </a:cubicBezTo>
                  <a:cubicBezTo>
                    <a:pt x="1561" y="638"/>
                    <a:pt x="1590" y="650"/>
                    <a:pt x="1621" y="658"/>
                  </a:cubicBezTo>
                  <a:cubicBezTo>
                    <a:pt x="1621" y="687"/>
                    <a:pt x="1621" y="687"/>
                    <a:pt x="1621" y="687"/>
                  </a:cubicBezTo>
                  <a:cubicBezTo>
                    <a:pt x="1621" y="698"/>
                    <a:pt x="1631" y="708"/>
                    <a:pt x="1642" y="708"/>
                  </a:cubicBezTo>
                  <a:cubicBezTo>
                    <a:pt x="1750" y="708"/>
                    <a:pt x="1750" y="708"/>
                    <a:pt x="1750" y="708"/>
                  </a:cubicBezTo>
                  <a:cubicBezTo>
                    <a:pt x="1762" y="708"/>
                    <a:pt x="1771" y="698"/>
                    <a:pt x="1771" y="687"/>
                  </a:cubicBezTo>
                  <a:cubicBezTo>
                    <a:pt x="1771" y="658"/>
                    <a:pt x="1771" y="658"/>
                    <a:pt x="1771" y="658"/>
                  </a:cubicBezTo>
                  <a:cubicBezTo>
                    <a:pt x="1802" y="650"/>
                    <a:pt x="1831" y="638"/>
                    <a:pt x="1858" y="622"/>
                  </a:cubicBezTo>
                  <a:cubicBezTo>
                    <a:pt x="1879" y="643"/>
                    <a:pt x="1879" y="643"/>
                    <a:pt x="1879" y="643"/>
                  </a:cubicBezTo>
                  <a:cubicBezTo>
                    <a:pt x="1887" y="650"/>
                    <a:pt x="1900" y="650"/>
                    <a:pt x="1908" y="643"/>
                  </a:cubicBezTo>
                  <a:cubicBezTo>
                    <a:pt x="1985" y="566"/>
                    <a:pt x="1985" y="566"/>
                    <a:pt x="1985" y="566"/>
                  </a:cubicBezTo>
                  <a:cubicBezTo>
                    <a:pt x="1993" y="558"/>
                    <a:pt x="1993" y="545"/>
                    <a:pt x="1985" y="537"/>
                  </a:cubicBezTo>
                  <a:cubicBezTo>
                    <a:pt x="1964" y="516"/>
                    <a:pt x="1964" y="516"/>
                    <a:pt x="1964" y="516"/>
                  </a:cubicBezTo>
                  <a:cubicBezTo>
                    <a:pt x="1980" y="489"/>
                    <a:pt x="1992" y="460"/>
                    <a:pt x="2000" y="429"/>
                  </a:cubicBezTo>
                  <a:cubicBezTo>
                    <a:pt x="2030" y="429"/>
                    <a:pt x="2030" y="429"/>
                    <a:pt x="2030" y="429"/>
                  </a:cubicBezTo>
                  <a:cubicBezTo>
                    <a:pt x="2041" y="429"/>
                    <a:pt x="2050" y="420"/>
                    <a:pt x="2050" y="408"/>
                  </a:cubicBezTo>
                  <a:cubicBezTo>
                    <a:pt x="2050" y="300"/>
                    <a:pt x="2050" y="300"/>
                    <a:pt x="2050" y="300"/>
                  </a:cubicBezTo>
                  <a:cubicBezTo>
                    <a:pt x="2050" y="288"/>
                    <a:pt x="2041" y="279"/>
                    <a:pt x="2030" y="279"/>
                  </a:cubicBez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 flipH="1">
              <a:off x="1337551" y="2743388"/>
              <a:ext cx="1047939" cy="1053547"/>
            </a:xfrm>
            <a:prstGeom prst="ellipse">
              <a:avLst/>
            </a:prstGeom>
            <a:solidFill>
              <a:srgbClr val="FFFFFF"/>
            </a:solidFill>
            <a:ln w="63500">
              <a:solidFill>
                <a:srgbClr val="48698E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545757" y="2656310"/>
              <a:ext cx="58213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2A3D5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01</a:t>
              </a:r>
              <a:endParaRPr lang="zh-CN" altLang="en-US" sz="3600" b="1" dirty="0">
                <a:solidFill>
                  <a:srgbClr val="2A3D5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3449645" y="3017632"/>
              <a:ext cx="1975221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JSP</a:t>
              </a:r>
              <a:r>
                <a:rPr lang="zh-CN" altLang="en-US" sz="2400" b="1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开发技术</a:t>
              </a:r>
              <a:endParaRPr lang="zh-CN" altLang="en-US" sz="2400" b="1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075992" y="3326477"/>
            <a:ext cx="4533901" cy="1570505"/>
            <a:chOff x="1065157" y="4760420"/>
            <a:chExt cx="4533901" cy="1570505"/>
          </a:xfrm>
        </p:grpSpPr>
        <p:sp>
          <p:nvSpPr>
            <p:cNvPr id="81" name="Freeform 5"/>
            <p:cNvSpPr/>
            <p:nvPr/>
          </p:nvSpPr>
          <p:spPr bwMode="auto">
            <a:xfrm flipH="1">
              <a:off x="1065157" y="4760420"/>
              <a:ext cx="4533901" cy="1570505"/>
            </a:xfrm>
            <a:custGeom>
              <a:avLst/>
              <a:gdLst>
                <a:gd name="T0" fmla="*/ 2030 w 2050"/>
                <a:gd name="T1" fmla="*/ 279 h 708"/>
                <a:gd name="T2" fmla="*/ 2000 w 2050"/>
                <a:gd name="T3" fmla="*/ 279 h 708"/>
                <a:gd name="T4" fmla="*/ 1964 w 2050"/>
                <a:gd name="T5" fmla="*/ 192 h 708"/>
                <a:gd name="T6" fmla="*/ 1985 w 2050"/>
                <a:gd name="T7" fmla="*/ 171 h 708"/>
                <a:gd name="T8" fmla="*/ 1985 w 2050"/>
                <a:gd name="T9" fmla="*/ 142 h 708"/>
                <a:gd name="T10" fmla="*/ 1908 w 2050"/>
                <a:gd name="T11" fmla="*/ 65 h 708"/>
                <a:gd name="T12" fmla="*/ 1879 w 2050"/>
                <a:gd name="T13" fmla="*/ 65 h 708"/>
                <a:gd name="T14" fmla="*/ 1858 w 2050"/>
                <a:gd name="T15" fmla="*/ 86 h 708"/>
                <a:gd name="T16" fmla="*/ 1771 w 2050"/>
                <a:gd name="T17" fmla="*/ 50 h 708"/>
                <a:gd name="T18" fmla="*/ 1771 w 2050"/>
                <a:gd name="T19" fmla="*/ 20 h 708"/>
                <a:gd name="T20" fmla="*/ 1750 w 2050"/>
                <a:gd name="T21" fmla="*/ 0 h 708"/>
                <a:gd name="T22" fmla="*/ 1642 w 2050"/>
                <a:gd name="T23" fmla="*/ 0 h 708"/>
                <a:gd name="T24" fmla="*/ 1621 w 2050"/>
                <a:gd name="T25" fmla="*/ 20 h 708"/>
                <a:gd name="T26" fmla="*/ 1621 w 2050"/>
                <a:gd name="T27" fmla="*/ 50 h 708"/>
                <a:gd name="T28" fmla="*/ 1534 w 2050"/>
                <a:gd name="T29" fmla="*/ 86 h 708"/>
                <a:gd name="T30" fmla="*/ 1513 w 2050"/>
                <a:gd name="T31" fmla="*/ 65 h 708"/>
                <a:gd name="T32" fmla="*/ 1484 w 2050"/>
                <a:gd name="T33" fmla="*/ 65 h 708"/>
                <a:gd name="T34" fmla="*/ 1408 w 2050"/>
                <a:gd name="T35" fmla="*/ 142 h 708"/>
                <a:gd name="T36" fmla="*/ 1408 w 2050"/>
                <a:gd name="T37" fmla="*/ 171 h 708"/>
                <a:gd name="T38" fmla="*/ 1429 w 2050"/>
                <a:gd name="T39" fmla="*/ 192 h 708"/>
                <a:gd name="T40" fmla="*/ 1423 w 2050"/>
                <a:gd name="T41" fmla="*/ 202 h 708"/>
                <a:gd name="T42" fmla="*/ 1423 w 2050"/>
                <a:gd name="T43" fmla="*/ 201 h 708"/>
                <a:gd name="T44" fmla="*/ 1162 w 2050"/>
                <a:gd name="T45" fmla="*/ 201 h 708"/>
                <a:gd name="T46" fmla="*/ 1147 w 2050"/>
                <a:gd name="T47" fmla="*/ 205 h 708"/>
                <a:gd name="T48" fmla="*/ 1135 w 2050"/>
                <a:gd name="T49" fmla="*/ 228 h 708"/>
                <a:gd name="T50" fmla="*/ 1091 w 2050"/>
                <a:gd name="T51" fmla="*/ 320 h 708"/>
                <a:gd name="T52" fmla="*/ 1030 w 2050"/>
                <a:gd name="T53" fmla="*/ 204 h 708"/>
                <a:gd name="T54" fmla="*/ 1025 w 2050"/>
                <a:gd name="T55" fmla="*/ 201 h 708"/>
                <a:gd name="T56" fmla="*/ 0 w 2050"/>
                <a:gd name="T57" fmla="*/ 201 h 708"/>
                <a:gd name="T58" fmla="*/ 0 w 2050"/>
                <a:gd name="T59" fmla="*/ 506 h 708"/>
                <a:gd name="T60" fmla="*/ 1020 w 2050"/>
                <a:gd name="T61" fmla="*/ 506 h 708"/>
                <a:gd name="T62" fmla="*/ 1032 w 2050"/>
                <a:gd name="T63" fmla="*/ 500 h 708"/>
                <a:gd name="T64" fmla="*/ 1032 w 2050"/>
                <a:gd name="T65" fmla="*/ 500 h 708"/>
                <a:gd name="T66" fmla="*/ 1033 w 2050"/>
                <a:gd name="T67" fmla="*/ 499 h 708"/>
                <a:gd name="T68" fmla="*/ 1097 w 2050"/>
                <a:gd name="T69" fmla="*/ 354 h 708"/>
                <a:gd name="T70" fmla="*/ 1136 w 2050"/>
                <a:gd name="T71" fmla="*/ 485 h 708"/>
                <a:gd name="T72" fmla="*/ 1144 w 2050"/>
                <a:gd name="T73" fmla="*/ 503 h 708"/>
                <a:gd name="T74" fmla="*/ 1160 w 2050"/>
                <a:gd name="T75" fmla="*/ 506 h 708"/>
                <a:gd name="T76" fmla="*/ 1423 w 2050"/>
                <a:gd name="T77" fmla="*/ 506 h 708"/>
                <a:gd name="T78" fmla="*/ 1423 w 2050"/>
                <a:gd name="T79" fmla="*/ 506 h 708"/>
                <a:gd name="T80" fmla="*/ 1429 w 2050"/>
                <a:gd name="T81" fmla="*/ 516 h 708"/>
                <a:gd name="T82" fmla="*/ 1408 w 2050"/>
                <a:gd name="T83" fmla="*/ 537 h 708"/>
                <a:gd name="T84" fmla="*/ 1408 w 2050"/>
                <a:gd name="T85" fmla="*/ 566 h 708"/>
                <a:gd name="T86" fmla="*/ 1484 w 2050"/>
                <a:gd name="T87" fmla="*/ 643 h 708"/>
                <a:gd name="T88" fmla="*/ 1513 w 2050"/>
                <a:gd name="T89" fmla="*/ 643 h 708"/>
                <a:gd name="T90" fmla="*/ 1534 w 2050"/>
                <a:gd name="T91" fmla="*/ 622 h 708"/>
                <a:gd name="T92" fmla="*/ 1621 w 2050"/>
                <a:gd name="T93" fmla="*/ 658 h 708"/>
                <a:gd name="T94" fmla="*/ 1621 w 2050"/>
                <a:gd name="T95" fmla="*/ 687 h 708"/>
                <a:gd name="T96" fmla="*/ 1642 w 2050"/>
                <a:gd name="T97" fmla="*/ 708 h 708"/>
                <a:gd name="T98" fmla="*/ 1750 w 2050"/>
                <a:gd name="T99" fmla="*/ 708 h 708"/>
                <a:gd name="T100" fmla="*/ 1771 w 2050"/>
                <a:gd name="T101" fmla="*/ 687 h 708"/>
                <a:gd name="T102" fmla="*/ 1771 w 2050"/>
                <a:gd name="T103" fmla="*/ 658 h 708"/>
                <a:gd name="T104" fmla="*/ 1858 w 2050"/>
                <a:gd name="T105" fmla="*/ 622 h 708"/>
                <a:gd name="T106" fmla="*/ 1879 w 2050"/>
                <a:gd name="T107" fmla="*/ 643 h 708"/>
                <a:gd name="T108" fmla="*/ 1908 w 2050"/>
                <a:gd name="T109" fmla="*/ 643 h 708"/>
                <a:gd name="T110" fmla="*/ 1985 w 2050"/>
                <a:gd name="T111" fmla="*/ 566 h 708"/>
                <a:gd name="T112" fmla="*/ 1985 w 2050"/>
                <a:gd name="T113" fmla="*/ 537 h 708"/>
                <a:gd name="T114" fmla="*/ 1964 w 2050"/>
                <a:gd name="T115" fmla="*/ 516 h 708"/>
                <a:gd name="T116" fmla="*/ 2000 w 2050"/>
                <a:gd name="T117" fmla="*/ 429 h 708"/>
                <a:gd name="T118" fmla="*/ 2030 w 2050"/>
                <a:gd name="T119" fmla="*/ 429 h 708"/>
                <a:gd name="T120" fmla="*/ 2050 w 2050"/>
                <a:gd name="T121" fmla="*/ 408 h 708"/>
                <a:gd name="T122" fmla="*/ 2050 w 2050"/>
                <a:gd name="T123" fmla="*/ 300 h 708"/>
                <a:gd name="T124" fmla="*/ 2030 w 2050"/>
                <a:gd name="T125" fmla="*/ 2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50" h="708">
                  <a:moveTo>
                    <a:pt x="2030" y="279"/>
                  </a:moveTo>
                  <a:cubicBezTo>
                    <a:pt x="2000" y="279"/>
                    <a:pt x="2000" y="279"/>
                    <a:pt x="2000" y="279"/>
                  </a:cubicBezTo>
                  <a:cubicBezTo>
                    <a:pt x="1992" y="248"/>
                    <a:pt x="1980" y="219"/>
                    <a:pt x="1964" y="192"/>
                  </a:cubicBezTo>
                  <a:cubicBezTo>
                    <a:pt x="1985" y="171"/>
                    <a:pt x="1985" y="171"/>
                    <a:pt x="1985" y="171"/>
                  </a:cubicBezTo>
                  <a:cubicBezTo>
                    <a:pt x="1993" y="163"/>
                    <a:pt x="1993" y="150"/>
                    <a:pt x="1985" y="142"/>
                  </a:cubicBezTo>
                  <a:cubicBezTo>
                    <a:pt x="1908" y="65"/>
                    <a:pt x="1908" y="65"/>
                    <a:pt x="1908" y="65"/>
                  </a:cubicBezTo>
                  <a:cubicBezTo>
                    <a:pt x="1900" y="57"/>
                    <a:pt x="1887" y="57"/>
                    <a:pt x="1879" y="65"/>
                  </a:cubicBezTo>
                  <a:cubicBezTo>
                    <a:pt x="1858" y="86"/>
                    <a:pt x="1858" y="86"/>
                    <a:pt x="1858" y="86"/>
                  </a:cubicBezTo>
                  <a:cubicBezTo>
                    <a:pt x="1831" y="70"/>
                    <a:pt x="1802" y="58"/>
                    <a:pt x="1771" y="50"/>
                  </a:cubicBezTo>
                  <a:cubicBezTo>
                    <a:pt x="1771" y="20"/>
                    <a:pt x="1771" y="20"/>
                    <a:pt x="1771" y="20"/>
                  </a:cubicBezTo>
                  <a:cubicBezTo>
                    <a:pt x="1771" y="9"/>
                    <a:pt x="1762" y="0"/>
                    <a:pt x="1750" y="0"/>
                  </a:cubicBezTo>
                  <a:cubicBezTo>
                    <a:pt x="1642" y="0"/>
                    <a:pt x="1642" y="0"/>
                    <a:pt x="1642" y="0"/>
                  </a:cubicBezTo>
                  <a:cubicBezTo>
                    <a:pt x="1631" y="0"/>
                    <a:pt x="1621" y="9"/>
                    <a:pt x="1621" y="20"/>
                  </a:cubicBezTo>
                  <a:cubicBezTo>
                    <a:pt x="1621" y="50"/>
                    <a:pt x="1621" y="50"/>
                    <a:pt x="1621" y="50"/>
                  </a:cubicBezTo>
                  <a:cubicBezTo>
                    <a:pt x="1590" y="58"/>
                    <a:pt x="1561" y="70"/>
                    <a:pt x="1534" y="86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05" y="57"/>
                    <a:pt x="1492" y="57"/>
                    <a:pt x="1484" y="65"/>
                  </a:cubicBezTo>
                  <a:cubicBezTo>
                    <a:pt x="1408" y="142"/>
                    <a:pt x="1408" y="142"/>
                    <a:pt x="1408" y="142"/>
                  </a:cubicBezTo>
                  <a:cubicBezTo>
                    <a:pt x="1400" y="150"/>
                    <a:pt x="1400" y="163"/>
                    <a:pt x="1408" y="171"/>
                  </a:cubicBezTo>
                  <a:cubicBezTo>
                    <a:pt x="1429" y="192"/>
                    <a:pt x="1429" y="192"/>
                    <a:pt x="1429" y="192"/>
                  </a:cubicBezTo>
                  <a:cubicBezTo>
                    <a:pt x="1426" y="195"/>
                    <a:pt x="1425" y="199"/>
                    <a:pt x="1423" y="202"/>
                  </a:cubicBezTo>
                  <a:cubicBezTo>
                    <a:pt x="1423" y="201"/>
                    <a:pt x="1423" y="201"/>
                    <a:pt x="1423" y="201"/>
                  </a:cubicBezTo>
                  <a:cubicBezTo>
                    <a:pt x="1162" y="201"/>
                    <a:pt x="1162" y="201"/>
                    <a:pt x="1162" y="201"/>
                  </a:cubicBezTo>
                  <a:cubicBezTo>
                    <a:pt x="1162" y="201"/>
                    <a:pt x="1152" y="201"/>
                    <a:pt x="1147" y="205"/>
                  </a:cubicBezTo>
                  <a:cubicBezTo>
                    <a:pt x="1143" y="208"/>
                    <a:pt x="1140" y="212"/>
                    <a:pt x="1135" y="228"/>
                  </a:cubicBezTo>
                  <a:cubicBezTo>
                    <a:pt x="1124" y="265"/>
                    <a:pt x="1104" y="329"/>
                    <a:pt x="1091" y="320"/>
                  </a:cubicBezTo>
                  <a:cubicBezTo>
                    <a:pt x="1054" y="221"/>
                    <a:pt x="1030" y="204"/>
                    <a:pt x="1030" y="204"/>
                  </a:cubicBezTo>
                  <a:cubicBezTo>
                    <a:pt x="1028" y="202"/>
                    <a:pt x="1027" y="201"/>
                    <a:pt x="102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1020" y="506"/>
                    <a:pt x="1020" y="506"/>
                    <a:pt x="1020" y="506"/>
                  </a:cubicBezTo>
                  <a:cubicBezTo>
                    <a:pt x="1023" y="506"/>
                    <a:pt x="1030" y="504"/>
                    <a:pt x="1032" y="500"/>
                  </a:cubicBezTo>
                  <a:cubicBezTo>
                    <a:pt x="1032" y="500"/>
                    <a:pt x="1032" y="500"/>
                    <a:pt x="1032" y="500"/>
                  </a:cubicBezTo>
                  <a:cubicBezTo>
                    <a:pt x="1032" y="500"/>
                    <a:pt x="1032" y="499"/>
                    <a:pt x="1033" y="499"/>
                  </a:cubicBezTo>
                  <a:cubicBezTo>
                    <a:pt x="1097" y="354"/>
                    <a:pt x="1097" y="354"/>
                    <a:pt x="1097" y="354"/>
                  </a:cubicBezTo>
                  <a:cubicBezTo>
                    <a:pt x="1136" y="485"/>
                    <a:pt x="1136" y="485"/>
                    <a:pt x="1136" y="485"/>
                  </a:cubicBezTo>
                  <a:cubicBezTo>
                    <a:pt x="1136" y="485"/>
                    <a:pt x="1140" y="498"/>
                    <a:pt x="1144" y="503"/>
                  </a:cubicBezTo>
                  <a:cubicBezTo>
                    <a:pt x="1149" y="507"/>
                    <a:pt x="1160" y="506"/>
                    <a:pt x="1160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5" y="509"/>
                    <a:pt x="1427" y="513"/>
                    <a:pt x="1429" y="516"/>
                  </a:cubicBezTo>
                  <a:cubicBezTo>
                    <a:pt x="1408" y="537"/>
                    <a:pt x="1408" y="537"/>
                    <a:pt x="1408" y="537"/>
                  </a:cubicBezTo>
                  <a:cubicBezTo>
                    <a:pt x="1400" y="545"/>
                    <a:pt x="1400" y="558"/>
                    <a:pt x="1408" y="566"/>
                  </a:cubicBezTo>
                  <a:cubicBezTo>
                    <a:pt x="1484" y="643"/>
                    <a:pt x="1484" y="643"/>
                    <a:pt x="1484" y="643"/>
                  </a:cubicBezTo>
                  <a:cubicBezTo>
                    <a:pt x="1492" y="650"/>
                    <a:pt x="1505" y="650"/>
                    <a:pt x="1513" y="643"/>
                  </a:cubicBezTo>
                  <a:cubicBezTo>
                    <a:pt x="1534" y="622"/>
                    <a:pt x="1534" y="622"/>
                    <a:pt x="1534" y="622"/>
                  </a:cubicBezTo>
                  <a:cubicBezTo>
                    <a:pt x="1561" y="638"/>
                    <a:pt x="1590" y="650"/>
                    <a:pt x="1621" y="658"/>
                  </a:cubicBezTo>
                  <a:cubicBezTo>
                    <a:pt x="1621" y="687"/>
                    <a:pt x="1621" y="687"/>
                    <a:pt x="1621" y="687"/>
                  </a:cubicBezTo>
                  <a:cubicBezTo>
                    <a:pt x="1621" y="698"/>
                    <a:pt x="1631" y="708"/>
                    <a:pt x="1642" y="708"/>
                  </a:cubicBezTo>
                  <a:cubicBezTo>
                    <a:pt x="1750" y="708"/>
                    <a:pt x="1750" y="708"/>
                    <a:pt x="1750" y="708"/>
                  </a:cubicBezTo>
                  <a:cubicBezTo>
                    <a:pt x="1762" y="708"/>
                    <a:pt x="1771" y="698"/>
                    <a:pt x="1771" y="687"/>
                  </a:cubicBezTo>
                  <a:cubicBezTo>
                    <a:pt x="1771" y="658"/>
                    <a:pt x="1771" y="658"/>
                    <a:pt x="1771" y="658"/>
                  </a:cubicBezTo>
                  <a:cubicBezTo>
                    <a:pt x="1802" y="650"/>
                    <a:pt x="1831" y="638"/>
                    <a:pt x="1858" y="622"/>
                  </a:cubicBezTo>
                  <a:cubicBezTo>
                    <a:pt x="1879" y="643"/>
                    <a:pt x="1879" y="643"/>
                    <a:pt x="1879" y="643"/>
                  </a:cubicBezTo>
                  <a:cubicBezTo>
                    <a:pt x="1887" y="650"/>
                    <a:pt x="1900" y="650"/>
                    <a:pt x="1908" y="643"/>
                  </a:cubicBezTo>
                  <a:cubicBezTo>
                    <a:pt x="1985" y="566"/>
                    <a:pt x="1985" y="566"/>
                    <a:pt x="1985" y="566"/>
                  </a:cubicBezTo>
                  <a:cubicBezTo>
                    <a:pt x="1993" y="558"/>
                    <a:pt x="1993" y="545"/>
                    <a:pt x="1985" y="537"/>
                  </a:cubicBezTo>
                  <a:cubicBezTo>
                    <a:pt x="1964" y="516"/>
                    <a:pt x="1964" y="516"/>
                    <a:pt x="1964" y="516"/>
                  </a:cubicBezTo>
                  <a:cubicBezTo>
                    <a:pt x="1980" y="489"/>
                    <a:pt x="1992" y="460"/>
                    <a:pt x="2000" y="429"/>
                  </a:cubicBezTo>
                  <a:cubicBezTo>
                    <a:pt x="2030" y="429"/>
                    <a:pt x="2030" y="429"/>
                    <a:pt x="2030" y="429"/>
                  </a:cubicBezTo>
                  <a:cubicBezTo>
                    <a:pt x="2041" y="429"/>
                    <a:pt x="2050" y="420"/>
                    <a:pt x="2050" y="408"/>
                  </a:cubicBezTo>
                  <a:cubicBezTo>
                    <a:pt x="2050" y="300"/>
                    <a:pt x="2050" y="300"/>
                    <a:pt x="2050" y="300"/>
                  </a:cubicBezTo>
                  <a:cubicBezTo>
                    <a:pt x="2050" y="288"/>
                    <a:pt x="2041" y="279"/>
                    <a:pt x="2030" y="279"/>
                  </a:cubicBez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2" name="Oval 7"/>
            <p:cNvSpPr>
              <a:spLocks noChangeArrowheads="1"/>
            </p:cNvSpPr>
            <p:nvPr/>
          </p:nvSpPr>
          <p:spPr bwMode="auto">
            <a:xfrm flipH="1">
              <a:off x="1337551" y="5020979"/>
              <a:ext cx="1047939" cy="1053547"/>
            </a:xfrm>
            <a:prstGeom prst="ellipse">
              <a:avLst/>
            </a:prstGeom>
            <a:solidFill>
              <a:srgbClr val="FFFFFF"/>
            </a:solidFill>
            <a:ln w="63500">
              <a:solidFill>
                <a:srgbClr val="48698E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548501" y="4905022"/>
              <a:ext cx="63703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2A3D5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04</a:t>
              </a:r>
              <a:endParaRPr lang="zh-CN" altLang="en-US" sz="3600" b="1" dirty="0">
                <a:solidFill>
                  <a:srgbClr val="2A3D5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3889148" y="5310760"/>
              <a:ext cx="806311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java</a:t>
              </a:r>
              <a:endParaRPr lang="zh-CN" altLang="en-US" sz="2400" b="1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199662" y="371378"/>
            <a:ext cx="4533901" cy="1570505"/>
            <a:chOff x="6315074" y="1364204"/>
            <a:chExt cx="4533901" cy="1570505"/>
          </a:xfrm>
        </p:grpSpPr>
        <p:sp>
          <p:nvSpPr>
            <p:cNvPr id="86" name="Freeform 5"/>
            <p:cNvSpPr/>
            <p:nvPr/>
          </p:nvSpPr>
          <p:spPr bwMode="auto">
            <a:xfrm>
              <a:off x="6315074" y="1364204"/>
              <a:ext cx="4533901" cy="1570505"/>
            </a:xfrm>
            <a:custGeom>
              <a:avLst/>
              <a:gdLst>
                <a:gd name="T0" fmla="*/ 2030 w 2050"/>
                <a:gd name="T1" fmla="*/ 279 h 708"/>
                <a:gd name="T2" fmla="*/ 2000 w 2050"/>
                <a:gd name="T3" fmla="*/ 279 h 708"/>
                <a:gd name="T4" fmla="*/ 1964 w 2050"/>
                <a:gd name="T5" fmla="*/ 192 h 708"/>
                <a:gd name="T6" fmla="*/ 1985 w 2050"/>
                <a:gd name="T7" fmla="*/ 171 h 708"/>
                <a:gd name="T8" fmla="*/ 1985 w 2050"/>
                <a:gd name="T9" fmla="*/ 142 h 708"/>
                <a:gd name="T10" fmla="*/ 1908 w 2050"/>
                <a:gd name="T11" fmla="*/ 65 h 708"/>
                <a:gd name="T12" fmla="*/ 1879 w 2050"/>
                <a:gd name="T13" fmla="*/ 65 h 708"/>
                <a:gd name="T14" fmla="*/ 1858 w 2050"/>
                <a:gd name="T15" fmla="*/ 86 h 708"/>
                <a:gd name="T16" fmla="*/ 1771 w 2050"/>
                <a:gd name="T17" fmla="*/ 50 h 708"/>
                <a:gd name="T18" fmla="*/ 1771 w 2050"/>
                <a:gd name="T19" fmla="*/ 20 h 708"/>
                <a:gd name="T20" fmla="*/ 1750 w 2050"/>
                <a:gd name="T21" fmla="*/ 0 h 708"/>
                <a:gd name="T22" fmla="*/ 1642 w 2050"/>
                <a:gd name="T23" fmla="*/ 0 h 708"/>
                <a:gd name="T24" fmla="*/ 1621 w 2050"/>
                <a:gd name="T25" fmla="*/ 20 h 708"/>
                <a:gd name="T26" fmla="*/ 1621 w 2050"/>
                <a:gd name="T27" fmla="*/ 50 h 708"/>
                <a:gd name="T28" fmla="*/ 1534 w 2050"/>
                <a:gd name="T29" fmla="*/ 86 h 708"/>
                <a:gd name="T30" fmla="*/ 1513 w 2050"/>
                <a:gd name="T31" fmla="*/ 65 h 708"/>
                <a:gd name="T32" fmla="*/ 1484 w 2050"/>
                <a:gd name="T33" fmla="*/ 65 h 708"/>
                <a:gd name="T34" fmla="*/ 1408 w 2050"/>
                <a:gd name="T35" fmla="*/ 142 h 708"/>
                <a:gd name="T36" fmla="*/ 1408 w 2050"/>
                <a:gd name="T37" fmla="*/ 171 h 708"/>
                <a:gd name="T38" fmla="*/ 1429 w 2050"/>
                <a:gd name="T39" fmla="*/ 192 h 708"/>
                <a:gd name="T40" fmla="*/ 1423 w 2050"/>
                <a:gd name="T41" fmla="*/ 202 h 708"/>
                <a:gd name="T42" fmla="*/ 1423 w 2050"/>
                <a:gd name="T43" fmla="*/ 201 h 708"/>
                <a:gd name="T44" fmla="*/ 1162 w 2050"/>
                <a:gd name="T45" fmla="*/ 201 h 708"/>
                <a:gd name="T46" fmla="*/ 1147 w 2050"/>
                <a:gd name="T47" fmla="*/ 205 h 708"/>
                <a:gd name="T48" fmla="*/ 1135 w 2050"/>
                <a:gd name="T49" fmla="*/ 228 h 708"/>
                <a:gd name="T50" fmla="*/ 1091 w 2050"/>
                <a:gd name="T51" fmla="*/ 320 h 708"/>
                <a:gd name="T52" fmla="*/ 1030 w 2050"/>
                <a:gd name="T53" fmla="*/ 204 h 708"/>
                <a:gd name="T54" fmla="*/ 1025 w 2050"/>
                <a:gd name="T55" fmla="*/ 201 h 708"/>
                <a:gd name="T56" fmla="*/ 0 w 2050"/>
                <a:gd name="T57" fmla="*/ 201 h 708"/>
                <a:gd name="T58" fmla="*/ 0 w 2050"/>
                <a:gd name="T59" fmla="*/ 506 h 708"/>
                <a:gd name="T60" fmla="*/ 1020 w 2050"/>
                <a:gd name="T61" fmla="*/ 506 h 708"/>
                <a:gd name="T62" fmla="*/ 1032 w 2050"/>
                <a:gd name="T63" fmla="*/ 500 h 708"/>
                <a:gd name="T64" fmla="*/ 1032 w 2050"/>
                <a:gd name="T65" fmla="*/ 500 h 708"/>
                <a:gd name="T66" fmla="*/ 1033 w 2050"/>
                <a:gd name="T67" fmla="*/ 499 h 708"/>
                <a:gd name="T68" fmla="*/ 1097 w 2050"/>
                <a:gd name="T69" fmla="*/ 354 h 708"/>
                <a:gd name="T70" fmla="*/ 1136 w 2050"/>
                <a:gd name="T71" fmla="*/ 485 h 708"/>
                <a:gd name="T72" fmla="*/ 1144 w 2050"/>
                <a:gd name="T73" fmla="*/ 503 h 708"/>
                <a:gd name="T74" fmla="*/ 1160 w 2050"/>
                <a:gd name="T75" fmla="*/ 506 h 708"/>
                <a:gd name="T76" fmla="*/ 1423 w 2050"/>
                <a:gd name="T77" fmla="*/ 506 h 708"/>
                <a:gd name="T78" fmla="*/ 1423 w 2050"/>
                <a:gd name="T79" fmla="*/ 506 h 708"/>
                <a:gd name="T80" fmla="*/ 1429 w 2050"/>
                <a:gd name="T81" fmla="*/ 516 h 708"/>
                <a:gd name="T82" fmla="*/ 1408 w 2050"/>
                <a:gd name="T83" fmla="*/ 537 h 708"/>
                <a:gd name="T84" fmla="*/ 1408 w 2050"/>
                <a:gd name="T85" fmla="*/ 566 h 708"/>
                <a:gd name="T86" fmla="*/ 1484 w 2050"/>
                <a:gd name="T87" fmla="*/ 643 h 708"/>
                <a:gd name="T88" fmla="*/ 1513 w 2050"/>
                <a:gd name="T89" fmla="*/ 643 h 708"/>
                <a:gd name="T90" fmla="*/ 1534 w 2050"/>
                <a:gd name="T91" fmla="*/ 622 h 708"/>
                <a:gd name="T92" fmla="*/ 1621 w 2050"/>
                <a:gd name="T93" fmla="*/ 658 h 708"/>
                <a:gd name="T94" fmla="*/ 1621 w 2050"/>
                <a:gd name="T95" fmla="*/ 687 h 708"/>
                <a:gd name="T96" fmla="*/ 1642 w 2050"/>
                <a:gd name="T97" fmla="*/ 708 h 708"/>
                <a:gd name="T98" fmla="*/ 1750 w 2050"/>
                <a:gd name="T99" fmla="*/ 708 h 708"/>
                <a:gd name="T100" fmla="*/ 1771 w 2050"/>
                <a:gd name="T101" fmla="*/ 687 h 708"/>
                <a:gd name="T102" fmla="*/ 1771 w 2050"/>
                <a:gd name="T103" fmla="*/ 658 h 708"/>
                <a:gd name="T104" fmla="*/ 1858 w 2050"/>
                <a:gd name="T105" fmla="*/ 622 h 708"/>
                <a:gd name="T106" fmla="*/ 1879 w 2050"/>
                <a:gd name="T107" fmla="*/ 643 h 708"/>
                <a:gd name="T108" fmla="*/ 1908 w 2050"/>
                <a:gd name="T109" fmla="*/ 643 h 708"/>
                <a:gd name="T110" fmla="*/ 1985 w 2050"/>
                <a:gd name="T111" fmla="*/ 566 h 708"/>
                <a:gd name="T112" fmla="*/ 1985 w 2050"/>
                <a:gd name="T113" fmla="*/ 537 h 708"/>
                <a:gd name="T114" fmla="*/ 1964 w 2050"/>
                <a:gd name="T115" fmla="*/ 516 h 708"/>
                <a:gd name="T116" fmla="*/ 2000 w 2050"/>
                <a:gd name="T117" fmla="*/ 429 h 708"/>
                <a:gd name="T118" fmla="*/ 2030 w 2050"/>
                <a:gd name="T119" fmla="*/ 429 h 708"/>
                <a:gd name="T120" fmla="*/ 2050 w 2050"/>
                <a:gd name="T121" fmla="*/ 408 h 708"/>
                <a:gd name="T122" fmla="*/ 2050 w 2050"/>
                <a:gd name="T123" fmla="*/ 300 h 708"/>
                <a:gd name="T124" fmla="*/ 2030 w 2050"/>
                <a:gd name="T125" fmla="*/ 2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50" h="708">
                  <a:moveTo>
                    <a:pt x="2030" y="279"/>
                  </a:moveTo>
                  <a:cubicBezTo>
                    <a:pt x="2000" y="279"/>
                    <a:pt x="2000" y="279"/>
                    <a:pt x="2000" y="279"/>
                  </a:cubicBezTo>
                  <a:cubicBezTo>
                    <a:pt x="1992" y="248"/>
                    <a:pt x="1980" y="219"/>
                    <a:pt x="1964" y="192"/>
                  </a:cubicBezTo>
                  <a:cubicBezTo>
                    <a:pt x="1985" y="171"/>
                    <a:pt x="1985" y="171"/>
                    <a:pt x="1985" y="171"/>
                  </a:cubicBezTo>
                  <a:cubicBezTo>
                    <a:pt x="1993" y="163"/>
                    <a:pt x="1993" y="150"/>
                    <a:pt x="1985" y="142"/>
                  </a:cubicBezTo>
                  <a:cubicBezTo>
                    <a:pt x="1908" y="65"/>
                    <a:pt x="1908" y="65"/>
                    <a:pt x="1908" y="65"/>
                  </a:cubicBezTo>
                  <a:cubicBezTo>
                    <a:pt x="1900" y="57"/>
                    <a:pt x="1887" y="57"/>
                    <a:pt x="1879" y="65"/>
                  </a:cubicBezTo>
                  <a:cubicBezTo>
                    <a:pt x="1858" y="86"/>
                    <a:pt x="1858" y="86"/>
                    <a:pt x="1858" y="86"/>
                  </a:cubicBezTo>
                  <a:cubicBezTo>
                    <a:pt x="1831" y="70"/>
                    <a:pt x="1802" y="58"/>
                    <a:pt x="1771" y="50"/>
                  </a:cubicBezTo>
                  <a:cubicBezTo>
                    <a:pt x="1771" y="20"/>
                    <a:pt x="1771" y="20"/>
                    <a:pt x="1771" y="20"/>
                  </a:cubicBezTo>
                  <a:cubicBezTo>
                    <a:pt x="1771" y="9"/>
                    <a:pt x="1762" y="0"/>
                    <a:pt x="1750" y="0"/>
                  </a:cubicBezTo>
                  <a:cubicBezTo>
                    <a:pt x="1642" y="0"/>
                    <a:pt x="1642" y="0"/>
                    <a:pt x="1642" y="0"/>
                  </a:cubicBezTo>
                  <a:cubicBezTo>
                    <a:pt x="1631" y="0"/>
                    <a:pt x="1621" y="9"/>
                    <a:pt x="1621" y="20"/>
                  </a:cubicBezTo>
                  <a:cubicBezTo>
                    <a:pt x="1621" y="50"/>
                    <a:pt x="1621" y="50"/>
                    <a:pt x="1621" y="50"/>
                  </a:cubicBezTo>
                  <a:cubicBezTo>
                    <a:pt x="1590" y="58"/>
                    <a:pt x="1561" y="70"/>
                    <a:pt x="1534" y="86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05" y="57"/>
                    <a:pt x="1492" y="57"/>
                    <a:pt x="1484" y="65"/>
                  </a:cubicBezTo>
                  <a:cubicBezTo>
                    <a:pt x="1408" y="142"/>
                    <a:pt x="1408" y="142"/>
                    <a:pt x="1408" y="142"/>
                  </a:cubicBezTo>
                  <a:cubicBezTo>
                    <a:pt x="1400" y="150"/>
                    <a:pt x="1400" y="163"/>
                    <a:pt x="1408" y="171"/>
                  </a:cubicBezTo>
                  <a:cubicBezTo>
                    <a:pt x="1429" y="192"/>
                    <a:pt x="1429" y="192"/>
                    <a:pt x="1429" y="192"/>
                  </a:cubicBezTo>
                  <a:cubicBezTo>
                    <a:pt x="1426" y="195"/>
                    <a:pt x="1425" y="199"/>
                    <a:pt x="1423" y="202"/>
                  </a:cubicBezTo>
                  <a:cubicBezTo>
                    <a:pt x="1423" y="201"/>
                    <a:pt x="1423" y="201"/>
                    <a:pt x="1423" y="201"/>
                  </a:cubicBezTo>
                  <a:cubicBezTo>
                    <a:pt x="1162" y="201"/>
                    <a:pt x="1162" y="201"/>
                    <a:pt x="1162" y="201"/>
                  </a:cubicBezTo>
                  <a:cubicBezTo>
                    <a:pt x="1162" y="201"/>
                    <a:pt x="1152" y="201"/>
                    <a:pt x="1147" y="205"/>
                  </a:cubicBezTo>
                  <a:cubicBezTo>
                    <a:pt x="1143" y="208"/>
                    <a:pt x="1140" y="212"/>
                    <a:pt x="1135" y="228"/>
                  </a:cubicBezTo>
                  <a:cubicBezTo>
                    <a:pt x="1124" y="265"/>
                    <a:pt x="1104" y="329"/>
                    <a:pt x="1091" y="320"/>
                  </a:cubicBezTo>
                  <a:cubicBezTo>
                    <a:pt x="1054" y="221"/>
                    <a:pt x="1030" y="204"/>
                    <a:pt x="1030" y="204"/>
                  </a:cubicBezTo>
                  <a:cubicBezTo>
                    <a:pt x="1028" y="202"/>
                    <a:pt x="1027" y="201"/>
                    <a:pt x="102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1020" y="506"/>
                    <a:pt x="1020" y="506"/>
                    <a:pt x="1020" y="506"/>
                  </a:cubicBezTo>
                  <a:cubicBezTo>
                    <a:pt x="1023" y="506"/>
                    <a:pt x="1030" y="504"/>
                    <a:pt x="1032" y="500"/>
                  </a:cubicBezTo>
                  <a:cubicBezTo>
                    <a:pt x="1032" y="500"/>
                    <a:pt x="1032" y="500"/>
                    <a:pt x="1032" y="500"/>
                  </a:cubicBezTo>
                  <a:cubicBezTo>
                    <a:pt x="1032" y="500"/>
                    <a:pt x="1032" y="499"/>
                    <a:pt x="1033" y="499"/>
                  </a:cubicBezTo>
                  <a:cubicBezTo>
                    <a:pt x="1097" y="354"/>
                    <a:pt x="1097" y="354"/>
                    <a:pt x="1097" y="354"/>
                  </a:cubicBezTo>
                  <a:cubicBezTo>
                    <a:pt x="1136" y="485"/>
                    <a:pt x="1136" y="485"/>
                    <a:pt x="1136" y="485"/>
                  </a:cubicBezTo>
                  <a:cubicBezTo>
                    <a:pt x="1136" y="485"/>
                    <a:pt x="1140" y="498"/>
                    <a:pt x="1144" y="503"/>
                  </a:cubicBezTo>
                  <a:cubicBezTo>
                    <a:pt x="1149" y="507"/>
                    <a:pt x="1160" y="506"/>
                    <a:pt x="1160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5" y="509"/>
                    <a:pt x="1427" y="513"/>
                    <a:pt x="1429" y="516"/>
                  </a:cubicBezTo>
                  <a:cubicBezTo>
                    <a:pt x="1408" y="537"/>
                    <a:pt x="1408" y="537"/>
                    <a:pt x="1408" y="537"/>
                  </a:cubicBezTo>
                  <a:cubicBezTo>
                    <a:pt x="1400" y="545"/>
                    <a:pt x="1400" y="558"/>
                    <a:pt x="1408" y="566"/>
                  </a:cubicBezTo>
                  <a:cubicBezTo>
                    <a:pt x="1484" y="643"/>
                    <a:pt x="1484" y="643"/>
                    <a:pt x="1484" y="643"/>
                  </a:cubicBezTo>
                  <a:cubicBezTo>
                    <a:pt x="1492" y="650"/>
                    <a:pt x="1505" y="650"/>
                    <a:pt x="1513" y="643"/>
                  </a:cubicBezTo>
                  <a:cubicBezTo>
                    <a:pt x="1534" y="622"/>
                    <a:pt x="1534" y="622"/>
                    <a:pt x="1534" y="622"/>
                  </a:cubicBezTo>
                  <a:cubicBezTo>
                    <a:pt x="1561" y="638"/>
                    <a:pt x="1590" y="650"/>
                    <a:pt x="1621" y="658"/>
                  </a:cubicBezTo>
                  <a:cubicBezTo>
                    <a:pt x="1621" y="687"/>
                    <a:pt x="1621" y="687"/>
                    <a:pt x="1621" y="687"/>
                  </a:cubicBezTo>
                  <a:cubicBezTo>
                    <a:pt x="1621" y="698"/>
                    <a:pt x="1631" y="708"/>
                    <a:pt x="1642" y="708"/>
                  </a:cubicBezTo>
                  <a:cubicBezTo>
                    <a:pt x="1750" y="708"/>
                    <a:pt x="1750" y="708"/>
                    <a:pt x="1750" y="708"/>
                  </a:cubicBezTo>
                  <a:cubicBezTo>
                    <a:pt x="1762" y="708"/>
                    <a:pt x="1771" y="698"/>
                    <a:pt x="1771" y="687"/>
                  </a:cubicBezTo>
                  <a:cubicBezTo>
                    <a:pt x="1771" y="658"/>
                    <a:pt x="1771" y="658"/>
                    <a:pt x="1771" y="658"/>
                  </a:cubicBezTo>
                  <a:cubicBezTo>
                    <a:pt x="1802" y="650"/>
                    <a:pt x="1831" y="638"/>
                    <a:pt x="1858" y="622"/>
                  </a:cubicBezTo>
                  <a:cubicBezTo>
                    <a:pt x="1879" y="643"/>
                    <a:pt x="1879" y="643"/>
                    <a:pt x="1879" y="643"/>
                  </a:cubicBezTo>
                  <a:cubicBezTo>
                    <a:pt x="1887" y="650"/>
                    <a:pt x="1900" y="650"/>
                    <a:pt x="1908" y="643"/>
                  </a:cubicBezTo>
                  <a:cubicBezTo>
                    <a:pt x="1985" y="566"/>
                    <a:pt x="1985" y="566"/>
                    <a:pt x="1985" y="566"/>
                  </a:cubicBezTo>
                  <a:cubicBezTo>
                    <a:pt x="1993" y="558"/>
                    <a:pt x="1993" y="545"/>
                    <a:pt x="1985" y="537"/>
                  </a:cubicBezTo>
                  <a:cubicBezTo>
                    <a:pt x="1964" y="516"/>
                    <a:pt x="1964" y="516"/>
                    <a:pt x="1964" y="516"/>
                  </a:cubicBezTo>
                  <a:cubicBezTo>
                    <a:pt x="1980" y="489"/>
                    <a:pt x="1992" y="460"/>
                    <a:pt x="2000" y="429"/>
                  </a:cubicBezTo>
                  <a:cubicBezTo>
                    <a:pt x="2030" y="429"/>
                    <a:pt x="2030" y="429"/>
                    <a:pt x="2030" y="429"/>
                  </a:cubicBezTo>
                  <a:cubicBezTo>
                    <a:pt x="2041" y="429"/>
                    <a:pt x="2050" y="420"/>
                    <a:pt x="2050" y="408"/>
                  </a:cubicBezTo>
                  <a:cubicBezTo>
                    <a:pt x="2050" y="300"/>
                    <a:pt x="2050" y="300"/>
                    <a:pt x="2050" y="300"/>
                  </a:cubicBezTo>
                  <a:cubicBezTo>
                    <a:pt x="2050" y="288"/>
                    <a:pt x="2041" y="279"/>
                    <a:pt x="2030" y="279"/>
                  </a:cubicBez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7" name="Oval 7"/>
            <p:cNvSpPr>
              <a:spLocks noChangeArrowheads="1"/>
            </p:cNvSpPr>
            <p:nvPr/>
          </p:nvSpPr>
          <p:spPr bwMode="auto">
            <a:xfrm>
              <a:off x="9555537" y="1611316"/>
              <a:ext cx="1047939" cy="1053547"/>
            </a:xfrm>
            <a:prstGeom prst="ellipse">
              <a:avLst/>
            </a:prstGeom>
            <a:solidFill>
              <a:srgbClr val="FFFFFF"/>
            </a:solidFill>
            <a:ln w="63500">
              <a:solidFill>
                <a:srgbClr val="48698E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9760987" y="1611316"/>
              <a:ext cx="63703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2A3D5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02</a:t>
              </a:r>
              <a:endParaRPr lang="zh-CN" altLang="en-US" sz="3600" b="1" dirty="0">
                <a:solidFill>
                  <a:srgbClr val="2A3D5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6769682" y="1895307"/>
              <a:ext cx="1412240" cy="4603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MySQL5.7</a:t>
              </a:r>
              <a:endParaRPr lang="zh-CN" altLang="en-US" sz="2400" b="1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244714" y="2500738"/>
            <a:ext cx="4533901" cy="1570505"/>
            <a:chOff x="6315074" y="3628348"/>
            <a:chExt cx="4533901" cy="1570505"/>
          </a:xfrm>
        </p:grpSpPr>
        <p:sp>
          <p:nvSpPr>
            <p:cNvPr id="91" name="Freeform 5"/>
            <p:cNvSpPr/>
            <p:nvPr/>
          </p:nvSpPr>
          <p:spPr bwMode="auto">
            <a:xfrm>
              <a:off x="6315074" y="3628348"/>
              <a:ext cx="4533901" cy="1570505"/>
            </a:xfrm>
            <a:custGeom>
              <a:avLst/>
              <a:gdLst>
                <a:gd name="T0" fmla="*/ 2030 w 2050"/>
                <a:gd name="T1" fmla="*/ 279 h 708"/>
                <a:gd name="T2" fmla="*/ 2000 w 2050"/>
                <a:gd name="T3" fmla="*/ 279 h 708"/>
                <a:gd name="T4" fmla="*/ 1964 w 2050"/>
                <a:gd name="T5" fmla="*/ 192 h 708"/>
                <a:gd name="T6" fmla="*/ 1985 w 2050"/>
                <a:gd name="T7" fmla="*/ 171 h 708"/>
                <a:gd name="T8" fmla="*/ 1985 w 2050"/>
                <a:gd name="T9" fmla="*/ 142 h 708"/>
                <a:gd name="T10" fmla="*/ 1908 w 2050"/>
                <a:gd name="T11" fmla="*/ 65 h 708"/>
                <a:gd name="T12" fmla="*/ 1879 w 2050"/>
                <a:gd name="T13" fmla="*/ 65 h 708"/>
                <a:gd name="T14" fmla="*/ 1858 w 2050"/>
                <a:gd name="T15" fmla="*/ 86 h 708"/>
                <a:gd name="T16" fmla="*/ 1771 w 2050"/>
                <a:gd name="T17" fmla="*/ 50 h 708"/>
                <a:gd name="T18" fmla="*/ 1771 w 2050"/>
                <a:gd name="T19" fmla="*/ 20 h 708"/>
                <a:gd name="T20" fmla="*/ 1750 w 2050"/>
                <a:gd name="T21" fmla="*/ 0 h 708"/>
                <a:gd name="T22" fmla="*/ 1642 w 2050"/>
                <a:gd name="T23" fmla="*/ 0 h 708"/>
                <a:gd name="T24" fmla="*/ 1621 w 2050"/>
                <a:gd name="T25" fmla="*/ 20 h 708"/>
                <a:gd name="T26" fmla="*/ 1621 w 2050"/>
                <a:gd name="T27" fmla="*/ 50 h 708"/>
                <a:gd name="T28" fmla="*/ 1534 w 2050"/>
                <a:gd name="T29" fmla="*/ 86 h 708"/>
                <a:gd name="T30" fmla="*/ 1513 w 2050"/>
                <a:gd name="T31" fmla="*/ 65 h 708"/>
                <a:gd name="T32" fmla="*/ 1484 w 2050"/>
                <a:gd name="T33" fmla="*/ 65 h 708"/>
                <a:gd name="T34" fmla="*/ 1408 w 2050"/>
                <a:gd name="T35" fmla="*/ 142 h 708"/>
                <a:gd name="T36" fmla="*/ 1408 w 2050"/>
                <a:gd name="T37" fmla="*/ 171 h 708"/>
                <a:gd name="T38" fmla="*/ 1429 w 2050"/>
                <a:gd name="T39" fmla="*/ 192 h 708"/>
                <a:gd name="T40" fmla="*/ 1423 w 2050"/>
                <a:gd name="T41" fmla="*/ 202 h 708"/>
                <a:gd name="T42" fmla="*/ 1423 w 2050"/>
                <a:gd name="T43" fmla="*/ 201 h 708"/>
                <a:gd name="T44" fmla="*/ 1162 w 2050"/>
                <a:gd name="T45" fmla="*/ 201 h 708"/>
                <a:gd name="T46" fmla="*/ 1147 w 2050"/>
                <a:gd name="T47" fmla="*/ 205 h 708"/>
                <a:gd name="T48" fmla="*/ 1135 w 2050"/>
                <a:gd name="T49" fmla="*/ 228 h 708"/>
                <a:gd name="T50" fmla="*/ 1091 w 2050"/>
                <a:gd name="T51" fmla="*/ 320 h 708"/>
                <a:gd name="T52" fmla="*/ 1030 w 2050"/>
                <a:gd name="T53" fmla="*/ 204 h 708"/>
                <a:gd name="T54" fmla="*/ 1025 w 2050"/>
                <a:gd name="T55" fmla="*/ 201 h 708"/>
                <a:gd name="T56" fmla="*/ 0 w 2050"/>
                <a:gd name="T57" fmla="*/ 201 h 708"/>
                <a:gd name="T58" fmla="*/ 0 w 2050"/>
                <a:gd name="T59" fmla="*/ 506 h 708"/>
                <a:gd name="T60" fmla="*/ 1020 w 2050"/>
                <a:gd name="T61" fmla="*/ 506 h 708"/>
                <a:gd name="T62" fmla="*/ 1032 w 2050"/>
                <a:gd name="T63" fmla="*/ 500 h 708"/>
                <a:gd name="T64" fmla="*/ 1032 w 2050"/>
                <a:gd name="T65" fmla="*/ 500 h 708"/>
                <a:gd name="T66" fmla="*/ 1033 w 2050"/>
                <a:gd name="T67" fmla="*/ 499 h 708"/>
                <a:gd name="T68" fmla="*/ 1097 w 2050"/>
                <a:gd name="T69" fmla="*/ 354 h 708"/>
                <a:gd name="T70" fmla="*/ 1136 w 2050"/>
                <a:gd name="T71" fmla="*/ 485 h 708"/>
                <a:gd name="T72" fmla="*/ 1144 w 2050"/>
                <a:gd name="T73" fmla="*/ 503 h 708"/>
                <a:gd name="T74" fmla="*/ 1160 w 2050"/>
                <a:gd name="T75" fmla="*/ 506 h 708"/>
                <a:gd name="T76" fmla="*/ 1423 w 2050"/>
                <a:gd name="T77" fmla="*/ 506 h 708"/>
                <a:gd name="T78" fmla="*/ 1423 w 2050"/>
                <a:gd name="T79" fmla="*/ 506 h 708"/>
                <a:gd name="T80" fmla="*/ 1429 w 2050"/>
                <a:gd name="T81" fmla="*/ 516 h 708"/>
                <a:gd name="T82" fmla="*/ 1408 w 2050"/>
                <a:gd name="T83" fmla="*/ 537 h 708"/>
                <a:gd name="T84" fmla="*/ 1408 w 2050"/>
                <a:gd name="T85" fmla="*/ 566 h 708"/>
                <a:gd name="T86" fmla="*/ 1484 w 2050"/>
                <a:gd name="T87" fmla="*/ 643 h 708"/>
                <a:gd name="T88" fmla="*/ 1513 w 2050"/>
                <a:gd name="T89" fmla="*/ 643 h 708"/>
                <a:gd name="T90" fmla="*/ 1534 w 2050"/>
                <a:gd name="T91" fmla="*/ 622 h 708"/>
                <a:gd name="T92" fmla="*/ 1621 w 2050"/>
                <a:gd name="T93" fmla="*/ 658 h 708"/>
                <a:gd name="T94" fmla="*/ 1621 w 2050"/>
                <a:gd name="T95" fmla="*/ 687 h 708"/>
                <a:gd name="T96" fmla="*/ 1642 w 2050"/>
                <a:gd name="T97" fmla="*/ 708 h 708"/>
                <a:gd name="T98" fmla="*/ 1750 w 2050"/>
                <a:gd name="T99" fmla="*/ 708 h 708"/>
                <a:gd name="T100" fmla="*/ 1771 w 2050"/>
                <a:gd name="T101" fmla="*/ 687 h 708"/>
                <a:gd name="T102" fmla="*/ 1771 w 2050"/>
                <a:gd name="T103" fmla="*/ 658 h 708"/>
                <a:gd name="T104" fmla="*/ 1858 w 2050"/>
                <a:gd name="T105" fmla="*/ 622 h 708"/>
                <a:gd name="T106" fmla="*/ 1879 w 2050"/>
                <a:gd name="T107" fmla="*/ 643 h 708"/>
                <a:gd name="T108" fmla="*/ 1908 w 2050"/>
                <a:gd name="T109" fmla="*/ 643 h 708"/>
                <a:gd name="T110" fmla="*/ 1985 w 2050"/>
                <a:gd name="T111" fmla="*/ 566 h 708"/>
                <a:gd name="T112" fmla="*/ 1985 w 2050"/>
                <a:gd name="T113" fmla="*/ 537 h 708"/>
                <a:gd name="T114" fmla="*/ 1964 w 2050"/>
                <a:gd name="T115" fmla="*/ 516 h 708"/>
                <a:gd name="T116" fmla="*/ 2000 w 2050"/>
                <a:gd name="T117" fmla="*/ 429 h 708"/>
                <a:gd name="T118" fmla="*/ 2030 w 2050"/>
                <a:gd name="T119" fmla="*/ 429 h 708"/>
                <a:gd name="T120" fmla="*/ 2050 w 2050"/>
                <a:gd name="T121" fmla="*/ 408 h 708"/>
                <a:gd name="T122" fmla="*/ 2050 w 2050"/>
                <a:gd name="T123" fmla="*/ 300 h 708"/>
                <a:gd name="T124" fmla="*/ 2030 w 2050"/>
                <a:gd name="T125" fmla="*/ 2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50" h="708">
                  <a:moveTo>
                    <a:pt x="2030" y="279"/>
                  </a:moveTo>
                  <a:cubicBezTo>
                    <a:pt x="2000" y="279"/>
                    <a:pt x="2000" y="279"/>
                    <a:pt x="2000" y="279"/>
                  </a:cubicBezTo>
                  <a:cubicBezTo>
                    <a:pt x="1992" y="248"/>
                    <a:pt x="1980" y="219"/>
                    <a:pt x="1964" y="192"/>
                  </a:cubicBezTo>
                  <a:cubicBezTo>
                    <a:pt x="1985" y="171"/>
                    <a:pt x="1985" y="171"/>
                    <a:pt x="1985" y="171"/>
                  </a:cubicBezTo>
                  <a:cubicBezTo>
                    <a:pt x="1993" y="163"/>
                    <a:pt x="1993" y="150"/>
                    <a:pt x="1985" y="142"/>
                  </a:cubicBezTo>
                  <a:cubicBezTo>
                    <a:pt x="1908" y="65"/>
                    <a:pt x="1908" y="65"/>
                    <a:pt x="1908" y="65"/>
                  </a:cubicBezTo>
                  <a:cubicBezTo>
                    <a:pt x="1900" y="57"/>
                    <a:pt x="1887" y="57"/>
                    <a:pt x="1879" y="65"/>
                  </a:cubicBezTo>
                  <a:cubicBezTo>
                    <a:pt x="1858" y="86"/>
                    <a:pt x="1858" y="86"/>
                    <a:pt x="1858" y="86"/>
                  </a:cubicBezTo>
                  <a:cubicBezTo>
                    <a:pt x="1831" y="70"/>
                    <a:pt x="1802" y="58"/>
                    <a:pt x="1771" y="50"/>
                  </a:cubicBezTo>
                  <a:cubicBezTo>
                    <a:pt x="1771" y="20"/>
                    <a:pt x="1771" y="20"/>
                    <a:pt x="1771" y="20"/>
                  </a:cubicBezTo>
                  <a:cubicBezTo>
                    <a:pt x="1771" y="9"/>
                    <a:pt x="1762" y="0"/>
                    <a:pt x="1750" y="0"/>
                  </a:cubicBezTo>
                  <a:cubicBezTo>
                    <a:pt x="1642" y="0"/>
                    <a:pt x="1642" y="0"/>
                    <a:pt x="1642" y="0"/>
                  </a:cubicBezTo>
                  <a:cubicBezTo>
                    <a:pt x="1631" y="0"/>
                    <a:pt x="1621" y="9"/>
                    <a:pt x="1621" y="20"/>
                  </a:cubicBezTo>
                  <a:cubicBezTo>
                    <a:pt x="1621" y="50"/>
                    <a:pt x="1621" y="50"/>
                    <a:pt x="1621" y="50"/>
                  </a:cubicBezTo>
                  <a:cubicBezTo>
                    <a:pt x="1590" y="58"/>
                    <a:pt x="1561" y="70"/>
                    <a:pt x="1534" y="86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05" y="57"/>
                    <a:pt x="1492" y="57"/>
                    <a:pt x="1484" y="65"/>
                  </a:cubicBezTo>
                  <a:cubicBezTo>
                    <a:pt x="1408" y="142"/>
                    <a:pt x="1408" y="142"/>
                    <a:pt x="1408" y="142"/>
                  </a:cubicBezTo>
                  <a:cubicBezTo>
                    <a:pt x="1400" y="150"/>
                    <a:pt x="1400" y="163"/>
                    <a:pt x="1408" y="171"/>
                  </a:cubicBezTo>
                  <a:cubicBezTo>
                    <a:pt x="1429" y="192"/>
                    <a:pt x="1429" y="192"/>
                    <a:pt x="1429" y="192"/>
                  </a:cubicBezTo>
                  <a:cubicBezTo>
                    <a:pt x="1426" y="195"/>
                    <a:pt x="1425" y="199"/>
                    <a:pt x="1423" y="202"/>
                  </a:cubicBezTo>
                  <a:cubicBezTo>
                    <a:pt x="1423" y="201"/>
                    <a:pt x="1423" y="201"/>
                    <a:pt x="1423" y="201"/>
                  </a:cubicBezTo>
                  <a:cubicBezTo>
                    <a:pt x="1162" y="201"/>
                    <a:pt x="1162" y="201"/>
                    <a:pt x="1162" y="201"/>
                  </a:cubicBezTo>
                  <a:cubicBezTo>
                    <a:pt x="1162" y="201"/>
                    <a:pt x="1152" y="201"/>
                    <a:pt x="1147" y="205"/>
                  </a:cubicBezTo>
                  <a:cubicBezTo>
                    <a:pt x="1143" y="208"/>
                    <a:pt x="1140" y="212"/>
                    <a:pt x="1135" y="228"/>
                  </a:cubicBezTo>
                  <a:cubicBezTo>
                    <a:pt x="1124" y="265"/>
                    <a:pt x="1104" y="329"/>
                    <a:pt x="1091" y="320"/>
                  </a:cubicBezTo>
                  <a:cubicBezTo>
                    <a:pt x="1054" y="221"/>
                    <a:pt x="1030" y="204"/>
                    <a:pt x="1030" y="204"/>
                  </a:cubicBezTo>
                  <a:cubicBezTo>
                    <a:pt x="1028" y="202"/>
                    <a:pt x="1027" y="201"/>
                    <a:pt x="102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1020" y="506"/>
                    <a:pt x="1020" y="506"/>
                    <a:pt x="1020" y="506"/>
                  </a:cubicBezTo>
                  <a:cubicBezTo>
                    <a:pt x="1023" y="506"/>
                    <a:pt x="1030" y="504"/>
                    <a:pt x="1032" y="500"/>
                  </a:cubicBezTo>
                  <a:cubicBezTo>
                    <a:pt x="1032" y="500"/>
                    <a:pt x="1032" y="500"/>
                    <a:pt x="1032" y="500"/>
                  </a:cubicBezTo>
                  <a:cubicBezTo>
                    <a:pt x="1032" y="500"/>
                    <a:pt x="1032" y="499"/>
                    <a:pt x="1033" y="499"/>
                  </a:cubicBezTo>
                  <a:cubicBezTo>
                    <a:pt x="1097" y="354"/>
                    <a:pt x="1097" y="354"/>
                    <a:pt x="1097" y="354"/>
                  </a:cubicBezTo>
                  <a:cubicBezTo>
                    <a:pt x="1136" y="485"/>
                    <a:pt x="1136" y="485"/>
                    <a:pt x="1136" y="485"/>
                  </a:cubicBezTo>
                  <a:cubicBezTo>
                    <a:pt x="1136" y="485"/>
                    <a:pt x="1140" y="498"/>
                    <a:pt x="1144" y="503"/>
                  </a:cubicBezTo>
                  <a:cubicBezTo>
                    <a:pt x="1149" y="507"/>
                    <a:pt x="1160" y="506"/>
                    <a:pt x="1160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5" y="509"/>
                    <a:pt x="1427" y="513"/>
                    <a:pt x="1429" y="516"/>
                  </a:cubicBezTo>
                  <a:cubicBezTo>
                    <a:pt x="1408" y="537"/>
                    <a:pt x="1408" y="537"/>
                    <a:pt x="1408" y="537"/>
                  </a:cubicBezTo>
                  <a:cubicBezTo>
                    <a:pt x="1400" y="545"/>
                    <a:pt x="1400" y="558"/>
                    <a:pt x="1408" y="566"/>
                  </a:cubicBezTo>
                  <a:cubicBezTo>
                    <a:pt x="1484" y="643"/>
                    <a:pt x="1484" y="643"/>
                    <a:pt x="1484" y="643"/>
                  </a:cubicBezTo>
                  <a:cubicBezTo>
                    <a:pt x="1492" y="650"/>
                    <a:pt x="1505" y="650"/>
                    <a:pt x="1513" y="643"/>
                  </a:cubicBezTo>
                  <a:cubicBezTo>
                    <a:pt x="1534" y="622"/>
                    <a:pt x="1534" y="622"/>
                    <a:pt x="1534" y="622"/>
                  </a:cubicBezTo>
                  <a:cubicBezTo>
                    <a:pt x="1561" y="638"/>
                    <a:pt x="1590" y="650"/>
                    <a:pt x="1621" y="658"/>
                  </a:cubicBezTo>
                  <a:cubicBezTo>
                    <a:pt x="1621" y="687"/>
                    <a:pt x="1621" y="687"/>
                    <a:pt x="1621" y="687"/>
                  </a:cubicBezTo>
                  <a:cubicBezTo>
                    <a:pt x="1621" y="698"/>
                    <a:pt x="1631" y="708"/>
                    <a:pt x="1642" y="708"/>
                  </a:cubicBezTo>
                  <a:cubicBezTo>
                    <a:pt x="1750" y="708"/>
                    <a:pt x="1750" y="708"/>
                    <a:pt x="1750" y="708"/>
                  </a:cubicBezTo>
                  <a:cubicBezTo>
                    <a:pt x="1762" y="708"/>
                    <a:pt x="1771" y="698"/>
                    <a:pt x="1771" y="687"/>
                  </a:cubicBezTo>
                  <a:cubicBezTo>
                    <a:pt x="1771" y="658"/>
                    <a:pt x="1771" y="658"/>
                    <a:pt x="1771" y="658"/>
                  </a:cubicBezTo>
                  <a:cubicBezTo>
                    <a:pt x="1802" y="650"/>
                    <a:pt x="1831" y="638"/>
                    <a:pt x="1858" y="622"/>
                  </a:cubicBezTo>
                  <a:cubicBezTo>
                    <a:pt x="1879" y="643"/>
                    <a:pt x="1879" y="643"/>
                    <a:pt x="1879" y="643"/>
                  </a:cubicBezTo>
                  <a:cubicBezTo>
                    <a:pt x="1887" y="650"/>
                    <a:pt x="1900" y="650"/>
                    <a:pt x="1908" y="643"/>
                  </a:cubicBezTo>
                  <a:cubicBezTo>
                    <a:pt x="1985" y="566"/>
                    <a:pt x="1985" y="566"/>
                    <a:pt x="1985" y="566"/>
                  </a:cubicBezTo>
                  <a:cubicBezTo>
                    <a:pt x="1993" y="558"/>
                    <a:pt x="1993" y="545"/>
                    <a:pt x="1985" y="537"/>
                  </a:cubicBezTo>
                  <a:cubicBezTo>
                    <a:pt x="1964" y="516"/>
                    <a:pt x="1964" y="516"/>
                    <a:pt x="1964" y="516"/>
                  </a:cubicBezTo>
                  <a:cubicBezTo>
                    <a:pt x="1980" y="489"/>
                    <a:pt x="1992" y="460"/>
                    <a:pt x="2000" y="429"/>
                  </a:cubicBezTo>
                  <a:cubicBezTo>
                    <a:pt x="2030" y="429"/>
                    <a:pt x="2030" y="429"/>
                    <a:pt x="2030" y="429"/>
                  </a:cubicBezTo>
                  <a:cubicBezTo>
                    <a:pt x="2041" y="429"/>
                    <a:pt x="2050" y="420"/>
                    <a:pt x="2050" y="408"/>
                  </a:cubicBezTo>
                  <a:cubicBezTo>
                    <a:pt x="2050" y="300"/>
                    <a:pt x="2050" y="300"/>
                    <a:pt x="2050" y="300"/>
                  </a:cubicBezTo>
                  <a:cubicBezTo>
                    <a:pt x="2050" y="288"/>
                    <a:pt x="2041" y="279"/>
                    <a:pt x="2030" y="279"/>
                  </a:cubicBez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92" name="Oval 7"/>
            <p:cNvSpPr>
              <a:spLocks noChangeArrowheads="1"/>
            </p:cNvSpPr>
            <p:nvPr/>
          </p:nvSpPr>
          <p:spPr bwMode="auto">
            <a:xfrm>
              <a:off x="9555537" y="3875460"/>
              <a:ext cx="1047939" cy="1053547"/>
            </a:xfrm>
            <a:prstGeom prst="ellipse">
              <a:avLst/>
            </a:prstGeom>
            <a:solidFill>
              <a:srgbClr val="FFFFFF"/>
            </a:solidFill>
            <a:ln w="63500">
              <a:solidFill>
                <a:srgbClr val="48698E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9760985" y="3813435"/>
              <a:ext cx="63703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2A3D5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03</a:t>
              </a:r>
              <a:endParaRPr lang="zh-CN" altLang="en-US" sz="3600" b="1" dirty="0">
                <a:solidFill>
                  <a:srgbClr val="2A3D5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6516565" y="4171400"/>
              <a:ext cx="1845698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l"/>
              <a:r>
                <a:rPr sz="2400" b="1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 </a:t>
              </a:r>
              <a:r>
                <a:rPr lang="en-US" sz="2400" b="1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JavaScript</a:t>
              </a:r>
              <a:endParaRPr lang="zh-CN" altLang="en-US" sz="2400" b="1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6178745" y="5418370"/>
            <a:ext cx="2433955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sym typeface="+mn-ea"/>
              </a:rPr>
              <a:t>系统中使用</a:t>
            </a:r>
            <a:r>
              <a:rPr lang="en-US" altLang="zh-CN" sz="1200" dirty="0">
                <a:sym typeface="+mn-ea"/>
              </a:rPr>
              <a:t>Servlet</a:t>
            </a:r>
            <a:r>
              <a:rPr lang="zh-CN" altLang="en-US" sz="1200" dirty="0">
                <a:sym typeface="+mn-ea"/>
              </a:rPr>
              <a:t>作为后台开发的</a:t>
            </a:r>
            <a:r>
              <a:rPr lang="zh-CN" altLang="en-US" sz="1200" dirty="0">
                <a:sym typeface="+mn-ea"/>
              </a:rPr>
              <a:t>技术</a:t>
            </a:r>
            <a:endParaRPr lang="zh-CN" altLang="en-US" sz="1200" dirty="0">
              <a:sym typeface="+mn-ea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3180877" y="2642372"/>
            <a:ext cx="22445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zh-CN" sz="1200" dirty="0"/>
              <a:t>系统中用到的</a:t>
            </a:r>
            <a:r>
              <a:rPr lang="en-US" altLang="zh-CN" sz="1200" dirty="0"/>
              <a:t>JSP</a:t>
            </a:r>
            <a:r>
              <a:rPr lang="zh-CN" altLang="zh-CN" sz="1200" dirty="0"/>
              <a:t>开发技术是在</a:t>
            </a:r>
            <a:endParaRPr lang="en-US" altLang="zh-CN" sz="1200" dirty="0"/>
          </a:p>
          <a:p>
            <a:r>
              <a:rPr lang="en-US" altLang="zh-CN" sz="1200" dirty="0"/>
              <a:t>HTML</a:t>
            </a:r>
            <a:r>
              <a:rPr lang="zh-CN" altLang="zh-CN" sz="1200" dirty="0"/>
              <a:t>语言的基础上对网页的对</a:t>
            </a:r>
            <a:endParaRPr lang="en-US" altLang="zh-CN" sz="1200" dirty="0"/>
          </a:p>
          <a:p>
            <a:r>
              <a:rPr lang="zh-CN" altLang="zh-CN" sz="1200" dirty="0"/>
              <a:t>象模型进行开发。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194211" y="1521612"/>
            <a:ext cx="2198038" cy="1384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sym typeface="+mn-ea"/>
              </a:rPr>
              <a:t>MySQL数据库是典型的开源、</a:t>
            </a:r>
            <a:endParaRPr lang="en-US" altLang="zh-CN" sz="1200" dirty="0"/>
          </a:p>
          <a:p>
            <a:r>
              <a:rPr lang="zh-CN" altLang="zh-CN" sz="1200" dirty="0">
                <a:sym typeface="+mn-ea"/>
              </a:rPr>
              <a:t>关系型数据库管理系统。</a:t>
            </a:r>
            <a:endParaRPr lang="en-US" altLang="zh-CN" sz="1200" dirty="0"/>
          </a:p>
          <a:p>
            <a:r>
              <a:rPr lang="en-US" altLang="zh-CN" sz="1200" dirty="0">
                <a:sym typeface="+mn-ea"/>
              </a:rPr>
              <a:t>MySQL</a:t>
            </a:r>
            <a:r>
              <a:rPr lang="zh-CN" altLang="zh-CN" sz="1200" dirty="0">
                <a:sym typeface="+mn-ea"/>
              </a:rPr>
              <a:t>数据库在</a:t>
            </a:r>
            <a:r>
              <a:rPr lang="en-US" altLang="zh-CN" sz="1200" dirty="0">
                <a:sym typeface="+mn-ea"/>
              </a:rPr>
              <a:t>WEB </a:t>
            </a:r>
            <a:r>
              <a:rPr lang="zh-CN" altLang="zh-CN" sz="1200" dirty="0">
                <a:sym typeface="+mn-ea"/>
              </a:rPr>
              <a:t>应用方</a:t>
            </a:r>
            <a:endParaRPr lang="en-US" altLang="zh-CN" sz="1200" dirty="0"/>
          </a:p>
          <a:p>
            <a:r>
              <a:rPr lang="zh-CN" altLang="zh-CN" sz="1200" dirty="0">
                <a:sym typeface="+mn-ea"/>
              </a:rPr>
              <a:t>面具有很强大的性能和优</a:t>
            </a:r>
            <a:endParaRPr lang="en-US" altLang="zh-CN" sz="1200" dirty="0"/>
          </a:p>
          <a:p>
            <a:r>
              <a:rPr lang="zh-CN" altLang="zh-CN" sz="1200" dirty="0">
                <a:sym typeface="+mn-ea"/>
              </a:rPr>
              <a:t>越性，用户可以通过</a:t>
            </a:r>
            <a:r>
              <a:rPr lang="en-US" altLang="zh-CN" sz="1200" dirty="0">
                <a:sym typeface="+mn-ea"/>
              </a:rPr>
              <a:t>MySQL</a:t>
            </a:r>
            <a:endParaRPr lang="en-US" altLang="zh-CN" sz="1200" dirty="0"/>
          </a:p>
          <a:p>
            <a:r>
              <a:rPr lang="zh-CN" altLang="zh-CN" sz="1200" dirty="0">
                <a:sym typeface="+mn-ea"/>
              </a:rPr>
              <a:t>数据库方便快捷的对数据进</a:t>
            </a:r>
            <a:endParaRPr lang="en-US" altLang="zh-CN" sz="1200" dirty="0"/>
          </a:p>
          <a:p>
            <a:r>
              <a:rPr lang="zh-CN" altLang="zh-CN" sz="1200" dirty="0">
                <a:sym typeface="+mn-ea"/>
              </a:rPr>
              <a:t>行有效的管理。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6177350" y="3710990"/>
            <a:ext cx="2433955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dirty="0"/>
              <a:t>JS </a:t>
            </a:r>
            <a:r>
              <a:rPr lang="zh-CN" altLang="en-US" sz="1200" dirty="0"/>
              <a:t>可以被嵌入到 </a:t>
            </a:r>
            <a:r>
              <a:rPr lang="en-US" sz="1200" dirty="0"/>
              <a:t>HTML </a:t>
            </a:r>
            <a:r>
              <a:rPr lang="zh-CN" altLang="en-US" sz="1200" dirty="0"/>
              <a:t>的 </a:t>
            </a:r>
            <a:r>
              <a:rPr lang="en-US" sz="1200" dirty="0"/>
              <a:t>script </a:t>
            </a:r>
            <a:r>
              <a:rPr lang="zh-CN" altLang="en-US" sz="1200" dirty="0"/>
              <a:t>标签中执行。</a:t>
            </a:r>
            <a:endParaRPr lang="en-US" altLang="zh-CN" sz="1200" dirty="0"/>
          </a:p>
          <a:p>
            <a:r>
              <a:rPr lang="zh-CN" altLang="en-US" sz="1200" dirty="0"/>
              <a:t> </a:t>
            </a:r>
            <a:r>
              <a:rPr lang="en-US" altLang="zh-CN" sz="1200" dirty="0"/>
              <a:t>JavaScript</a:t>
            </a:r>
            <a:r>
              <a:rPr lang="zh-CN" altLang="en-US" sz="1200" dirty="0"/>
              <a:t>和其他语言可以很好的交互，并且广泛应用于各个领域。</a:t>
            </a:r>
            <a:endParaRPr sz="1200" dirty="0"/>
          </a:p>
        </p:txBody>
      </p:sp>
      <p:grpSp>
        <p:nvGrpSpPr>
          <p:cNvPr id="99" name="组合 98"/>
          <p:cNvGrpSpPr/>
          <p:nvPr/>
        </p:nvGrpSpPr>
        <p:grpSpPr>
          <a:xfrm>
            <a:off x="6140956" y="4153395"/>
            <a:ext cx="4651312" cy="1570505"/>
            <a:chOff x="6197663" y="3628348"/>
            <a:chExt cx="4651312" cy="1570505"/>
          </a:xfrm>
        </p:grpSpPr>
        <p:sp>
          <p:nvSpPr>
            <p:cNvPr id="100" name="Freeform 5"/>
            <p:cNvSpPr/>
            <p:nvPr/>
          </p:nvSpPr>
          <p:spPr bwMode="auto">
            <a:xfrm>
              <a:off x="6315074" y="3628348"/>
              <a:ext cx="4533901" cy="1570505"/>
            </a:xfrm>
            <a:custGeom>
              <a:avLst/>
              <a:gdLst>
                <a:gd name="T0" fmla="*/ 2030 w 2050"/>
                <a:gd name="T1" fmla="*/ 279 h 708"/>
                <a:gd name="T2" fmla="*/ 2000 w 2050"/>
                <a:gd name="T3" fmla="*/ 279 h 708"/>
                <a:gd name="T4" fmla="*/ 1964 w 2050"/>
                <a:gd name="T5" fmla="*/ 192 h 708"/>
                <a:gd name="T6" fmla="*/ 1985 w 2050"/>
                <a:gd name="T7" fmla="*/ 171 h 708"/>
                <a:gd name="T8" fmla="*/ 1985 w 2050"/>
                <a:gd name="T9" fmla="*/ 142 h 708"/>
                <a:gd name="T10" fmla="*/ 1908 w 2050"/>
                <a:gd name="T11" fmla="*/ 65 h 708"/>
                <a:gd name="T12" fmla="*/ 1879 w 2050"/>
                <a:gd name="T13" fmla="*/ 65 h 708"/>
                <a:gd name="T14" fmla="*/ 1858 w 2050"/>
                <a:gd name="T15" fmla="*/ 86 h 708"/>
                <a:gd name="T16" fmla="*/ 1771 w 2050"/>
                <a:gd name="T17" fmla="*/ 50 h 708"/>
                <a:gd name="T18" fmla="*/ 1771 w 2050"/>
                <a:gd name="T19" fmla="*/ 20 h 708"/>
                <a:gd name="T20" fmla="*/ 1750 w 2050"/>
                <a:gd name="T21" fmla="*/ 0 h 708"/>
                <a:gd name="T22" fmla="*/ 1642 w 2050"/>
                <a:gd name="T23" fmla="*/ 0 h 708"/>
                <a:gd name="T24" fmla="*/ 1621 w 2050"/>
                <a:gd name="T25" fmla="*/ 20 h 708"/>
                <a:gd name="T26" fmla="*/ 1621 w 2050"/>
                <a:gd name="T27" fmla="*/ 50 h 708"/>
                <a:gd name="T28" fmla="*/ 1534 w 2050"/>
                <a:gd name="T29" fmla="*/ 86 h 708"/>
                <a:gd name="T30" fmla="*/ 1513 w 2050"/>
                <a:gd name="T31" fmla="*/ 65 h 708"/>
                <a:gd name="T32" fmla="*/ 1484 w 2050"/>
                <a:gd name="T33" fmla="*/ 65 h 708"/>
                <a:gd name="T34" fmla="*/ 1408 w 2050"/>
                <a:gd name="T35" fmla="*/ 142 h 708"/>
                <a:gd name="T36" fmla="*/ 1408 w 2050"/>
                <a:gd name="T37" fmla="*/ 171 h 708"/>
                <a:gd name="T38" fmla="*/ 1429 w 2050"/>
                <a:gd name="T39" fmla="*/ 192 h 708"/>
                <a:gd name="T40" fmla="*/ 1423 w 2050"/>
                <a:gd name="T41" fmla="*/ 202 h 708"/>
                <a:gd name="T42" fmla="*/ 1423 w 2050"/>
                <a:gd name="T43" fmla="*/ 201 h 708"/>
                <a:gd name="T44" fmla="*/ 1162 w 2050"/>
                <a:gd name="T45" fmla="*/ 201 h 708"/>
                <a:gd name="T46" fmla="*/ 1147 w 2050"/>
                <a:gd name="T47" fmla="*/ 205 h 708"/>
                <a:gd name="T48" fmla="*/ 1135 w 2050"/>
                <a:gd name="T49" fmla="*/ 228 h 708"/>
                <a:gd name="T50" fmla="*/ 1091 w 2050"/>
                <a:gd name="T51" fmla="*/ 320 h 708"/>
                <a:gd name="T52" fmla="*/ 1030 w 2050"/>
                <a:gd name="T53" fmla="*/ 204 h 708"/>
                <a:gd name="T54" fmla="*/ 1025 w 2050"/>
                <a:gd name="T55" fmla="*/ 201 h 708"/>
                <a:gd name="T56" fmla="*/ 0 w 2050"/>
                <a:gd name="T57" fmla="*/ 201 h 708"/>
                <a:gd name="T58" fmla="*/ 0 w 2050"/>
                <a:gd name="T59" fmla="*/ 506 h 708"/>
                <a:gd name="T60" fmla="*/ 1020 w 2050"/>
                <a:gd name="T61" fmla="*/ 506 h 708"/>
                <a:gd name="T62" fmla="*/ 1032 w 2050"/>
                <a:gd name="T63" fmla="*/ 500 h 708"/>
                <a:gd name="T64" fmla="*/ 1032 w 2050"/>
                <a:gd name="T65" fmla="*/ 500 h 708"/>
                <a:gd name="T66" fmla="*/ 1033 w 2050"/>
                <a:gd name="T67" fmla="*/ 499 h 708"/>
                <a:gd name="T68" fmla="*/ 1097 w 2050"/>
                <a:gd name="T69" fmla="*/ 354 h 708"/>
                <a:gd name="T70" fmla="*/ 1136 w 2050"/>
                <a:gd name="T71" fmla="*/ 485 h 708"/>
                <a:gd name="T72" fmla="*/ 1144 w 2050"/>
                <a:gd name="T73" fmla="*/ 503 h 708"/>
                <a:gd name="T74" fmla="*/ 1160 w 2050"/>
                <a:gd name="T75" fmla="*/ 506 h 708"/>
                <a:gd name="T76" fmla="*/ 1423 w 2050"/>
                <a:gd name="T77" fmla="*/ 506 h 708"/>
                <a:gd name="T78" fmla="*/ 1423 w 2050"/>
                <a:gd name="T79" fmla="*/ 506 h 708"/>
                <a:gd name="T80" fmla="*/ 1429 w 2050"/>
                <a:gd name="T81" fmla="*/ 516 h 708"/>
                <a:gd name="T82" fmla="*/ 1408 w 2050"/>
                <a:gd name="T83" fmla="*/ 537 h 708"/>
                <a:gd name="T84" fmla="*/ 1408 w 2050"/>
                <a:gd name="T85" fmla="*/ 566 h 708"/>
                <a:gd name="T86" fmla="*/ 1484 w 2050"/>
                <a:gd name="T87" fmla="*/ 643 h 708"/>
                <a:gd name="T88" fmla="*/ 1513 w 2050"/>
                <a:gd name="T89" fmla="*/ 643 h 708"/>
                <a:gd name="T90" fmla="*/ 1534 w 2050"/>
                <a:gd name="T91" fmla="*/ 622 h 708"/>
                <a:gd name="T92" fmla="*/ 1621 w 2050"/>
                <a:gd name="T93" fmla="*/ 658 h 708"/>
                <a:gd name="T94" fmla="*/ 1621 w 2050"/>
                <a:gd name="T95" fmla="*/ 687 h 708"/>
                <a:gd name="T96" fmla="*/ 1642 w 2050"/>
                <a:gd name="T97" fmla="*/ 708 h 708"/>
                <a:gd name="T98" fmla="*/ 1750 w 2050"/>
                <a:gd name="T99" fmla="*/ 708 h 708"/>
                <a:gd name="T100" fmla="*/ 1771 w 2050"/>
                <a:gd name="T101" fmla="*/ 687 h 708"/>
                <a:gd name="T102" fmla="*/ 1771 w 2050"/>
                <a:gd name="T103" fmla="*/ 658 h 708"/>
                <a:gd name="T104" fmla="*/ 1858 w 2050"/>
                <a:gd name="T105" fmla="*/ 622 h 708"/>
                <a:gd name="T106" fmla="*/ 1879 w 2050"/>
                <a:gd name="T107" fmla="*/ 643 h 708"/>
                <a:gd name="T108" fmla="*/ 1908 w 2050"/>
                <a:gd name="T109" fmla="*/ 643 h 708"/>
                <a:gd name="T110" fmla="*/ 1985 w 2050"/>
                <a:gd name="T111" fmla="*/ 566 h 708"/>
                <a:gd name="T112" fmla="*/ 1985 w 2050"/>
                <a:gd name="T113" fmla="*/ 537 h 708"/>
                <a:gd name="T114" fmla="*/ 1964 w 2050"/>
                <a:gd name="T115" fmla="*/ 516 h 708"/>
                <a:gd name="T116" fmla="*/ 2000 w 2050"/>
                <a:gd name="T117" fmla="*/ 429 h 708"/>
                <a:gd name="T118" fmla="*/ 2030 w 2050"/>
                <a:gd name="T119" fmla="*/ 429 h 708"/>
                <a:gd name="T120" fmla="*/ 2050 w 2050"/>
                <a:gd name="T121" fmla="*/ 408 h 708"/>
                <a:gd name="T122" fmla="*/ 2050 w 2050"/>
                <a:gd name="T123" fmla="*/ 300 h 708"/>
                <a:gd name="T124" fmla="*/ 2030 w 2050"/>
                <a:gd name="T125" fmla="*/ 2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50" h="708">
                  <a:moveTo>
                    <a:pt x="2030" y="279"/>
                  </a:moveTo>
                  <a:cubicBezTo>
                    <a:pt x="2000" y="279"/>
                    <a:pt x="2000" y="279"/>
                    <a:pt x="2000" y="279"/>
                  </a:cubicBezTo>
                  <a:cubicBezTo>
                    <a:pt x="1992" y="248"/>
                    <a:pt x="1980" y="219"/>
                    <a:pt x="1964" y="192"/>
                  </a:cubicBezTo>
                  <a:cubicBezTo>
                    <a:pt x="1985" y="171"/>
                    <a:pt x="1985" y="171"/>
                    <a:pt x="1985" y="171"/>
                  </a:cubicBezTo>
                  <a:cubicBezTo>
                    <a:pt x="1993" y="163"/>
                    <a:pt x="1993" y="150"/>
                    <a:pt x="1985" y="142"/>
                  </a:cubicBezTo>
                  <a:cubicBezTo>
                    <a:pt x="1908" y="65"/>
                    <a:pt x="1908" y="65"/>
                    <a:pt x="1908" y="65"/>
                  </a:cubicBezTo>
                  <a:cubicBezTo>
                    <a:pt x="1900" y="57"/>
                    <a:pt x="1887" y="57"/>
                    <a:pt x="1879" y="65"/>
                  </a:cubicBezTo>
                  <a:cubicBezTo>
                    <a:pt x="1858" y="86"/>
                    <a:pt x="1858" y="86"/>
                    <a:pt x="1858" y="86"/>
                  </a:cubicBezTo>
                  <a:cubicBezTo>
                    <a:pt x="1831" y="70"/>
                    <a:pt x="1802" y="58"/>
                    <a:pt x="1771" y="50"/>
                  </a:cubicBezTo>
                  <a:cubicBezTo>
                    <a:pt x="1771" y="20"/>
                    <a:pt x="1771" y="20"/>
                    <a:pt x="1771" y="20"/>
                  </a:cubicBezTo>
                  <a:cubicBezTo>
                    <a:pt x="1771" y="9"/>
                    <a:pt x="1762" y="0"/>
                    <a:pt x="1750" y="0"/>
                  </a:cubicBezTo>
                  <a:cubicBezTo>
                    <a:pt x="1642" y="0"/>
                    <a:pt x="1642" y="0"/>
                    <a:pt x="1642" y="0"/>
                  </a:cubicBezTo>
                  <a:cubicBezTo>
                    <a:pt x="1631" y="0"/>
                    <a:pt x="1621" y="9"/>
                    <a:pt x="1621" y="20"/>
                  </a:cubicBezTo>
                  <a:cubicBezTo>
                    <a:pt x="1621" y="50"/>
                    <a:pt x="1621" y="50"/>
                    <a:pt x="1621" y="50"/>
                  </a:cubicBezTo>
                  <a:cubicBezTo>
                    <a:pt x="1590" y="58"/>
                    <a:pt x="1561" y="70"/>
                    <a:pt x="1534" y="86"/>
                  </a:cubicBezTo>
                  <a:cubicBezTo>
                    <a:pt x="1513" y="65"/>
                    <a:pt x="1513" y="65"/>
                    <a:pt x="1513" y="65"/>
                  </a:cubicBezTo>
                  <a:cubicBezTo>
                    <a:pt x="1505" y="57"/>
                    <a:pt x="1492" y="57"/>
                    <a:pt x="1484" y="65"/>
                  </a:cubicBezTo>
                  <a:cubicBezTo>
                    <a:pt x="1408" y="142"/>
                    <a:pt x="1408" y="142"/>
                    <a:pt x="1408" y="142"/>
                  </a:cubicBezTo>
                  <a:cubicBezTo>
                    <a:pt x="1400" y="150"/>
                    <a:pt x="1400" y="163"/>
                    <a:pt x="1408" y="171"/>
                  </a:cubicBezTo>
                  <a:cubicBezTo>
                    <a:pt x="1429" y="192"/>
                    <a:pt x="1429" y="192"/>
                    <a:pt x="1429" y="192"/>
                  </a:cubicBezTo>
                  <a:cubicBezTo>
                    <a:pt x="1426" y="195"/>
                    <a:pt x="1425" y="199"/>
                    <a:pt x="1423" y="202"/>
                  </a:cubicBezTo>
                  <a:cubicBezTo>
                    <a:pt x="1423" y="201"/>
                    <a:pt x="1423" y="201"/>
                    <a:pt x="1423" y="201"/>
                  </a:cubicBezTo>
                  <a:cubicBezTo>
                    <a:pt x="1162" y="201"/>
                    <a:pt x="1162" y="201"/>
                    <a:pt x="1162" y="201"/>
                  </a:cubicBezTo>
                  <a:cubicBezTo>
                    <a:pt x="1162" y="201"/>
                    <a:pt x="1152" y="201"/>
                    <a:pt x="1147" y="205"/>
                  </a:cubicBezTo>
                  <a:cubicBezTo>
                    <a:pt x="1143" y="208"/>
                    <a:pt x="1140" y="212"/>
                    <a:pt x="1135" y="228"/>
                  </a:cubicBezTo>
                  <a:cubicBezTo>
                    <a:pt x="1124" y="265"/>
                    <a:pt x="1104" y="329"/>
                    <a:pt x="1091" y="320"/>
                  </a:cubicBezTo>
                  <a:cubicBezTo>
                    <a:pt x="1054" y="221"/>
                    <a:pt x="1030" y="204"/>
                    <a:pt x="1030" y="204"/>
                  </a:cubicBezTo>
                  <a:cubicBezTo>
                    <a:pt x="1028" y="202"/>
                    <a:pt x="1027" y="201"/>
                    <a:pt x="1025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1020" y="506"/>
                    <a:pt x="1020" y="506"/>
                    <a:pt x="1020" y="506"/>
                  </a:cubicBezTo>
                  <a:cubicBezTo>
                    <a:pt x="1023" y="506"/>
                    <a:pt x="1030" y="504"/>
                    <a:pt x="1032" y="500"/>
                  </a:cubicBezTo>
                  <a:cubicBezTo>
                    <a:pt x="1032" y="500"/>
                    <a:pt x="1032" y="500"/>
                    <a:pt x="1032" y="500"/>
                  </a:cubicBezTo>
                  <a:cubicBezTo>
                    <a:pt x="1032" y="500"/>
                    <a:pt x="1032" y="499"/>
                    <a:pt x="1033" y="499"/>
                  </a:cubicBezTo>
                  <a:cubicBezTo>
                    <a:pt x="1097" y="354"/>
                    <a:pt x="1097" y="354"/>
                    <a:pt x="1097" y="354"/>
                  </a:cubicBezTo>
                  <a:cubicBezTo>
                    <a:pt x="1136" y="485"/>
                    <a:pt x="1136" y="485"/>
                    <a:pt x="1136" y="485"/>
                  </a:cubicBezTo>
                  <a:cubicBezTo>
                    <a:pt x="1136" y="485"/>
                    <a:pt x="1140" y="498"/>
                    <a:pt x="1144" y="503"/>
                  </a:cubicBezTo>
                  <a:cubicBezTo>
                    <a:pt x="1149" y="507"/>
                    <a:pt x="1160" y="506"/>
                    <a:pt x="1160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3" y="506"/>
                    <a:pt x="1423" y="506"/>
                    <a:pt x="1423" y="506"/>
                  </a:cubicBezTo>
                  <a:cubicBezTo>
                    <a:pt x="1425" y="509"/>
                    <a:pt x="1427" y="513"/>
                    <a:pt x="1429" y="516"/>
                  </a:cubicBezTo>
                  <a:cubicBezTo>
                    <a:pt x="1408" y="537"/>
                    <a:pt x="1408" y="537"/>
                    <a:pt x="1408" y="537"/>
                  </a:cubicBezTo>
                  <a:cubicBezTo>
                    <a:pt x="1400" y="545"/>
                    <a:pt x="1400" y="558"/>
                    <a:pt x="1408" y="566"/>
                  </a:cubicBezTo>
                  <a:cubicBezTo>
                    <a:pt x="1484" y="643"/>
                    <a:pt x="1484" y="643"/>
                    <a:pt x="1484" y="643"/>
                  </a:cubicBezTo>
                  <a:cubicBezTo>
                    <a:pt x="1492" y="650"/>
                    <a:pt x="1505" y="650"/>
                    <a:pt x="1513" y="643"/>
                  </a:cubicBezTo>
                  <a:cubicBezTo>
                    <a:pt x="1534" y="622"/>
                    <a:pt x="1534" y="622"/>
                    <a:pt x="1534" y="622"/>
                  </a:cubicBezTo>
                  <a:cubicBezTo>
                    <a:pt x="1561" y="638"/>
                    <a:pt x="1590" y="650"/>
                    <a:pt x="1621" y="658"/>
                  </a:cubicBezTo>
                  <a:cubicBezTo>
                    <a:pt x="1621" y="687"/>
                    <a:pt x="1621" y="687"/>
                    <a:pt x="1621" y="687"/>
                  </a:cubicBezTo>
                  <a:cubicBezTo>
                    <a:pt x="1621" y="698"/>
                    <a:pt x="1631" y="708"/>
                    <a:pt x="1642" y="708"/>
                  </a:cubicBezTo>
                  <a:cubicBezTo>
                    <a:pt x="1750" y="708"/>
                    <a:pt x="1750" y="708"/>
                    <a:pt x="1750" y="708"/>
                  </a:cubicBezTo>
                  <a:cubicBezTo>
                    <a:pt x="1762" y="708"/>
                    <a:pt x="1771" y="698"/>
                    <a:pt x="1771" y="687"/>
                  </a:cubicBezTo>
                  <a:cubicBezTo>
                    <a:pt x="1771" y="658"/>
                    <a:pt x="1771" y="658"/>
                    <a:pt x="1771" y="658"/>
                  </a:cubicBezTo>
                  <a:cubicBezTo>
                    <a:pt x="1802" y="650"/>
                    <a:pt x="1831" y="638"/>
                    <a:pt x="1858" y="622"/>
                  </a:cubicBezTo>
                  <a:cubicBezTo>
                    <a:pt x="1879" y="643"/>
                    <a:pt x="1879" y="643"/>
                    <a:pt x="1879" y="643"/>
                  </a:cubicBezTo>
                  <a:cubicBezTo>
                    <a:pt x="1887" y="650"/>
                    <a:pt x="1900" y="650"/>
                    <a:pt x="1908" y="643"/>
                  </a:cubicBezTo>
                  <a:cubicBezTo>
                    <a:pt x="1985" y="566"/>
                    <a:pt x="1985" y="566"/>
                    <a:pt x="1985" y="566"/>
                  </a:cubicBezTo>
                  <a:cubicBezTo>
                    <a:pt x="1993" y="558"/>
                    <a:pt x="1993" y="545"/>
                    <a:pt x="1985" y="537"/>
                  </a:cubicBezTo>
                  <a:cubicBezTo>
                    <a:pt x="1964" y="516"/>
                    <a:pt x="1964" y="516"/>
                    <a:pt x="1964" y="516"/>
                  </a:cubicBezTo>
                  <a:cubicBezTo>
                    <a:pt x="1980" y="489"/>
                    <a:pt x="1992" y="460"/>
                    <a:pt x="2000" y="429"/>
                  </a:cubicBezTo>
                  <a:cubicBezTo>
                    <a:pt x="2030" y="429"/>
                    <a:pt x="2030" y="429"/>
                    <a:pt x="2030" y="429"/>
                  </a:cubicBezTo>
                  <a:cubicBezTo>
                    <a:pt x="2041" y="429"/>
                    <a:pt x="2050" y="420"/>
                    <a:pt x="2050" y="408"/>
                  </a:cubicBezTo>
                  <a:cubicBezTo>
                    <a:pt x="2050" y="300"/>
                    <a:pt x="2050" y="300"/>
                    <a:pt x="2050" y="300"/>
                  </a:cubicBezTo>
                  <a:cubicBezTo>
                    <a:pt x="2050" y="288"/>
                    <a:pt x="2041" y="279"/>
                    <a:pt x="2030" y="279"/>
                  </a:cubicBezTo>
                  <a:close/>
                </a:path>
              </a:pathLst>
            </a:custGeom>
            <a:solidFill>
              <a:srgbClr val="2A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9555537" y="3875460"/>
              <a:ext cx="1047939" cy="1053547"/>
            </a:xfrm>
            <a:prstGeom prst="ellipse">
              <a:avLst/>
            </a:prstGeom>
            <a:solidFill>
              <a:srgbClr val="FFFFFF"/>
            </a:solidFill>
            <a:ln w="63500">
              <a:solidFill>
                <a:srgbClr val="48698E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9760985" y="3813435"/>
              <a:ext cx="63703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2A3D52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05</a:t>
              </a:r>
              <a:endParaRPr lang="zh-CN" altLang="en-US" sz="3600" b="1" dirty="0">
                <a:solidFill>
                  <a:srgbClr val="2A3D52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6197663" y="4201606"/>
              <a:ext cx="2636520" cy="82994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sz="2400" b="1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 </a:t>
              </a:r>
              <a:r>
                <a:rPr lang="en-US" altLang="zh-CN" sz="2400" b="1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Servlet</a:t>
              </a:r>
              <a:r>
                <a:rPr lang="zh-CN" altLang="en-US" sz="2400" b="1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开发技术</a:t>
              </a:r>
              <a:endParaRPr lang="zh-CN" altLang="en-US" sz="2400" b="1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  <a:p>
              <a:pPr algn="l"/>
              <a:endParaRPr lang="zh-CN" altLang="en-US" sz="2400" b="1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3239872" y="4726653"/>
            <a:ext cx="2433955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effectLst/>
              </a:rPr>
              <a:t>Java</a:t>
            </a:r>
            <a:r>
              <a:rPr lang="zh-CN" altLang="en-US" sz="1200" dirty="0">
                <a:solidFill>
                  <a:srgbClr val="000000"/>
                </a:solidFill>
                <a:effectLst/>
              </a:rPr>
              <a:t>语言是一种面向</a:t>
            </a:r>
            <a:r>
              <a:rPr lang="zh-CN" altLang="en-US" sz="1200" dirty="0">
                <a:solidFill>
                  <a:srgbClr val="000000"/>
                </a:solidFill>
              </a:rPr>
              <a:t>对象</a:t>
            </a:r>
            <a:r>
              <a:rPr lang="zh-CN" altLang="en-US" sz="1200" dirty="0">
                <a:solidFill>
                  <a:srgbClr val="000000"/>
                </a:solidFill>
                <a:effectLst/>
              </a:rPr>
              <a:t>的编程语言</a:t>
            </a:r>
            <a:r>
              <a:rPr lang="en-US" altLang="zh-CN" sz="1200" dirty="0">
                <a:solidFill>
                  <a:srgbClr val="000000"/>
                </a:solidFill>
                <a:effectLst/>
              </a:rPr>
              <a:t>,</a:t>
            </a:r>
            <a:r>
              <a:rPr lang="zh-CN" altLang="en-US" sz="1200" dirty="0">
                <a:solidFill>
                  <a:srgbClr val="000000"/>
                </a:solidFill>
                <a:effectLst/>
              </a:rPr>
              <a:t>它最大的优点就是与平台无关</a:t>
            </a:r>
            <a:r>
              <a:rPr lang="en-US" altLang="zh-CN" sz="1200" dirty="0">
                <a:solidFill>
                  <a:srgbClr val="000000"/>
                </a:solidFill>
                <a:effectLst/>
              </a:rPr>
              <a:t>.</a:t>
            </a:r>
            <a:endParaRPr lang="en-US" altLang="zh-CN" sz="1200" dirty="0">
              <a:solidFill>
                <a:srgbClr val="000000"/>
              </a:solidFill>
              <a:effectLst/>
            </a:endParaRPr>
          </a:p>
          <a:p>
            <a:r>
              <a:rPr lang="zh-CN" altLang="en-US" sz="1200" dirty="0">
                <a:solidFill>
                  <a:srgbClr val="000000"/>
                </a:solidFill>
                <a:effectLst/>
              </a:rPr>
              <a:t>“一次编写，到处运行”的特点，使其在互联网上广泛采用。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776897"/>
            <a:ext cx="8000264" cy="7634897"/>
            <a:chOff x="1" y="-776897"/>
            <a:chExt cx="8000264" cy="76348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51"/>
            <a:stretch>
              <a:fillRect/>
            </a:stretch>
          </p:blipFill>
          <p:spPr>
            <a:xfrm>
              <a:off x="1" y="0"/>
              <a:ext cx="8000264" cy="685800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1578877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5" name="组合 4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7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9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1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2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3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16" name="直接连接符 15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740927" y="-228600"/>
              <a:ext cx="728446" cy="2702384"/>
              <a:chOff x="912127" y="-381000"/>
              <a:chExt cx="728446" cy="2702384"/>
            </a:xfrm>
          </p:grpSpPr>
          <p:grpSp>
            <p:nvGrpSpPr>
              <p:cNvPr id="20" name="组合 19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22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5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6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8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44706" y="-776897"/>
              <a:ext cx="728446" cy="2702384"/>
              <a:chOff x="912127" y="-381000"/>
              <a:chExt cx="728446" cy="2702384"/>
            </a:xfrm>
          </p:grpSpPr>
          <p:grpSp>
            <p:nvGrpSpPr>
              <p:cNvPr id="31" name="组合 30"/>
              <p:cNvGrpSpPr/>
              <p:nvPr/>
            </p:nvGrpSpPr>
            <p:grpSpPr>
              <a:xfrm rot="10800000">
                <a:off x="912127" y="1526716"/>
                <a:ext cx="728446" cy="794668"/>
                <a:chOff x="4038600" y="819150"/>
                <a:chExt cx="838200" cy="914400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3" name="Freeform 11"/>
                <p:cNvSpPr>
                  <a:spLocks noEditPoints="1"/>
                </p:cNvSpPr>
                <p:nvPr/>
              </p:nvSpPr>
              <p:spPr bwMode="auto">
                <a:xfrm>
                  <a:off x="4223855" y="1035938"/>
                  <a:ext cx="455542" cy="697612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2" y="68"/>
                    </a:cxn>
                    <a:cxn ang="0">
                      <a:pos x="16" y="81"/>
                    </a:cxn>
                    <a:cxn ang="0">
                      <a:pos x="16" y="88"/>
                    </a:cxn>
                    <a:cxn ang="0">
                      <a:pos x="17" y="94"/>
                    </a:cxn>
                    <a:cxn ang="0">
                      <a:pos x="30" y="104"/>
                    </a:cxn>
                    <a:cxn ang="0">
                      <a:pos x="44" y="96"/>
                    </a:cxn>
                    <a:cxn ang="0">
                      <a:pos x="45" y="91"/>
                    </a:cxn>
                    <a:cxn ang="0">
                      <a:pos x="45" y="87"/>
                    </a:cxn>
                    <a:cxn ang="0">
                      <a:pos x="45" y="82"/>
                    </a:cxn>
                    <a:cxn ang="0">
                      <a:pos x="45" y="80"/>
                    </a:cxn>
                    <a:cxn ang="0">
                      <a:pos x="50" y="64"/>
                    </a:cxn>
                    <a:cxn ang="0">
                      <a:pos x="31" y="0"/>
                    </a:cxn>
                    <a:cxn ang="0">
                      <a:pos x="35" y="49"/>
                    </a:cxn>
                    <a:cxn ang="0">
                      <a:pos x="30" y="71"/>
                    </a:cxn>
                    <a:cxn ang="0">
                      <a:pos x="33" y="28"/>
                    </a:cxn>
                    <a:cxn ang="0">
                      <a:pos x="35" y="31"/>
                    </a:cxn>
                    <a:cxn ang="0">
                      <a:pos x="44" y="30"/>
                    </a:cxn>
                    <a:cxn ang="0">
                      <a:pos x="44" y="30"/>
                    </a:cxn>
                    <a:cxn ang="0">
                      <a:pos x="37" y="75"/>
                    </a:cxn>
                    <a:cxn ang="0">
                      <a:pos x="34" y="94"/>
                    </a:cxn>
                    <a:cxn ang="0">
                      <a:pos x="42" y="77"/>
                    </a:cxn>
                    <a:cxn ang="0">
                      <a:pos x="19" y="79"/>
                    </a:cxn>
                    <a:cxn ang="0">
                      <a:pos x="38" y="77"/>
                    </a:cxn>
                    <a:cxn ang="0">
                      <a:pos x="19" y="91"/>
                    </a:cxn>
                    <a:cxn ang="0">
                      <a:pos x="25" y="92"/>
                    </a:cxn>
                    <a:cxn ang="0">
                      <a:pos x="19" y="88"/>
                    </a:cxn>
                    <a:cxn ang="0">
                      <a:pos x="42" y="85"/>
                    </a:cxn>
                    <a:cxn ang="0">
                      <a:pos x="20" y="84"/>
                    </a:cxn>
                    <a:cxn ang="0">
                      <a:pos x="22" y="82"/>
                    </a:cxn>
                    <a:cxn ang="0">
                      <a:pos x="20" y="84"/>
                    </a:cxn>
                    <a:cxn ang="0">
                      <a:pos x="30" y="74"/>
                    </a:cxn>
                    <a:cxn ang="0">
                      <a:pos x="31" y="101"/>
                    </a:cxn>
                    <a:cxn ang="0">
                      <a:pos x="22" y="96"/>
                    </a:cxn>
                    <a:cxn ang="0">
                      <a:pos x="53" y="51"/>
                    </a:cxn>
                    <a:cxn ang="0">
                      <a:pos x="44" y="72"/>
                    </a:cxn>
                    <a:cxn ang="0">
                      <a:pos x="38" y="49"/>
                    </a:cxn>
                    <a:cxn ang="0">
                      <a:pos x="47" y="27"/>
                    </a:cxn>
                    <a:cxn ang="0">
                      <a:pos x="36" y="46"/>
                    </a:cxn>
                    <a:cxn ang="0">
                      <a:pos x="38" y="29"/>
                    </a:cxn>
                    <a:cxn ang="0">
                      <a:pos x="31" y="26"/>
                    </a:cxn>
                    <a:cxn ang="0">
                      <a:pos x="31" y="45"/>
                    </a:cxn>
                    <a:cxn ang="0">
                      <a:pos x="21" y="26"/>
                    </a:cxn>
                    <a:cxn ang="0">
                      <a:pos x="12" y="32"/>
                    </a:cxn>
                    <a:cxn ang="0">
                      <a:pos x="27" y="72"/>
                    </a:cxn>
                    <a:cxn ang="0">
                      <a:pos x="18" y="73"/>
                    </a:cxn>
                    <a:cxn ang="0">
                      <a:pos x="6" y="48"/>
                    </a:cxn>
                    <a:cxn ang="0">
                      <a:pos x="31" y="3"/>
                    </a:cxn>
                    <a:cxn ang="0">
                      <a:pos x="25" y="46"/>
                    </a:cxn>
                    <a:cxn ang="0">
                      <a:pos x="16" y="29"/>
                    </a:cxn>
                    <a:cxn ang="0">
                      <a:pos x="25" y="46"/>
                    </a:cxn>
                  </a:cxnLst>
                  <a:rect l="0" t="0" r="r" b="b"/>
                  <a:pathLst>
                    <a:path w="62" h="104">
                      <a:moveTo>
                        <a:pt x="31" y="0"/>
                      </a:move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21" y="0"/>
                        <a:pt x="13" y="5"/>
                        <a:pt x="8" y="11"/>
                      </a:cubicBezTo>
                      <a:cubicBezTo>
                        <a:pt x="3" y="17"/>
                        <a:pt x="0" y="25"/>
                        <a:pt x="0" y="34"/>
                      </a:cubicBezTo>
                      <a:cubicBezTo>
                        <a:pt x="0" y="39"/>
                        <a:pt x="1" y="44"/>
                        <a:pt x="4" y="49"/>
                      </a:cubicBezTo>
                      <a:cubicBezTo>
                        <a:pt x="5" y="52"/>
                        <a:pt x="7" y="55"/>
                        <a:pt x="8" y="57"/>
                      </a:cubicBezTo>
                      <a:cubicBezTo>
                        <a:pt x="10" y="60"/>
                        <a:pt x="11" y="62"/>
                        <a:pt x="12" y="65"/>
                      </a:cubicBezTo>
                      <a:cubicBezTo>
                        <a:pt x="12" y="65"/>
                        <a:pt x="12" y="67"/>
                        <a:pt x="12" y="68"/>
                      </a:cubicBezTo>
                      <a:cubicBezTo>
                        <a:pt x="12" y="71"/>
                        <a:pt x="14" y="73"/>
                        <a:pt x="15" y="75"/>
                      </a:cubicBezTo>
                      <a:cubicBezTo>
                        <a:pt x="16" y="76"/>
                        <a:pt x="16" y="77"/>
                        <a:pt x="16" y="78"/>
                      </a:cubicBez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6" y="82"/>
                        <a:pt x="16" y="83"/>
                        <a:pt x="16" y="83"/>
                      </a:cubicBezTo>
                      <a:cubicBezTo>
                        <a:pt x="16" y="84"/>
                        <a:pt x="16" y="84"/>
                        <a:pt x="16" y="85"/>
                      </a:cubicBezTo>
                      <a:cubicBezTo>
                        <a:pt x="16" y="85"/>
                        <a:pt x="17" y="85"/>
                        <a:pt x="17" y="86"/>
                      </a:cubicBezTo>
                      <a:cubicBezTo>
                        <a:pt x="16" y="86"/>
                        <a:pt x="16" y="87"/>
                        <a:pt x="16" y="88"/>
                      </a:cubicBezTo>
                      <a:cubicBezTo>
                        <a:pt x="16" y="89"/>
                        <a:pt x="16" y="89"/>
                        <a:pt x="16" y="89"/>
                      </a:cubicBezTo>
                      <a:cubicBezTo>
                        <a:pt x="16" y="89"/>
                        <a:pt x="16" y="89"/>
                        <a:pt x="17" y="90"/>
                      </a:cubicBezTo>
                      <a:cubicBezTo>
                        <a:pt x="16" y="90"/>
                        <a:pt x="16" y="91"/>
                        <a:pt x="16" y="92"/>
                      </a:cubicBezTo>
                      <a:cubicBezTo>
                        <a:pt x="16" y="92"/>
                        <a:pt x="16" y="93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18" y="98"/>
                        <a:pt x="20" y="100"/>
                        <a:pt x="22" y="101"/>
                      </a:cubicBezTo>
                      <a:cubicBezTo>
                        <a:pt x="25" y="103"/>
                        <a:pt x="27" y="104"/>
                        <a:pt x="30" y="104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4" y="104"/>
                        <a:pt x="37" y="104"/>
                        <a:pt x="39" y="102"/>
                      </a:cubicBezTo>
                      <a:cubicBezTo>
                        <a:pt x="40" y="101"/>
                        <a:pt x="42" y="100"/>
                        <a:pt x="43" y="98"/>
                      </a:cubicBezTo>
                      <a:cubicBezTo>
                        <a:pt x="43" y="98"/>
                        <a:pt x="44" y="97"/>
                        <a:pt x="44" y="96"/>
                      </a:cubicBezTo>
                      <a:cubicBezTo>
                        <a:pt x="45" y="95"/>
                        <a:pt x="45" y="95"/>
                        <a:pt x="4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93"/>
                        <a:pt x="45" y="93"/>
                        <a:pt x="45" y="92"/>
                      </a:cubicBezTo>
                      <a:cubicBezTo>
                        <a:pt x="45" y="92"/>
                        <a:pt x="45" y="92"/>
                        <a:pt x="45" y="91"/>
                      </a:cubicBezTo>
                      <a:cubicBezTo>
                        <a:pt x="46" y="91"/>
                        <a:pt x="46" y="90"/>
                        <a:pt x="46" y="90"/>
                      </a:cubicBezTo>
                      <a:cubicBezTo>
                        <a:pt x="46" y="89"/>
                        <a:pt x="46" y="89"/>
                        <a:pt x="45" y="89"/>
                      </a:cubicBezTo>
                      <a:cubicBezTo>
                        <a:pt x="45" y="89"/>
                        <a:pt x="46" y="88"/>
                        <a:pt x="46" y="88"/>
                      </a:cubicBezTo>
                      <a:cubicBezTo>
                        <a:pt x="45" y="87"/>
                        <a:pt x="45" y="87"/>
                        <a:pt x="45" y="87"/>
                      </a:cubicBezTo>
                      <a:cubicBezTo>
                        <a:pt x="45" y="87"/>
                        <a:pt x="44" y="86"/>
                        <a:pt x="44" y="86"/>
                      </a:cubicBezTo>
                      <a:cubicBezTo>
                        <a:pt x="45" y="86"/>
                        <a:pt x="45" y="86"/>
                        <a:pt x="46" y="85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46" y="83"/>
                        <a:pt x="45" y="83"/>
                        <a:pt x="45" y="82"/>
                      </a:cubicBezTo>
                      <a:cubicBezTo>
                        <a:pt x="45" y="82"/>
                        <a:pt x="45" y="82"/>
                        <a:pt x="45" y="81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80"/>
                        <a:pt x="45" y="80"/>
                        <a:pt x="45" y="80"/>
                      </a:cubicBezTo>
                      <a:cubicBezTo>
                        <a:pt x="45" y="79"/>
                        <a:pt x="45" y="78"/>
                        <a:pt x="45" y="77"/>
                      </a:cubicBezTo>
                      <a:cubicBezTo>
                        <a:pt x="45" y="77"/>
                        <a:pt x="45" y="77"/>
                        <a:pt x="45" y="77"/>
                      </a:cubicBezTo>
                      <a:cubicBezTo>
                        <a:pt x="47" y="75"/>
                        <a:pt x="48" y="72"/>
                        <a:pt x="49" y="70"/>
                      </a:cubicBezTo>
                      <a:cubicBezTo>
                        <a:pt x="49" y="68"/>
                        <a:pt x="50" y="66"/>
                        <a:pt x="50" y="64"/>
                      </a:cubicBezTo>
                      <a:cubicBezTo>
                        <a:pt x="52" y="60"/>
                        <a:pt x="52" y="57"/>
                        <a:pt x="56" y="52"/>
                      </a:cubicBezTo>
                      <a:cubicBezTo>
                        <a:pt x="59" y="48"/>
                        <a:pt x="62" y="40"/>
                        <a:pt x="62" y="31"/>
                      </a:cubicBezTo>
                      <a:cubicBezTo>
                        <a:pt x="62" y="24"/>
                        <a:pt x="60" y="16"/>
                        <a:pt x="55" y="11"/>
                      </a:cubicBezTo>
                      <a:cubicBezTo>
                        <a:pt x="50" y="5"/>
                        <a:pt x="43" y="1"/>
                        <a:pt x="31" y="0"/>
                      </a:cubicBezTo>
                      <a:close/>
                      <a:moveTo>
                        <a:pt x="29" y="50"/>
                      </a:moveTo>
                      <a:cubicBezTo>
                        <a:pt x="30" y="50"/>
                        <a:pt x="31" y="49"/>
                        <a:pt x="32" y="49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33" y="49"/>
                        <a:pt x="34" y="49"/>
                        <a:pt x="35" y="49"/>
                      </a:cubicBezTo>
                      <a:cubicBezTo>
                        <a:pt x="34" y="55"/>
                        <a:pt x="34" y="61"/>
                        <a:pt x="34" y="67"/>
                      </a:cubicBezTo>
                      <a:cubicBezTo>
                        <a:pt x="34" y="69"/>
                        <a:pt x="34" y="70"/>
                        <a:pt x="34" y="71"/>
                      </a:cubicBezTo>
                      <a:cubicBezTo>
                        <a:pt x="33" y="71"/>
                        <a:pt x="33" y="71"/>
                        <a:pt x="32" y="71"/>
                      </a:cubicBezTo>
                      <a:cubicBezTo>
                        <a:pt x="32" y="71"/>
                        <a:pt x="31" y="71"/>
                        <a:pt x="30" y="71"/>
                      </a:cubicBezTo>
                      <a:cubicBezTo>
                        <a:pt x="30" y="64"/>
                        <a:pt x="30" y="57"/>
                        <a:pt x="29" y="50"/>
                      </a:cubicBezTo>
                      <a:close/>
                      <a:moveTo>
                        <a:pt x="32" y="36"/>
                      </a:moveTo>
                      <a:cubicBezTo>
                        <a:pt x="32" y="33"/>
                        <a:pt x="33" y="31"/>
                        <a:pt x="33" y="29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4" y="27"/>
                        <a:pt x="35" y="27"/>
                        <a:pt x="35" y="28"/>
                      </a:cubicBezTo>
                      <a:cubicBezTo>
                        <a:pt x="35" y="28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1"/>
                      </a:cubicBezTo>
                      <a:cubicBezTo>
                        <a:pt x="35" y="34"/>
                        <a:pt x="34" y="37"/>
                        <a:pt x="33" y="40"/>
                      </a:cubicBezTo>
                      <a:cubicBezTo>
                        <a:pt x="32" y="39"/>
                        <a:pt x="32" y="37"/>
                        <a:pt x="32" y="36"/>
                      </a:cubicBezTo>
                      <a:close/>
                      <a:moveTo>
                        <a:pt x="44" y="29"/>
                      </a:move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34"/>
                        <a:pt x="43" y="39"/>
                        <a:pt x="41" y="42"/>
                      </a:cubicBezTo>
                      <a:cubicBezTo>
                        <a:pt x="41" y="43"/>
                        <a:pt x="40" y="44"/>
                        <a:pt x="39" y="45"/>
                      </a:cubicBezTo>
                      <a:cubicBezTo>
                        <a:pt x="40" y="40"/>
                        <a:pt x="41" y="36"/>
                        <a:pt x="43" y="31"/>
                      </a:cubicBezTo>
                      <a:cubicBezTo>
                        <a:pt x="43" y="30"/>
                        <a:pt x="44" y="30"/>
                        <a:pt x="44" y="30"/>
                      </a:cubicBezTo>
                      <a:cubicBezTo>
                        <a:pt x="44" y="30"/>
                        <a:pt x="44" y="29"/>
                        <a:pt x="44" y="29"/>
                      </a:cubicBezTo>
                      <a:close/>
                      <a:moveTo>
                        <a:pt x="37" y="75"/>
                      </a:moveTo>
                      <a:cubicBezTo>
                        <a:pt x="37" y="75"/>
                        <a:pt x="37" y="75"/>
                        <a:pt x="37" y="75"/>
                      </a:cubicBezTo>
                      <a:cubicBezTo>
                        <a:pt x="37" y="75"/>
                        <a:pt x="37" y="75"/>
                        <a:pt x="37" y="75"/>
                      </a:cubicBezTo>
                      <a:close/>
                      <a:moveTo>
                        <a:pt x="42" y="92"/>
                      </a:moveTo>
                      <a:cubicBezTo>
                        <a:pt x="42" y="92"/>
                        <a:pt x="42" y="93"/>
                        <a:pt x="42" y="93"/>
                      </a:cubicBezTo>
                      <a:cubicBezTo>
                        <a:pt x="42" y="93"/>
                        <a:pt x="41" y="93"/>
                        <a:pt x="41" y="93"/>
                      </a:cubicBezTo>
                      <a:cubicBezTo>
                        <a:pt x="39" y="94"/>
                        <a:pt x="37" y="94"/>
                        <a:pt x="34" y="94"/>
                      </a:cubicBezTo>
                      <a:cubicBezTo>
                        <a:pt x="37" y="94"/>
                        <a:pt x="40" y="93"/>
                        <a:pt x="42" y="92"/>
                      </a:cubicBezTo>
                      <a:cubicBezTo>
                        <a:pt x="42" y="92"/>
                        <a:pt x="42" y="92"/>
                        <a:pt x="42" y="92"/>
                      </a:cubicBezTo>
                      <a:close/>
                      <a:moveTo>
                        <a:pt x="38" y="77"/>
                      </a:moveTo>
                      <a:cubicBezTo>
                        <a:pt x="39" y="77"/>
                        <a:pt x="41" y="77"/>
                        <a:pt x="42" y="77"/>
                      </a:cubicBezTo>
                      <a:cubicBezTo>
                        <a:pt x="42" y="77"/>
                        <a:pt x="42" y="78"/>
                        <a:pt x="42" y="78"/>
                      </a:cubicBezTo>
                      <a:cubicBezTo>
                        <a:pt x="36" y="78"/>
                        <a:pt x="30" y="79"/>
                        <a:pt x="24" y="79"/>
                      </a:cubicBezTo>
                      <a:cubicBezTo>
                        <a:pt x="23" y="79"/>
                        <a:pt x="23" y="79"/>
                        <a:pt x="22" y="79"/>
                      </a:cubicBezTo>
                      <a:cubicBezTo>
                        <a:pt x="21" y="79"/>
                        <a:pt x="20" y="79"/>
                        <a:pt x="19" y="79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78"/>
                        <a:pt x="19" y="77"/>
                        <a:pt x="19" y="77"/>
                      </a:cubicBezTo>
                      <a:cubicBezTo>
                        <a:pt x="23" y="77"/>
                        <a:pt x="27" y="78"/>
                        <a:pt x="31" y="78"/>
                      </a:cubicBezTo>
                      <a:cubicBezTo>
                        <a:pt x="34" y="78"/>
                        <a:pt x="36" y="78"/>
                        <a:pt x="38" y="77"/>
                      </a:cubicBezTo>
                      <a:close/>
                      <a:moveTo>
                        <a:pt x="25" y="92"/>
                      </a:moveTo>
                      <a:cubicBezTo>
                        <a:pt x="23" y="92"/>
                        <a:pt x="21" y="92"/>
                        <a:pt x="19" y="92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1"/>
                        <a:pt x="19" y="91"/>
                        <a:pt x="19" y="91"/>
                      </a:cubicBezTo>
                      <a:cubicBezTo>
                        <a:pt x="21" y="91"/>
                        <a:pt x="23" y="91"/>
                        <a:pt x="25" y="91"/>
                      </a:cubicBezTo>
                      <a:cubicBezTo>
                        <a:pt x="28" y="91"/>
                        <a:pt x="31" y="91"/>
                        <a:pt x="34" y="91"/>
                      </a:cubicBezTo>
                      <a:cubicBezTo>
                        <a:pt x="36" y="90"/>
                        <a:pt x="38" y="90"/>
                        <a:pt x="40" y="90"/>
                      </a:cubicBezTo>
                      <a:cubicBezTo>
                        <a:pt x="35" y="91"/>
                        <a:pt x="30" y="92"/>
                        <a:pt x="25" y="92"/>
                      </a:cubicBezTo>
                      <a:close/>
                      <a:moveTo>
                        <a:pt x="33" y="88"/>
                      </a:moveTo>
                      <a:cubicBezTo>
                        <a:pt x="30" y="88"/>
                        <a:pt x="27" y="88"/>
                        <a:pt x="25" y="88"/>
                      </a:cubicBezTo>
                      <a:cubicBezTo>
                        <a:pt x="23" y="88"/>
                        <a:pt x="21" y="88"/>
                        <a:pt x="19" y="88"/>
                      </a:cubicBezTo>
                      <a:cubicBezTo>
                        <a:pt x="19" y="88"/>
                        <a:pt x="19" y="88"/>
                        <a:pt x="19" y="88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9" y="87"/>
                        <a:pt x="20" y="87"/>
                        <a:pt x="20" y="87"/>
                      </a:cubicBezTo>
                      <a:cubicBezTo>
                        <a:pt x="20" y="87"/>
                        <a:pt x="20" y="87"/>
                        <a:pt x="20" y="87"/>
                      </a:cubicBezTo>
                      <a:cubicBezTo>
                        <a:pt x="27" y="87"/>
                        <a:pt x="35" y="86"/>
                        <a:pt x="42" y="85"/>
                      </a:cubicBezTo>
                      <a:cubicBezTo>
                        <a:pt x="42" y="85"/>
                        <a:pt x="41" y="86"/>
                        <a:pt x="41" y="86"/>
                      </a:cubicBezTo>
                      <a:cubicBezTo>
                        <a:pt x="41" y="86"/>
                        <a:pt x="41" y="86"/>
                        <a:pt x="41" y="87"/>
                      </a:cubicBezTo>
                      <a:cubicBezTo>
                        <a:pt x="39" y="87"/>
                        <a:pt x="36" y="87"/>
                        <a:pt x="33" y="88"/>
                      </a:cubicBezTo>
                      <a:close/>
                      <a:moveTo>
                        <a:pt x="20" y="84"/>
                      </a:moveTo>
                      <a:cubicBezTo>
                        <a:pt x="20" y="84"/>
                        <a:pt x="19" y="84"/>
                        <a:pt x="19" y="84"/>
                      </a:cubicBezTo>
                      <a:cubicBezTo>
                        <a:pt x="19" y="84"/>
                        <a:pt x="19" y="83"/>
                        <a:pt x="19" y="83"/>
                      </a:cubicBezTo>
                      <a:cubicBezTo>
                        <a:pt x="19" y="83"/>
                        <a:pt x="19" y="82"/>
                        <a:pt x="19" y="82"/>
                      </a:cubicBezTo>
                      <a:cubicBezTo>
                        <a:pt x="20" y="82"/>
                        <a:pt x="21" y="82"/>
                        <a:pt x="22" y="82"/>
                      </a:cubicBezTo>
                      <a:cubicBezTo>
                        <a:pt x="23" y="82"/>
                        <a:pt x="23" y="82"/>
                        <a:pt x="24" y="82"/>
                      </a:cubicBezTo>
                      <a:cubicBezTo>
                        <a:pt x="30" y="82"/>
                        <a:pt x="36" y="81"/>
                        <a:pt x="42" y="81"/>
                      </a:cubicBezTo>
                      <a:cubicBezTo>
                        <a:pt x="42" y="81"/>
                        <a:pt x="42" y="81"/>
                        <a:pt x="41" y="82"/>
                      </a:cubicBezTo>
                      <a:cubicBezTo>
                        <a:pt x="34" y="83"/>
                        <a:pt x="27" y="84"/>
                        <a:pt x="20" y="84"/>
                      </a:cubicBezTo>
                      <a:close/>
                      <a:moveTo>
                        <a:pt x="34" y="75"/>
                      </a:moveTo>
                      <a:cubicBezTo>
                        <a:pt x="33" y="75"/>
                        <a:pt x="32" y="75"/>
                        <a:pt x="31" y="75"/>
                      </a:cubicBezTo>
                      <a:cubicBezTo>
                        <a:pt x="31" y="75"/>
                        <a:pt x="31" y="75"/>
                        <a:pt x="30" y="75"/>
                      </a:cubicBezTo>
                      <a:cubicBezTo>
                        <a:pt x="30" y="75"/>
                        <a:pt x="30" y="74"/>
                        <a:pt x="30" y="74"/>
                      </a:cubicBezTo>
                      <a:cubicBezTo>
                        <a:pt x="31" y="74"/>
                        <a:pt x="32" y="74"/>
                        <a:pt x="32" y="74"/>
                      </a:cubicBezTo>
                      <a:cubicBezTo>
                        <a:pt x="33" y="74"/>
                        <a:pt x="33" y="74"/>
                        <a:pt x="34" y="75"/>
                      </a:cubicBezTo>
                      <a:close/>
                      <a:moveTo>
                        <a:pt x="37" y="100"/>
                      </a:moveTo>
                      <a:cubicBezTo>
                        <a:pt x="36" y="101"/>
                        <a:pt x="34" y="101"/>
                        <a:pt x="31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8" y="101"/>
                        <a:pt x="26" y="100"/>
                        <a:pt x="24" y="99"/>
                      </a:cubicBezTo>
                      <a:cubicBezTo>
                        <a:pt x="23" y="98"/>
                        <a:pt x="22" y="97"/>
                        <a:pt x="21" y="96"/>
                      </a:cubicBezTo>
                      <a:cubicBezTo>
                        <a:pt x="21" y="96"/>
                        <a:pt x="22" y="96"/>
                        <a:pt x="22" y="96"/>
                      </a:cubicBezTo>
                      <a:cubicBezTo>
                        <a:pt x="25" y="97"/>
                        <a:pt x="29" y="97"/>
                        <a:pt x="31" y="97"/>
                      </a:cubicBezTo>
                      <a:cubicBezTo>
                        <a:pt x="35" y="97"/>
                        <a:pt x="38" y="97"/>
                        <a:pt x="41" y="96"/>
                      </a:cubicBezTo>
                      <a:cubicBezTo>
                        <a:pt x="40" y="97"/>
                        <a:pt x="38" y="99"/>
                        <a:pt x="37" y="100"/>
                      </a:cubicBezTo>
                      <a:close/>
                      <a:moveTo>
                        <a:pt x="53" y="51"/>
                      </a:moveTo>
                      <a:cubicBezTo>
                        <a:pt x="49" y="56"/>
                        <a:pt x="49" y="59"/>
                        <a:pt x="47" y="63"/>
                      </a:cubicBezTo>
                      <a:cubicBezTo>
                        <a:pt x="47" y="65"/>
                        <a:pt x="47" y="67"/>
                        <a:pt x="46" y="69"/>
                      </a:cubicBezTo>
                      <a:cubicBezTo>
                        <a:pt x="46" y="70"/>
                        <a:pt x="45" y="71"/>
                        <a:pt x="44" y="73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3" y="72"/>
                        <a:pt x="43" y="72"/>
                        <a:pt x="43" y="72"/>
                      </a:cubicBezTo>
                      <a:cubicBezTo>
                        <a:pt x="41" y="72"/>
                        <a:pt x="39" y="72"/>
                        <a:pt x="37" y="72"/>
                      </a:cubicBezTo>
                      <a:cubicBezTo>
                        <a:pt x="37" y="70"/>
                        <a:pt x="37" y="69"/>
                        <a:pt x="37" y="67"/>
                      </a:cubicBezTo>
                      <a:cubicBezTo>
                        <a:pt x="37" y="61"/>
                        <a:pt x="37" y="55"/>
                        <a:pt x="38" y="49"/>
                      </a:cubicBez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41" y="47"/>
                        <a:pt x="43" y="45"/>
                        <a:pt x="44" y="44"/>
                      </a:cubicBezTo>
                      <a:cubicBezTo>
                        <a:pt x="46" y="40"/>
                        <a:pt x="47" y="35"/>
                        <a:pt x="47" y="30"/>
                      </a:cubicBezTo>
                      <a:cubicBezTo>
                        <a:pt x="47" y="29"/>
                        <a:pt x="47" y="28"/>
                        <a:pt x="47" y="27"/>
                      </a:cubicBezTo>
                      <a:cubicBezTo>
                        <a:pt x="46" y="27"/>
                        <a:pt x="45" y="26"/>
                        <a:pt x="44" y="26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41" y="28"/>
                        <a:pt x="40" y="29"/>
                        <a:pt x="40" y="30"/>
                      </a:cubicBezTo>
                      <a:cubicBezTo>
                        <a:pt x="38" y="35"/>
                        <a:pt x="37" y="41"/>
                        <a:pt x="36" y="46"/>
                      </a:cubicBezTo>
                      <a:cubicBezTo>
                        <a:pt x="35" y="46"/>
                        <a:pt x="35" y="46"/>
                        <a:pt x="34" y="45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1"/>
                        <a:pt x="37" y="36"/>
                        <a:pt x="38" y="31"/>
                      </a:cubicBezTo>
                      <a:cubicBezTo>
                        <a:pt x="38" y="30"/>
                        <a:pt x="38" y="30"/>
                        <a:pt x="38" y="29"/>
                      </a:cubicBezTo>
                      <a:cubicBezTo>
                        <a:pt x="38" y="28"/>
                        <a:pt x="38" y="27"/>
                        <a:pt x="38" y="27"/>
                      </a:cubicBezTo>
                      <a:cubicBezTo>
                        <a:pt x="37" y="25"/>
                        <a:pt x="36" y="24"/>
                        <a:pt x="34" y="24"/>
                      </a:cubicBezTo>
                      <a:cubicBezTo>
                        <a:pt x="33" y="24"/>
                        <a:pt x="33" y="24"/>
                        <a:pt x="33" y="24"/>
                      </a:cubicBezTo>
                      <a:cubicBezTo>
                        <a:pt x="32" y="25"/>
                        <a:pt x="31" y="26"/>
                        <a:pt x="31" y="26"/>
                      </a:cubicBezTo>
                      <a:cubicBezTo>
                        <a:pt x="30" y="27"/>
                        <a:pt x="30" y="27"/>
                        <a:pt x="30" y="28"/>
                      </a:cubicBezTo>
                      <a:cubicBezTo>
                        <a:pt x="30" y="31"/>
                        <a:pt x="29" y="33"/>
                        <a:pt x="29" y="36"/>
                      </a:cubicBezTo>
                      <a:cubicBezTo>
                        <a:pt x="29" y="38"/>
                        <a:pt x="30" y="41"/>
                        <a:pt x="30" y="44"/>
                      </a:cubicBezTo>
                      <a:cubicBezTo>
                        <a:pt x="30" y="44"/>
                        <a:pt x="30" y="45"/>
                        <a:pt x="31" y="45"/>
                      </a:cubicBezTo>
                      <a:cubicBezTo>
                        <a:pt x="30" y="46"/>
                        <a:pt x="30" y="46"/>
                        <a:pt x="30" y="47"/>
                      </a:cubicBezTo>
                      <a:cubicBezTo>
                        <a:pt x="29" y="47"/>
                        <a:pt x="29" y="47"/>
                        <a:pt x="28" y="48"/>
                      </a:cubicBezTo>
                      <a:cubicBezTo>
                        <a:pt x="27" y="42"/>
                        <a:pt x="26" y="37"/>
                        <a:pt x="24" y="31"/>
                      </a:cubicBezTo>
                      <a:cubicBezTo>
                        <a:pt x="24" y="30"/>
                        <a:pt x="23" y="27"/>
                        <a:pt x="21" y="26"/>
                      </a:cubicBezTo>
                      <a:cubicBezTo>
                        <a:pt x="20" y="25"/>
                        <a:pt x="19" y="25"/>
                        <a:pt x="18" y="25"/>
                      </a:cubicBezTo>
                      <a:cubicBezTo>
                        <a:pt x="17" y="25"/>
                        <a:pt x="16" y="26"/>
                        <a:pt x="15" y="26"/>
                      </a:cubicBezTo>
                      <a:cubicBezTo>
                        <a:pt x="13" y="28"/>
                        <a:pt x="12" y="30"/>
                        <a:pt x="1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4"/>
                        <a:pt x="13" y="35"/>
                        <a:pt x="13" y="36"/>
                      </a:cubicBezTo>
                      <a:cubicBezTo>
                        <a:pt x="16" y="41"/>
                        <a:pt x="19" y="45"/>
                        <a:pt x="23" y="48"/>
                      </a:cubicBezTo>
                      <a:cubicBezTo>
                        <a:pt x="23" y="49"/>
                        <a:pt x="24" y="50"/>
                        <a:pt x="26" y="50"/>
                      </a:cubicBezTo>
                      <a:cubicBezTo>
                        <a:pt x="27" y="57"/>
                        <a:pt x="27" y="64"/>
                        <a:pt x="27" y="72"/>
                      </a:cubicBezTo>
                      <a:cubicBezTo>
                        <a:pt x="24" y="72"/>
                        <a:pt x="21" y="73"/>
                        <a:pt x="19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4"/>
                      </a:cubicBezTo>
                      <a:cubicBezTo>
                        <a:pt x="18" y="74"/>
                        <a:pt x="18" y="74"/>
                        <a:pt x="18" y="73"/>
                      </a:cubicBezTo>
                      <a:cubicBezTo>
                        <a:pt x="16" y="71"/>
                        <a:pt x="15" y="70"/>
                        <a:pt x="15" y="68"/>
                      </a:cubicBezTo>
                      <a:cubicBezTo>
                        <a:pt x="15" y="67"/>
                        <a:pt x="15" y="65"/>
                        <a:pt x="15" y="64"/>
                      </a:cubicBezTo>
                      <a:cubicBezTo>
                        <a:pt x="14" y="61"/>
                        <a:pt x="12" y="58"/>
                        <a:pt x="11" y="56"/>
                      </a:cubicBezTo>
                      <a:cubicBezTo>
                        <a:pt x="9" y="53"/>
                        <a:pt x="8" y="50"/>
                        <a:pt x="6" y="48"/>
                      </a:cubicBezTo>
                      <a:cubicBezTo>
                        <a:pt x="4" y="43"/>
                        <a:pt x="3" y="38"/>
                        <a:pt x="3" y="34"/>
                      </a:cubicBezTo>
                      <a:cubicBezTo>
                        <a:pt x="3" y="26"/>
                        <a:pt x="6" y="18"/>
                        <a:pt x="10" y="13"/>
                      </a:cubicBezTo>
                      <a:cubicBezTo>
                        <a:pt x="15" y="7"/>
                        <a:pt x="22" y="3"/>
                        <a:pt x="30" y="3"/>
                      </a:cubicBezTo>
                      <a:cubicBezTo>
                        <a:pt x="30" y="3"/>
                        <a:pt x="31" y="3"/>
                        <a:pt x="31" y="3"/>
                      </a:cubicBezTo>
                      <a:cubicBezTo>
                        <a:pt x="42" y="4"/>
                        <a:pt x="49" y="7"/>
                        <a:pt x="53" y="13"/>
                      </a:cubicBezTo>
                      <a:cubicBezTo>
                        <a:pt x="57" y="18"/>
                        <a:pt x="59" y="24"/>
                        <a:pt x="59" y="31"/>
                      </a:cubicBezTo>
                      <a:cubicBezTo>
                        <a:pt x="59" y="39"/>
                        <a:pt x="56" y="47"/>
                        <a:pt x="53" y="51"/>
                      </a:cubicBezTo>
                      <a:close/>
                      <a:moveTo>
                        <a:pt x="25" y="46"/>
                      </a:move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1" y="43"/>
                        <a:pt x="18" y="39"/>
                        <a:pt x="16" y="35"/>
                      </a:cubicBezTo>
                      <a:cubicBezTo>
                        <a:pt x="15" y="34"/>
                        <a:pt x="15" y="33"/>
                        <a:pt x="15" y="32"/>
                      </a:cubicBezTo>
                      <a:cubicBezTo>
                        <a:pt x="15" y="30"/>
                        <a:pt x="16" y="29"/>
                        <a:pt x="16" y="29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9" y="28"/>
                        <a:pt x="19" y="28"/>
                        <a:pt x="19" y="29"/>
                      </a:cubicBezTo>
                      <a:cubicBezTo>
                        <a:pt x="20" y="29"/>
                        <a:pt x="21" y="31"/>
                        <a:pt x="22" y="32"/>
                      </a:cubicBezTo>
                      <a:cubicBezTo>
                        <a:pt x="23" y="37"/>
                        <a:pt x="24" y="41"/>
                        <a:pt x="25" y="4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4" name="Freeform 12"/>
                <p:cNvSpPr/>
                <p:nvPr/>
              </p:nvSpPr>
              <p:spPr bwMode="auto">
                <a:xfrm>
                  <a:off x="4415184" y="819150"/>
                  <a:ext cx="36443" cy="18343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6"/>
                    </a:cxn>
                    <a:cxn ang="0">
                      <a:pos x="2" y="25"/>
                    </a:cxn>
                    <a:cxn ang="0">
                      <a:pos x="3" y="26"/>
                    </a:cxn>
                    <a:cxn ang="0">
                      <a:pos x="5" y="25"/>
                    </a:cxn>
                    <a:cxn ang="0">
                      <a:pos x="3" y="6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27">
                      <a:moveTo>
                        <a:pt x="2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12"/>
                        <a:pt x="1" y="19"/>
                        <a:pt x="2" y="25"/>
                      </a:cubicBezTo>
                      <a:cubicBezTo>
                        <a:pt x="2" y="26"/>
                        <a:pt x="3" y="27"/>
                        <a:pt x="3" y="26"/>
                      </a:cubicBez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4" y="18"/>
                        <a:pt x="3" y="12"/>
                        <a:pt x="3" y="6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4658140" y="935882"/>
                  <a:ext cx="130590" cy="91719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2" y="14"/>
                    </a:cxn>
                    <a:cxn ang="0">
                      <a:pos x="17" y="3"/>
                    </a:cxn>
                    <a:cxn ang="0">
                      <a:pos x="17" y="1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8" h="14">
                      <a:moveTo>
                        <a:pt x="15" y="1"/>
                      </a:moveTo>
                      <a:cubicBezTo>
                        <a:pt x="10" y="4"/>
                        <a:pt x="5" y="8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7" y="10"/>
                        <a:pt x="12" y="7"/>
                        <a:pt x="17" y="3"/>
                      </a:cubicBezTo>
                      <a:cubicBezTo>
                        <a:pt x="18" y="3"/>
                        <a:pt x="18" y="2"/>
                        <a:pt x="17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6" name="Freeform 14"/>
                <p:cNvSpPr/>
                <p:nvPr/>
              </p:nvSpPr>
              <p:spPr bwMode="auto">
                <a:xfrm>
                  <a:off x="4737100" y="1169345"/>
                  <a:ext cx="139700" cy="47249"/>
                </a:xfrm>
                <a:custGeom>
                  <a:avLst/>
                  <a:gdLst/>
                  <a:ahLst/>
                  <a:cxnLst>
                    <a:cxn ang="0">
                      <a:pos x="18" y="1"/>
                    </a:cxn>
                    <a:cxn ang="0">
                      <a:pos x="16" y="0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1" y="7"/>
                    </a:cxn>
                    <a:cxn ang="0">
                      <a:pos x="18" y="3"/>
                    </a:cxn>
                    <a:cxn ang="0">
                      <a:pos x="18" y="1"/>
                    </a:cxn>
                  </a:cxnLst>
                  <a:rect l="0" t="0" r="r" b="b"/>
                  <a:pathLst>
                    <a:path w="19" h="7">
                      <a:moveTo>
                        <a:pt x="18" y="1"/>
                      </a:move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2" y="2"/>
                        <a:pt x="6" y="4"/>
                        <a:pt x="1" y="4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7" y="7"/>
                        <a:pt x="13" y="5"/>
                        <a:pt x="18" y="3"/>
                      </a:cubicBezTo>
                      <a:cubicBezTo>
                        <a:pt x="18" y="2"/>
                        <a:pt x="19" y="1"/>
                        <a:pt x="18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7" name="Freeform 15"/>
                <p:cNvSpPr/>
                <p:nvPr/>
              </p:nvSpPr>
              <p:spPr bwMode="auto">
                <a:xfrm>
                  <a:off x="4715841" y="1358340"/>
                  <a:ext cx="118442" cy="91719"/>
                </a:xfrm>
                <a:custGeom>
                  <a:avLst/>
                  <a:gdLst/>
                  <a:ahLst/>
                  <a:cxnLst>
                    <a:cxn ang="0">
                      <a:pos x="13" y="13"/>
                    </a:cxn>
                    <a:cxn ang="0">
                      <a:pos x="15" y="13"/>
                    </a:cxn>
                    <a:cxn ang="0">
                      <a:pos x="15" y="11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3" y="13"/>
                    </a:cxn>
                  </a:cxnLst>
                  <a:rect l="0" t="0" r="r" b="b"/>
                  <a:pathLst>
                    <a:path w="16" h="14">
                      <a:moveTo>
                        <a:pt x="13" y="13"/>
                      </a:move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16" y="12"/>
                        <a:pt x="16" y="11"/>
                        <a:pt x="15" y="11"/>
                      </a:cubicBezTo>
                      <a:cubicBezTo>
                        <a:pt x="11" y="7"/>
                        <a:pt x="7" y="4"/>
                        <a:pt x="3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5" y="6"/>
                        <a:pt x="9" y="10"/>
                        <a:pt x="13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8" name="Freeform 16"/>
                <p:cNvSpPr/>
                <p:nvPr/>
              </p:nvSpPr>
              <p:spPr bwMode="auto">
                <a:xfrm>
                  <a:off x="4120599" y="935882"/>
                  <a:ext cx="109330" cy="100056"/>
                </a:xfrm>
                <a:custGeom>
                  <a:avLst/>
                  <a:gdLst/>
                  <a:ahLst/>
                  <a:cxnLst>
                    <a:cxn ang="0">
                      <a:pos x="14" y="15"/>
                    </a:cxn>
                    <a:cxn ang="0">
                      <a:pos x="15" y="13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2" y="14"/>
                    </a:cxn>
                    <a:cxn ang="0">
                      <a:pos x="14" y="15"/>
                    </a:cxn>
                  </a:cxnLst>
                  <a:rect l="0" t="0" r="r" b="b"/>
                  <a:pathLst>
                    <a:path w="15" h="15">
                      <a:moveTo>
                        <a:pt x="14" y="15"/>
                      </a:moveTo>
                      <a:cubicBezTo>
                        <a:pt x="15" y="14"/>
                        <a:pt x="15" y="13"/>
                        <a:pt x="15" y="13"/>
                      </a:cubicBezTo>
                      <a:cubicBezTo>
                        <a:pt x="12" y="8"/>
                        <a:pt x="7" y="4"/>
                        <a:pt x="3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5" y="6"/>
                        <a:pt x="9" y="10"/>
                        <a:pt x="12" y="14"/>
                      </a:cubicBezTo>
                      <a:cubicBezTo>
                        <a:pt x="13" y="15"/>
                        <a:pt x="14" y="15"/>
                        <a:pt x="14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39" name="Freeform 17"/>
                <p:cNvSpPr/>
                <p:nvPr/>
              </p:nvSpPr>
              <p:spPr bwMode="auto">
                <a:xfrm>
                  <a:off x="4038600" y="1174904"/>
                  <a:ext cx="133626" cy="47249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17" y="3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2" y="3"/>
                    </a:cxn>
                    <a:cxn ang="0">
                      <a:pos x="16" y="6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8" h="7">
                      <a:moveTo>
                        <a:pt x="18" y="5"/>
                      </a:moveTo>
                      <a:cubicBezTo>
                        <a:pt x="18" y="5"/>
                        <a:pt x="18" y="4"/>
                        <a:pt x="17" y="3"/>
                      </a:cubicBezTo>
                      <a:cubicBezTo>
                        <a:pt x="12" y="2"/>
                        <a:pt x="7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7" y="3"/>
                        <a:pt x="12" y="4"/>
                        <a:pt x="16" y="6"/>
                      </a:cubicBezTo>
                      <a:cubicBezTo>
                        <a:pt x="17" y="7"/>
                        <a:pt x="18" y="6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Freeform 18"/>
                <p:cNvSpPr/>
                <p:nvPr/>
              </p:nvSpPr>
              <p:spPr bwMode="auto">
                <a:xfrm>
                  <a:off x="4084155" y="1391692"/>
                  <a:ext cx="115404" cy="100056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9" y="9"/>
                    </a:cxn>
                    <a:cxn ang="0">
                      <a:pos x="16" y="3"/>
                    </a:cxn>
                    <a:cxn ang="0">
                      <a:pos x="16" y="1"/>
                    </a:cxn>
                    <a:cxn ang="0">
                      <a:pos x="13" y="1"/>
                    </a:cxn>
                    <a:cxn ang="0">
                      <a:pos x="7" y="6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16" h="15">
                      <a:moveTo>
                        <a:pt x="2" y="14"/>
                      </a:moveTo>
                      <a:cubicBezTo>
                        <a:pt x="5" y="11"/>
                        <a:pt x="7" y="10"/>
                        <a:pt x="9" y="9"/>
                      </a:cubicBezTo>
                      <a:cubicBezTo>
                        <a:pt x="11" y="7"/>
                        <a:pt x="13" y="5"/>
                        <a:pt x="16" y="3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5" y="0"/>
                        <a:pt x="14" y="0"/>
                        <a:pt x="13" y="1"/>
                      </a:cubicBezTo>
                      <a:cubicBezTo>
                        <a:pt x="11" y="3"/>
                        <a:pt x="9" y="5"/>
                        <a:pt x="7" y="6"/>
                      </a:cubicBezTo>
                      <a:cubicBezTo>
                        <a:pt x="5" y="8"/>
                        <a:pt x="3" y="9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276350" y="-381000"/>
                <a:ext cx="0" cy="194310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文本框 40"/>
          <p:cNvSpPr txBox="1"/>
          <p:nvPr/>
        </p:nvSpPr>
        <p:spPr>
          <a:xfrm>
            <a:off x="5837070" y="2248999"/>
            <a:ext cx="6191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Part 03</a:t>
            </a:r>
            <a:endParaRPr lang="zh-CN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52731" y="3609987"/>
            <a:ext cx="49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功能模块设计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576999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功能模块设计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45910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Function module design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8" name="图片 37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206" y="1121969"/>
            <a:ext cx="9940480" cy="54338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EFEFEF"/>
            </a:gs>
            <a:gs pos="100000">
              <a:srgbClr val="F3F3F3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706881" y="1438538"/>
            <a:ext cx="7075809" cy="4676129"/>
            <a:chOff x="2529600" y="1776512"/>
            <a:chExt cx="7075809" cy="4676129"/>
          </a:xfrm>
        </p:grpSpPr>
        <p:sp>
          <p:nvSpPr>
            <p:cNvPr id="31" name="Isosceles Triangle 42"/>
            <p:cNvSpPr/>
            <p:nvPr/>
          </p:nvSpPr>
          <p:spPr>
            <a:xfrm rot="13258884" flipH="1" flipV="1">
              <a:off x="5050963" y="3460537"/>
              <a:ext cx="446025" cy="1990562"/>
            </a:xfrm>
            <a:custGeom>
              <a:avLst/>
              <a:gdLst>
                <a:gd name="connsiteX0" fmla="*/ 0 w 648072"/>
                <a:gd name="connsiteY0" fmla="*/ 1232847 h 1232847"/>
                <a:gd name="connsiteX1" fmla="*/ 324036 w 648072"/>
                <a:gd name="connsiteY1" fmla="*/ 0 h 1232847"/>
                <a:gd name="connsiteX2" fmla="*/ 648072 w 648072"/>
                <a:gd name="connsiteY2" fmla="*/ 1232847 h 1232847"/>
                <a:gd name="connsiteX3" fmla="*/ 0 w 648072"/>
                <a:gd name="connsiteY3" fmla="*/ 1232847 h 1232847"/>
                <a:gd name="connsiteX0-1" fmla="*/ 0 w 375993"/>
                <a:gd name="connsiteY0-2" fmla="*/ 1232847 h 1645847"/>
                <a:gd name="connsiteX1-3" fmla="*/ 324036 w 375993"/>
                <a:gd name="connsiteY1-4" fmla="*/ 0 h 1645847"/>
                <a:gd name="connsiteX2-5" fmla="*/ 375993 w 375993"/>
                <a:gd name="connsiteY2-6" fmla="*/ 1645847 h 1645847"/>
                <a:gd name="connsiteX3-7" fmla="*/ 0 w 375993"/>
                <a:gd name="connsiteY3-8" fmla="*/ 1232847 h 1645847"/>
                <a:gd name="connsiteX0-9" fmla="*/ 0 w 386277"/>
                <a:gd name="connsiteY0-10" fmla="*/ 1232847 h 1646520"/>
                <a:gd name="connsiteX1-11" fmla="*/ 324036 w 386277"/>
                <a:gd name="connsiteY1-12" fmla="*/ 0 h 1646520"/>
                <a:gd name="connsiteX2-13" fmla="*/ 386277 w 386277"/>
                <a:gd name="connsiteY2-14" fmla="*/ 1646520 h 1646520"/>
                <a:gd name="connsiteX3-15" fmla="*/ 0 w 386277"/>
                <a:gd name="connsiteY3-16" fmla="*/ 1232847 h 1646520"/>
                <a:gd name="connsiteX0-17" fmla="*/ 0 w 390697"/>
                <a:gd name="connsiteY0-18" fmla="*/ 1222919 h 1646520"/>
                <a:gd name="connsiteX1-19" fmla="*/ 328456 w 390697"/>
                <a:gd name="connsiteY1-20" fmla="*/ 0 h 1646520"/>
                <a:gd name="connsiteX2-21" fmla="*/ 390697 w 390697"/>
                <a:gd name="connsiteY2-22" fmla="*/ 1646520 h 1646520"/>
                <a:gd name="connsiteX3-23" fmla="*/ 0 w 390697"/>
                <a:gd name="connsiteY3-24" fmla="*/ 1222919 h 1646520"/>
                <a:gd name="connsiteX0-25" fmla="*/ 0 w 385916"/>
                <a:gd name="connsiteY0-26" fmla="*/ 1228050 h 1646520"/>
                <a:gd name="connsiteX1-27" fmla="*/ 323675 w 385916"/>
                <a:gd name="connsiteY1-28" fmla="*/ 0 h 1646520"/>
                <a:gd name="connsiteX2-29" fmla="*/ 385916 w 385916"/>
                <a:gd name="connsiteY2-30" fmla="*/ 1646520 h 1646520"/>
                <a:gd name="connsiteX3-31" fmla="*/ 0 w 385916"/>
                <a:gd name="connsiteY3-32" fmla="*/ 1228050 h 1646520"/>
                <a:gd name="connsiteX0-33" fmla="*/ 0 w 388630"/>
                <a:gd name="connsiteY0-34" fmla="*/ 1176755 h 1646520"/>
                <a:gd name="connsiteX1-35" fmla="*/ 326389 w 388630"/>
                <a:gd name="connsiteY1-36" fmla="*/ 0 h 1646520"/>
                <a:gd name="connsiteX2-37" fmla="*/ 388630 w 388630"/>
                <a:gd name="connsiteY2-38" fmla="*/ 1646520 h 1646520"/>
                <a:gd name="connsiteX3-39" fmla="*/ 0 w 388630"/>
                <a:gd name="connsiteY3-40" fmla="*/ 1176755 h 1646520"/>
                <a:gd name="connsiteX0-41" fmla="*/ 0 w 394951"/>
                <a:gd name="connsiteY0-42" fmla="*/ 1231548 h 1646520"/>
                <a:gd name="connsiteX1-43" fmla="*/ 332710 w 394951"/>
                <a:gd name="connsiteY1-44" fmla="*/ 0 h 1646520"/>
                <a:gd name="connsiteX2-45" fmla="*/ 394951 w 394951"/>
                <a:gd name="connsiteY2-46" fmla="*/ 1646520 h 1646520"/>
                <a:gd name="connsiteX3-47" fmla="*/ 0 w 394951"/>
                <a:gd name="connsiteY3-48" fmla="*/ 1231548 h 16465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4951" h="1646520">
                  <a:moveTo>
                    <a:pt x="0" y="1231548"/>
                  </a:moveTo>
                  <a:lnTo>
                    <a:pt x="332710" y="0"/>
                  </a:lnTo>
                  <a:lnTo>
                    <a:pt x="394951" y="1646520"/>
                  </a:lnTo>
                  <a:lnTo>
                    <a:pt x="0" y="12315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2"/>
            <p:cNvSpPr/>
            <p:nvPr/>
          </p:nvSpPr>
          <p:spPr>
            <a:xfrm flipH="1" flipV="1">
              <a:off x="2629059" y="4677141"/>
              <a:ext cx="2159842" cy="6757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42"/>
            <p:cNvSpPr/>
            <p:nvPr/>
          </p:nvSpPr>
          <p:spPr>
            <a:xfrm rot="8341116" flipV="1">
              <a:off x="6716117" y="3467389"/>
              <a:ext cx="446025" cy="1990562"/>
            </a:xfrm>
            <a:custGeom>
              <a:avLst/>
              <a:gdLst>
                <a:gd name="connsiteX0" fmla="*/ 0 w 648072"/>
                <a:gd name="connsiteY0" fmla="*/ 1232847 h 1232847"/>
                <a:gd name="connsiteX1" fmla="*/ 324036 w 648072"/>
                <a:gd name="connsiteY1" fmla="*/ 0 h 1232847"/>
                <a:gd name="connsiteX2" fmla="*/ 648072 w 648072"/>
                <a:gd name="connsiteY2" fmla="*/ 1232847 h 1232847"/>
                <a:gd name="connsiteX3" fmla="*/ 0 w 648072"/>
                <a:gd name="connsiteY3" fmla="*/ 1232847 h 1232847"/>
                <a:gd name="connsiteX0-1" fmla="*/ 0 w 375993"/>
                <a:gd name="connsiteY0-2" fmla="*/ 1232847 h 1645847"/>
                <a:gd name="connsiteX1-3" fmla="*/ 324036 w 375993"/>
                <a:gd name="connsiteY1-4" fmla="*/ 0 h 1645847"/>
                <a:gd name="connsiteX2-5" fmla="*/ 375993 w 375993"/>
                <a:gd name="connsiteY2-6" fmla="*/ 1645847 h 1645847"/>
                <a:gd name="connsiteX3-7" fmla="*/ 0 w 375993"/>
                <a:gd name="connsiteY3-8" fmla="*/ 1232847 h 1645847"/>
                <a:gd name="connsiteX0-9" fmla="*/ 0 w 386277"/>
                <a:gd name="connsiteY0-10" fmla="*/ 1232847 h 1646520"/>
                <a:gd name="connsiteX1-11" fmla="*/ 324036 w 386277"/>
                <a:gd name="connsiteY1-12" fmla="*/ 0 h 1646520"/>
                <a:gd name="connsiteX2-13" fmla="*/ 386277 w 386277"/>
                <a:gd name="connsiteY2-14" fmla="*/ 1646520 h 1646520"/>
                <a:gd name="connsiteX3-15" fmla="*/ 0 w 386277"/>
                <a:gd name="connsiteY3-16" fmla="*/ 1232847 h 1646520"/>
                <a:gd name="connsiteX0-17" fmla="*/ 0 w 390697"/>
                <a:gd name="connsiteY0-18" fmla="*/ 1222919 h 1646520"/>
                <a:gd name="connsiteX1-19" fmla="*/ 328456 w 390697"/>
                <a:gd name="connsiteY1-20" fmla="*/ 0 h 1646520"/>
                <a:gd name="connsiteX2-21" fmla="*/ 390697 w 390697"/>
                <a:gd name="connsiteY2-22" fmla="*/ 1646520 h 1646520"/>
                <a:gd name="connsiteX3-23" fmla="*/ 0 w 390697"/>
                <a:gd name="connsiteY3-24" fmla="*/ 1222919 h 1646520"/>
                <a:gd name="connsiteX0-25" fmla="*/ 0 w 385916"/>
                <a:gd name="connsiteY0-26" fmla="*/ 1228050 h 1646520"/>
                <a:gd name="connsiteX1-27" fmla="*/ 323675 w 385916"/>
                <a:gd name="connsiteY1-28" fmla="*/ 0 h 1646520"/>
                <a:gd name="connsiteX2-29" fmla="*/ 385916 w 385916"/>
                <a:gd name="connsiteY2-30" fmla="*/ 1646520 h 1646520"/>
                <a:gd name="connsiteX3-31" fmla="*/ 0 w 385916"/>
                <a:gd name="connsiteY3-32" fmla="*/ 1228050 h 1646520"/>
                <a:gd name="connsiteX0-33" fmla="*/ 0 w 388630"/>
                <a:gd name="connsiteY0-34" fmla="*/ 1176755 h 1646520"/>
                <a:gd name="connsiteX1-35" fmla="*/ 326389 w 388630"/>
                <a:gd name="connsiteY1-36" fmla="*/ 0 h 1646520"/>
                <a:gd name="connsiteX2-37" fmla="*/ 388630 w 388630"/>
                <a:gd name="connsiteY2-38" fmla="*/ 1646520 h 1646520"/>
                <a:gd name="connsiteX3-39" fmla="*/ 0 w 388630"/>
                <a:gd name="connsiteY3-40" fmla="*/ 1176755 h 1646520"/>
                <a:gd name="connsiteX0-41" fmla="*/ 0 w 394951"/>
                <a:gd name="connsiteY0-42" fmla="*/ 1231548 h 1646520"/>
                <a:gd name="connsiteX1-43" fmla="*/ 332710 w 394951"/>
                <a:gd name="connsiteY1-44" fmla="*/ 0 h 1646520"/>
                <a:gd name="connsiteX2-45" fmla="*/ 394951 w 394951"/>
                <a:gd name="connsiteY2-46" fmla="*/ 1646520 h 1646520"/>
                <a:gd name="connsiteX3-47" fmla="*/ 0 w 394951"/>
                <a:gd name="connsiteY3-48" fmla="*/ 1231548 h 16465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4951" h="1646520">
                  <a:moveTo>
                    <a:pt x="0" y="1231548"/>
                  </a:moveTo>
                  <a:lnTo>
                    <a:pt x="332710" y="0"/>
                  </a:lnTo>
                  <a:lnTo>
                    <a:pt x="394951" y="1646520"/>
                  </a:lnTo>
                  <a:lnTo>
                    <a:pt x="0" y="12315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8"/>
            <p:cNvSpPr/>
            <p:nvPr/>
          </p:nvSpPr>
          <p:spPr>
            <a:xfrm flipV="1">
              <a:off x="7424203" y="4683993"/>
              <a:ext cx="2181206" cy="6757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42"/>
            <p:cNvSpPr/>
            <p:nvPr/>
          </p:nvSpPr>
          <p:spPr>
            <a:xfrm rot="8341116" flipH="1">
              <a:off x="4978407" y="1861214"/>
              <a:ext cx="405477" cy="1808377"/>
            </a:xfrm>
            <a:custGeom>
              <a:avLst/>
              <a:gdLst>
                <a:gd name="connsiteX0" fmla="*/ 0 w 648072"/>
                <a:gd name="connsiteY0" fmla="*/ 1232847 h 1232847"/>
                <a:gd name="connsiteX1" fmla="*/ 324036 w 648072"/>
                <a:gd name="connsiteY1" fmla="*/ 0 h 1232847"/>
                <a:gd name="connsiteX2" fmla="*/ 648072 w 648072"/>
                <a:gd name="connsiteY2" fmla="*/ 1232847 h 1232847"/>
                <a:gd name="connsiteX3" fmla="*/ 0 w 648072"/>
                <a:gd name="connsiteY3" fmla="*/ 1232847 h 1232847"/>
                <a:gd name="connsiteX0-1" fmla="*/ 0 w 375993"/>
                <a:gd name="connsiteY0-2" fmla="*/ 1232847 h 1645847"/>
                <a:gd name="connsiteX1-3" fmla="*/ 324036 w 375993"/>
                <a:gd name="connsiteY1-4" fmla="*/ 0 h 1645847"/>
                <a:gd name="connsiteX2-5" fmla="*/ 375993 w 375993"/>
                <a:gd name="connsiteY2-6" fmla="*/ 1645847 h 1645847"/>
                <a:gd name="connsiteX3-7" fmla="*/ 0 w 375993"/>
                <a:gd name="connsiteY3-8" fmla="*/ 1232847 h 1645847"/>
                <a:gd name="connsiteX0-9" fmla="*/ 0 w 386277"/>
                <a:gd name="connsiteY0-10" fmla="*/ 1232847 h 1646520"/>
                <a:gd name="connsiteX1-11" fmla="*/ 324036 w 386277"/>
                <a:gd name="connsiteY1-12" fmla="*/ 0 h 1646520"/>
                <a:gd name="connsiteX2-13" fmla="*/ 386277 w 386277"/>
                <a:gd name="connsiteY2-14" fmla="*/ 1646520 h 1646520"/>
                <a:gd name="connsiteX3-15" fmla="*/ 0 w 386277"/>
                <a:gd name="connsiteY3-16" fmla="*/ 1232847 h 1646520"/>
                <a:gd name="connsiteX0-17" fmla="*/ 0 w 390697"/>
                <a:gd name="connsiteY0-18" fmla="*/ 1222919 h 1646520"/>
                <a:gd name="connsiteX1-19" fmla="*/ 328456 w 390697"/>
                <a:gd name="connsiteY1-20" fmla="*/ 0 h 1646520"/>
                <a:gd name="connsiteX2-21" fmla="*/ 390697 w 390697"/>
                <a:gd name="connsiteY2-22" fmla="*/ 1646520 h 1646520"/>
                <a:gd name="connsiteX3-23" fmla="*/ 0 w 390697"/>
                <a:gd name="connsiteY3-24" fmla="*/ 1222919 h 1646520"/>
                <a:gd name="connsiteX0-25" fmla="*/ 0 w 385916"/>
                <a:gd name="connsiteY0-26" fmla="*/ 1228050 h 1646520"/>
                <a:gd name="connsiteX1-27" fmla="*/ 323675 w 385916"/>
                <a:gd name="connsiteY1-28" fmla="*/ 0 h 1646520"/>
                <a:gd name="connsiteX2-29" fmla="*/ 385916 w 385916"/>
                <a:gd name="connsiteY2-30" fmla="*/ 1646520 h 1646520"/>
                <a:gd name="connsiteX3-31" fmla="*/ 0 w 385916"/>
                <a:gd name="connsiteY3-32" fmla="*/ 1228050 h 1646520"/>
                <a:gd name="connsiteX0-33" fmla="*/ 0 w 388630"/>
                <a:gd name="connsiteY0-34" fmla="*/ 1176755 h 1646520"/>
                <a:gd name="connsiteX1-35" fmla="*/ 326389 w 388630"/>
                <a:gd name="connsiteY1-36" fmla="*/ 0 h 1646520"/>
                <a:gd name="connsiteX2-37" fmla="*/ 388630 w 388630"/>
                <a:gd name="connsiteY2-38" fmla="*/ 1646520 h 1646520"/>
                <a:gd name="connsiteX3-39" fmla="*/ 0 w 388630"/>
                <a:gd name="connsiteY3-40" fmla="*/ 1176755 h 1646520"/>
                <a:gd name="connsiteX0-41" fmla="*/ 0 w 394951"/>
                <a:gd name="connsiteY0-42" fmla="*/ 1231548 h 1646520"/>
                <a:gd name="connsiteX1-43" fmla="*/ 332710 w 394951"/>
                <a:gd name="connsiteY1-44" fmla="*/ 0 h 1646520"/>
                <a:gd name="connsiteX2-45" fmla="*/ 394951 w 394951"/>
                <a:gd name="connsiteY2-46" fmla="*/ 1646520 h 1646520"/>
                <a:gd name="connsiteX3-47" fmla="*/ 0 w 394951"/>
                <a:gd name="connsiteY3-48" fmla="*/ 1231548 h 16465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4951" h="1646520">
                  <a:moveTo>
                    <a:pt x="0" y="1231548"/>
                  </a:moveTo>
                  <a:lnTo>
                    <a:pt x="332710" y="0"/>
                  </a:lnTo>
                  <a:lnTo>
                    <a:pt x="394951" y="1646520"/>
                  </a:lnTo>
                  <a:lnTo>
                    <a:pt x="0" y="12315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4"/>
            <p:cNvSpPr/>
            <p:nvPr/>
          </p:nvSpPr>
          <p:spPr>
            <a:xfrm flipH="1">
              <a:off x="2629062" y="1949413"/>
              <a:ext cx="2110704" cy="61432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42"/>
            <p:cNvSpPr/>
            <p:nvPr/>
          </p:nvSpPr>
          <p:spPr>
            <a:xfrm rot="13258884">
              <a:off x="6716119" y="1776512"/>
              <a:ext cx="446025" cy="1990562"/>
            </a:xfrm>
            <a:custGeom>
              <a:avLst/>
              <a:gdLst>
                <a:gd name="connsiteX0" fmla="*/ 0 w 648072"/>
                <a:gd name="connsiteY0" fmla="*/ 1232847 h 1232847"/>
                <a:gd name="connsiteX1" fmla="*/ 324036 w 648072"/>
                <a:gd name="connsiteY1" fmla="*/ 0 h 1232847"/>
                <a:gd name="connsiteX2" fmla="*/ 648072 w 648072"/>
                <a:gd name="connsiteY2" fmla="*/ 1232847 h 1232847"/>
                <a:gd name="connsiteX3" fmla="*/ 0 w 648072"/>
                <a:gd name="connsiteY3" fmla="*/ 1232847 h 1232847"/>
                <a:gd name="connsiteX0-1" fmla="*/ 0 w 375993"/>
                <a:gd name="connsiteY0-2" fmla="*/ 1232847 h 1645847"/>
                <a:gd name="connsiteX1-3" fmla="*/ 324036 w 375993"/>
                <a:gd name="connsiteY1-4" fmla="*/ 0 h 1645847"/>
                <a:gd name="connsiteX2-5" fmla="*/ 375993 w 375993"/>
                <a:gd name="connsiteY2-6" fmla="*/ 1645847 h 1645847"/>
                <a:gd name="connsiteX3-7" fmla="*/ 0 w 375993"/>
                <a:gd name="connsiteY3-8" fmla="*/ 1232847 h 1645847"/>
                <a:gd name="connsiteX0-9" fmla="*/ 0 w 386277"/>
                <a:gd name="connsiteY0-10" fmla="*/ 1232847 h 1646520"/>
                <a:gd name="connsiteX1-11" fmla="*/ 324036 w 386277"/>
                <a:gd name="connsiteY1-12" fmla="*/ 0 h 1646520"/>
                <a:gd name="connsiteX2-13" fmla="*/ 386277 w 386277"/>
                <a:gd name="connsiteY2-14" fmla="*/ 1646520 h 1646520"/>
                <a:gd name="connsiteX3-15" fmla="*/ 0 w 386277"/>
                <a:gd name="connsiteY3-16" fmla="*/ 1232847 h 1646520"/>
                <a:gd name="connsiteX0-17" fmla="*/ 0 w 390697"/>
                <a:gd name="connsiteY0-18" fmla="*/ 1222919 h 1646520"/>
                <a:gd name="connsiteX1-19" fmla="*/ 328456 w 390697"/>
                <a:gd name="connsiteY1-20" fmla="*/ 0 h 1646520"/>
                <a:gd name="connsiteX2-21" fmla="*/ 390697 w 390697"/>
                <a:gd name="connsiteY2-22" fmla="*/ 1646520 h 1646520"/>
                <a:gd name="connsiteX3-23" fmla="*/ 0 w 390697"/>
                <a:gd name="connsiteY3-24" fmla="*/ 1222919 h 1646520"/>
                <a:gd name="connsiteX0-25" fmla="*/ 0 w 385916"/>
                <a:gd name="connsiteY0-26" fmla="*/ 1228050 h 1646520"/>
                <a:gd name="connsiteX1-27" fmla="*/ 323675 w 385916"/>
                <a:gd name="connsiteY1-28" fmla="*/ 0 h 1646520"/>
                <a:gd name="connsiteX2-29" fmla="*/ 385916 w 385916"/>
                <a:gd name="connsiteY2-30" fmla="*/ 1646520 h 1646520"/>
                <a:gd name="connsiteX3-31" fmla="*/ 0 w 385916"/>
                <a:gd name="connsiteY3-32" fmla="*/ 1228050 h 1646520"/>
                <a:gd name="connsiteX0-33" fmla="*/ 0 w 388630"/>
                <a:gd name="connsiteY0-34" fmla="*/ 1176755 h 1646520"/>
                <a:gd name="connsiteX1-35" fmla="*/ 326389 w 388630"/>
                <a:gd name="connsiteY1-36" fmla="*/ 0 h 1646520"/>
                <a:gd name="connsiteX2-37" fmla="*/ 388630 w 388630"/>
                <a:gd name="connsiteY2-38" fmla="*/ 1646520 h 1646520"/>
                <a:gd name="connsiteX3-39" fmla="*/ 0 w 388630"/>
                <a:gd name="connsiteY3-40" fmla="*/ 1176755 h 1646520"/>
                <a:gd name="connsiteX0-41" fmla="*/ 0 w 394951"/>
                <a:gd name="connsiteY0-42" fmla="*/ 1231548 h 1646520"/>
                <a:gd name="connsiteX1-43" fmla="*/ 332710 w 394951"/>
                <a:gd name="connsiteY1-44" fmla="*/ 0 h 1646520"/>
                <a:gd name="connsiteX2-45" fmla="*/ 394951 w 394951"/>
                <a:gd name="connsiteY2-46" fmla="*/ 1646520 h 1646520"/>
                <a:gd name="connsiteX3-47" fmla="*/ 0 w 394951"/>
                <a:gd name="connsiteY3-48" fmla="*/ 1231548 h 16465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4951" h="1646520">
                  <a:moveTo>
                    <a:pt x="0" y="1231548"/>
                  </a:moveTo>
                  <a:lnTo>
                    <a:pt x="332710" y="0"/>
                  </a:lnTo>
                  <a:lnTo>
                    <a:pt x="394951" y="1646520"/>
                  </a:lnTo>
                  <a:lnTo>
                    <a:pt x="0" y="12315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52"/>
            <p:cNvSpPr/>
            <p:nvPr/>
          </p:nvSpPr>
          <p:spPr>
            <a:xfrm>
              <a:off x="7424204" y="1874711"/>
              <a:ext cx="2181205" cy="6757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54"/>
            <p:cNvSpPr/>
            <p:nvPr/>
          </p:nvSpPr>
          <p:spPr>
            <a:xfrm>
              <a:off x="5605786" y="3107489"/>
              <a:ext cx="1116304" cy="1114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571999" y="3322616"/>
              <a:ext cx="11163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系统管理员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7691831" y="1840328"/>
              <a:ext cx="16421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宿舍管理员管理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7837722" y="4814965"/>
              <a:ext cx="1354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宿舍管理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039265" y="2012535"/>
              <a:ext cx="1354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楼宇管理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3039265" y="4814965"/>
              <a:ext cx="1354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学生管理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2554762" y="2701563"/>
              <a:ext cx="2185003" cy="994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楼宇信息的增加、删除、修改以及分类查询，并且可以管理拥有楼宇管理权限的宿舍管理员，并进行增删改查。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7420406" y="2701563"/>
              <a:ext cx="2185003" cy="532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宿舍管理员信息的增加、删除、修改以及分类查询。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7420406" y="5458073"/>
              <a:ext cx="2185003" cy="763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宿舍信息的增加、删除、修改以及分类查询，并可以进行分楼宇的宿舍查询。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2529600" y="5458073"/>
              <a:ext cx="2185003" cy="994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学生信息的增加、删除、修改以及分类查询，新添加的信息需要通过学生的入住或迁出进行状态的更改。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424206" y="291129"/>
            <a:ext cx="576044" cy="628412"/>
            <a:chOff x="4038591" y="819153"/>
            <a:chExt cx="838194" cy="914404"/>
          </a:xfrm>
        </p:grpSpPr>
        <p:sp>
          <p:nvSpPr>
            <p:cNvPr id="60" name="Freeform 11"/>
            <p:cNvSpPr>
              <a:spLocks noEditPoints="1"/>
            </p:cNvSpPr>
            <p:nvPr/>
          </p:nvSpPr>
          <p:spPr bwMode="auto">
            <a:xfrm>
              <a:off x="4223844" y="1035942"/>
              <a:ext cx="455541" cy="69761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2" y="68"/>
                </a:cxn>
                <a:cxn ang="0">
                  <a:pos x="16" y="81"/>
                </a:cxn>
                <a:cxn ang="0">
                  <a:pos x="16" y="88"/>
                </a:cxn>
                <a:cxn ang="0">
                  <a:pos x="17" y="94"/>
                </a:cxn>
                <a:cxn ang="0">
                  <a:pos x="30" y="104"/>
                </a:cxn>
                <a:cxn ang="0">
                  <a:pos x="44" y="96"/>
                </a:cxn>
                <a:cxn ang="0">
                  <a:pos x="45" y="91"/>
                </a:cxn>
                <a:cxn ang="0">
                  <a:pos x="45" y="87"/>
                </a:cxn>
                <a:cxn ang="0">
                  <a:pos x="45" y="82"/>
                </a:cxn>
                <a:cxn ang="0">
                  <a:pos x="45" y="80"/>
                </a:cxn>
                <a:cxn ang="0">
                  <a:pos x="50" y="64"/>
                </a:cxn>
                <a:cxn ang="0">
                  <a:pos x="31" y="0"/>
                </a:cxn>
                <a:cxn ang="0">
                  <a:pos x="35" y="49"/>
                </a:cxn>
                <a:cxn ang="0">
                  <a:pos x="30" y="71"/>
                </a:cxn>
                <a:cxn ang="0">
                  <a:pos x="33" y="28"/>
                </a:cxn>
                <a:cxn ang="0">
                  <a:pos x="35" y="31"/>
                </a:cxn>
                <a:cxn ang="0">
                  <a:pos x="44" y="30"/>
                </a:cxn>
                <a:cxn ang="0">
                  <a:pos x="44" y="30"/>
                </a:cxn>
                <a:cxn ang="0">
                  <a:pos x="37" y="75"/>
                </a:cxn>
                <a:cxn ang="0">
                  <a:pos x="34" y="94"/>
                </a:cxn>
                <a:cxn ang="0">
                  <a:pos x="42" y="77"/>
                </a:cxn>
                <a:cxn ang="0">
                  <a:pos x="19" y="79"/>
                </a:cxn>
                <a:cxn ang="0">
                  <a:pos x="38" y="77"/>
                </a:cxn>
                <a:cxn ang="0">
                  <a:pos x="19" y="91"/>
                </a:cxn>
                <a:cxn ang="0">
                  <a:pos x="25" y="92"/>
                </a:cxn>
                <a:cxn ang="0">
                  <a:pos x="19" y="88"/>
                </a:cxn>
                <a:cxn ang="0">
                  <a:pos x="42" y="85"/>
                </a:cxn>
                <a:cxn ang="0">
                  <a:pos x="20" y="84"/>
                </a:cxn>
                <a:cxn ang="0">
                  <a:pos x="22" y="82"/>
                </a:cxn>
                <a:cxn ang="0">
                  <a:pos x="20" y="84"/>
                </a:cxn>
                <a:cxn ang="0">
                  <a:pos x="30" y="74"/>
                </a:cxn>
                <a:cxn ang="0">
                  <a:pos x="31" y="101"/>
                </a:cxn>
                <a:cxn ang="0">
                  <a:pos x="22" y="96"/>
                </a:cxn>
                <a:cxn ang="0">
                  <a:pos x="53" y="51"/>
                </a:cxn>
                <a:cxn ang="0">
                  <a:pos x="44" y="72"/>
                </a:cxn>
                <a:cxn ang="0">
                  <a:pos x="38" y="49"/>
                </a:cxn>
                <a:cxn ang="0">
                  <a:pos x="47" y="27"/>
                </a:cxn>
                <a:cxn ang="0">
                  <a:pos x="36" y="46"/>
                </a:cxn>
                <a:cxn ang="0">
                  <a:pos x="38" y="29"/>
                </a:cxn>
                <a:cxn ang="0">
                  <a:pos x="31" y="26"/>
                </a:cxn>
                <a:cxn ang="0">
                  <a:pos x="31" y="45"/>
                </a:cxn>
                <a:cxn ang="0">
                  <a:pos x="21" y="26"/>
                </a:cxn>
                <a:cxn ang="0">
                  <a:pos x="12" y="32"/>
                </a:cxn>
                <a:cxn ang="0">
                  <a:pos x="27" y="72"/>
                </a:cxn>
                <a:cxn ang="0">
                  <a:pos x="18" y="73"/>
                </a:cxn>
                <a:cxn ang="0">
                  <a:pos x="6" y="48"/>
                </a:cxn>
                <a:cxn ang="0">
                  <a:pos x="31" y="3"/>
                </a:cxn>
                <a:cxn ang="0">
                  <a:pos x="25" y="46"/>
                </a:cxn>
                <a:cxn ang="0">
                  <a:pos x="16" y="29"/>
                </a:cxn>
                <a:cxn ang="0">
                  <a:pos x="25" y="46"/>
                </a:cxn>
              </a:cxnLst>
              <a:rect l="0" t="0" r="r" b="b"/>
              <a:pathLst>
                <a:path w="62" h="104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1" y="0"/>
                    <a:pt x="13" y="5"/>
                    <a:pt x="8" y="11"/>
                  </a:cubicBezTo>
                  <a:cubicBezTo>
                    <a:pt x="3" y="17"/>
                    <a:pt x="0" y="25"/>
                    <a:pt x="0" y="34"/>
                  </a:cubicBezTo>
                  <a:cubicBezTo>
                    <a:pt x="0" y="39"/>
                    <a:pt x="1" y="44"/>
                    <a:pt x="4" y="49"/>
                  </a:cubicBezTo>
                  <a:cubicBezTo>
                    <a:pt x="5" y="52"/>
                    <a:pt x="7" y="55"/>
                    <a:pt x="8" y="57"/>
                  </a:cubicBezTo>
                  <a:cubicBezTo>
                    <a:pt x="10" y="60"/>
                    <a:pt x="11" y="62"/>
                    <a:pt x="12" y="65"/>
                  </a:cubicBezTo>
                  <a:cubicBezTo>
                    <a:pt x="12" y="65"/>
                    <a:pt x="12" y="67"/>
                    <a:pt x="12" y="68"/>
                  </a:cubicBezTo>
                  <a:cubicBezTo>
                    <a:pt x="12" y="71"/>
                    <a:pt x="14" y="73"/>
                    <a:pt x="15" y="75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80"/>
                    <a:pt x="16" y="81"/>
                    <a:pt x="16" y="81"/>
                  </a:cubicBezTo>
                  <a:cubicBezTo>
                    <a:pt x="16" y="82"/>
                    <a:pt x="16" y="83"/>
                    <a:pt x="16" y="83"/>
                  </a:cubicBezTo>
                  <a:cubicBezTo>
                    <a:pt x="16" y="84"/>
                    <a:pt x="16" y="84"/>
                    <a:pt x="16" y="85"/>
                  </a:cubicBezTo>
                  <a:cubicBezTo>
                    <a:pt x="16" y="85"/>
                    <a:pt x="17" y="85"/>
                    <a:pt x="17" y="86"/>
                  </a:cubicBezTo>
                  <a:cubicBezTo>
                    <a:pt x="16" y="86"/>
                    <a:pt x="16" y="87"/>
                    <a:pt x="16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7" y="90"/>
                  </a:cubicBezTo>
                  <a:cubicBezTo>
                    <a:pt x="16" y="90"/>
                    <a:pt x="16" y="91"/>
                    <a:pt x="16" y="92"/>
                  </a:cubicBezTo>
                  <a:cubicBezTo>
                    <a:pt x="16" y="92"/>
                    <a:pt x="16" y="93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8" y="98"/>
                    <a:pt x="20" y="100"/>
                    <a:pt x="22" y="101"/>
                  </a:cubicBezTo>
                  <a:cubicBezTo>
                    <a:pt x="25" y="103"/>
                    <a:pt x="27" y="104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4" y="104"/>
                    <a:pt x="37" y="104"/>
                    <a:pt x="39" y="102"/>
                  </a:cubicBezTo>
                  <a:cubicBezTo>
                    <a:pt x="40" y="101"/>
                    <a:pt x="42" y="100"/>
                    <a:pt x="43" y="98"/>
                  </a:cubicBezTo>
                  <a:cubicBezTo>
                    <a:pt x="43" y="98"/>
                    <a:pt x="44" y="97"/>
                    <a:pt x="44" y="96"/>
                  </a:cubicBezTo>
                  <a:cubicBezTo>
                    <a:pt x="45" y="95"/>
                    <a:pt x="45" y="95"/>
                    <a:pt x="4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3"/>
                    <a:pt x="45" y="93"/>
                    <a:pt x="45" y="92"/>
                  </a:cubicBezTo>
                  <a:cubicBezTo>
                    <a:pt x="45" y="92"/>
                    <a:pt x="45" y="92"/>
                    <a:pt x="45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5" y="89"/>
                    <a:pt x="46" y="88"/>
                    <a:pt x="46" y="88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4" y="86"/>
                    <a:pt x="44" y="86"/>
                  </a:cubicBezTo>
                  <a:cubicBezTo>
                    <a:pt x="45" y="86"/>
                    <a:pt x="45" y="86"/>
                    <a:pt x="46" y="85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5" y="82"/>
                    <a:pt x="45" y="82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9"/>
                    <a:pt x="45" y="78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7" y="75"/>
                    <a:pt x="48" y="72"/>
                    <a:pt x="49" y="70"/>
                  </a:cubicBezTo>
                  <a:cubicBezTo>
                    <a:pt x="49" y="68"/>
                    <a:pt x="50" y="66"/>
                    <a:pt x="50" y="64"/>
                  </a:cubicBezTo>
                  <a:cubicBezTo>
                    <a:pt x="52" y="60"/>
                    <a:pt x="52" y="57"/>
                    <a:pt x="56" y="52"/>
                  </a:cubicBezTo>
                  <a:cubicBezTo>
                    <a:pt x="59" y="48"/>
                    <a:pt x="62" y="40"/>
                    <a:pt x="62" y="31"/>
                  </a:cubicBezTo>
                  <a:cubicBezTo>
                    <a:pt x="62" y="24"/>
                    <a:pt x="60" y="16"/>
                    <a:pt x="55" y="11"/>
                  </a:cubicBezTo>
                  <a:cubicBezTo>
                    <a:pt x="50" y="5"/>
                    <a:pt x="43" y="1"/>
                    <a:pt x="31" y="0"/>
                  </a:cubicBezTo>
                  <a:close/>
                  <a:moveTo>
                    <a:pt x="29" y="50"/>
                  </a:moveTo>
                  <a:cubicBezTo>
                    <a:pt x="30" y="50"/>
                    <a:pt x="31" y="49"/>
                    <a:pt x="32" y="4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49"/>
                    <a:pt x="34" y="49"/>
                    <a:pt x="35" y="49"/>
                  </a:cubicBezTo>
                  <a:cubicBezTo>
                    <a:pt x="34" y="55"/>
                    <a:pt x="34" y="61"/>
                    <a:pt x="34" y="67"/>
                  </a:cubicBezTo>
                  <a:cubicBezTo>
                    <a:pt x="34" y="69"/>
                    <a:pt x="34" y="70"/>
                    <a:pt x="34" y="71"/>
                  </a:cubicBezTo>
                  <a:cubicBezTo>
                    <a:pt x="33" y="71"/>
                    <a:pt x="33" y="71"/>
                    <a:pt x="32" y="71"/>
                  </a:cubicBezTo>
                  <a:cubicBezTo>
                    <a:pt x="32" y="71"/>
                    <a:pt x="31" y="71"/>
                    <a:pt x="30" y="71"/>
                  </a:cubicBezTo>
                  <a:cubicBezTo>
                    <a:pt x="30" y="64"/>
                    <a:pt x="30" y="57"/>
                    <a:pt x="29" y="50"/>
                  </a:cubicBezTo>
                  <a:close/>
                  <a:moveTo>
                    <a:pt x="32" y="36"/>
                  </a:moveTo>
                  <a:cubicBezTo>
                    <a:pt x="32" y="33"/>
                    <a:pt x="33" y="31"/>
                    <a:pt x="33" y="2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7"/>
                    <a:pt x="35" y="28"/>
                  </a:cubicBezTo>
                  <a:cubicBezTo>
                    <a:pt x="35" y="28"/>
                    <a:pt x="35" y="29"/>
                    <a:pt x="35" y="29"/>
                  </a:cubicBezTo>
                  <a:cubicBezTo>
                    <a:pt x="35" y="30"/>
                    <a:pt x="35" y="30"/>
                    <a:pt x="35" y="31"/>
                  </a:cubicBezTo>
                  <a:cubicBezTo>
                    <a:pt x="35" y="34"/>
                    <a:pt x="34" y="37"/>
                    <a:pt x="33" y="40"/>
                  </a:cubicBezTo>
                  <a:cubicBezTo>
                    <a:pt x="32" y="39"/>
                    <a:pt x="32" y="37"/>
                    <a:pt x="32" y="36"/>
                  </a:cubicBezTo>
                  <a:close/>
                  <a:moveTo>
                    <a:pt x="44" y="29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4"/>
                    <a:pt x="43" y="39"/>
                    <a:pt x="41" y="42"/>
                  </a:cubicBezTo>
                  <a:cubicBezTo>
                    <a:pt x="41" y="43"/>
                    <a:pt x="40" y="44"/>
                    <a:pt x="39" y="45"/>
                  </a:cubicBezTo>
                  <a:cubicBezTo>
                    <a:pt x="40" y="40"/>
                    <a:pt x="41" y="36"/>
                    <a:pt x="43" y="31"/>
                  </a:cubicBezTo>
                  <a:cubicBezTo>
                    <a:pt x="43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lose/>
                  <a:moveTo>
                    <a:pt x="37" y="75"/>
                  </a:moveTo>
                  <a:cubicBezTo>
                    <a:pt x="37" y="75"/>
                    <a:pt x="37" y="75"/>
                    <a:pt x="37" y="75"/>
                  </a:cubicBezTo>
                  <a:cubicBezTo>
                    <a:pt x="37" y="75"/>
                    <a:pt x="37" y="75"/>
                    <a:pt x="37" y="75"/>
                  </a:cubicBezTo>
                  <a:close/>
                  <a:moveTo>
                    <a:pt x="42" y="92"/>
                  </a:moveTo>
                  <a:cubicBezTo>
                    <a:pt x="42" y="92"/>
                    <a:pt x="42" y="93"/>
                    <a:pt x="42" y="93"/>
                  </a:cubicBezTo>
                  <a:cubicBezTo>
                    <a:pt x="42" y="93"/>
                    <a:pt x="41" y="93"/>
                    <a:pt x="41" y="93"/>
                  </a:cubicBezTo>
                  <a:cubicBezTo>
                    <a:pt x="39" y="94"/>
                    <a:pt x="37" y="94"/>
                    <a:pt x="34" y="94"/>
                  </a:cubicBezTo>
                  <a:cubicBezTo>
                    <a:pt x="37" y="94"/>
                    <a:pt x="40" y="93"/>
                    <a:pt x="42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38" y="77"/>
                  </a:moveTo>
                  <a:cubicBezTo>
                    <a:pt x="39" y="77"/>
                    <a:pt x="41" y="77"/>
                    <a:pt x="42" y="77"/>
                  </a:cubicBezTo>
                  <a:cubicBezTo>
                    <a:pt x="42" y="77"/>
                    <a:pt x="42" y="78"/>
                    <a:pt x="42" y="78"/>
                  </a:cubicBezTo>
                  <a:cubicBezTo>
                    <a:pt x="36" y="78"/>
                    <a:pt x="30" y="79"/>
                    <a:pt x="24" y="79"/>
                  </a:cubicBezTo>
                  <a:cubicBezTo>
                    <a:pt x="23" y="79"/>
                    <a:pt x="23" y="79"/>
                    <a:pt x="22" y="79"/>
                  </a:cubicBezTo>
                  <a:cubicBezTo>
                    <a:pt x="21" y="79"/>
                    <a:pt x="20" y="79"/>
                    <a:pt x="19" y="79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4" y="78"/>
                    <a:pt x="36" y="78"/>
                    <a:pt x="38" y="77"/>
                  </a:cubicBezTo>
                  <a:close/>
                  <a:moveTo>
                    <a:pt x="25" y="92"/>
                  </a:moveTo>
                  <a:cubicBezTo>
                    <a:pt x="23" y="92"/>
                    <a:pt x="21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1" y="91"/>
                    <a:pt x="23" y="91"/>
                    <a:pt x="25" y="91"/>
                  </a:cubicBezTo>
                  <a:cubicBezTo>
                    <a:pt x="28" y="91"/>
                    <a:pt x="31" y="91"/>
                    <a:pt x="34" y="91"/>
                  </a:cubicBezTo>
                  <a:cubicBezTo>
                    <a:pt x="36" y="90"/>
                    <a:pt x="38" y="90"/>
                    <a:pt x="40" y="90"/>
                  </a:cubicBezTo>
                  <a:cubicBezTo>
                    <a:pt x="35" y="91"/>
                    <a:pt x="30" y="92"/>
                    <a:pt x="25" y="92"/>
                  </a:cubicBezTo>
                  <a:close/>
                  <a:moveTo>
                    <a:pt x="33" y="88"/>
                  </a:moveTo>
                  <a:cubicBezTo>
                    <a:pt x="30" y="88"/>
                    <a:pt x="27" y="88"/>
                    <a:pt x="25" y="88"/>
                  </a:cubicBezTo>
                  <a:cubicBezTo>
                    <a:pt x="23" y="88"/>
                    <a:pt x="21" y="88"/>
                    <a:pt x="19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87"/>
                    <a:pt x="35" y="86"/>
                    <a:pt x="42" y="85"/>
                  </a:cubicBezTo>
                  <a:cubicBezTo>
                    <a:pt x="42" y="85"/>
                    <a:pt x="41" y="86"/>
                    <a:pt x="41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39" y="87"/>
                    <a:pt x="36" y="87"/>
                    <a:pt x="33" y="88"/>
                  </a:cubicBezTo>
                  <a:close/>
                  <a:moveTo>
                    <a:pt x="20" y="84"/>
                  </a:moveTo>
                  <a:cubicBezTo>
                    <a:pt x="20" y="84"/>
                    <a:pt x="19" y="84"/>
                    <a:pt x="19" y="84"/>
                  </a:cubicBezTo>
                  <a:cubicBezTo>
                    <a:pt x="19" y="84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20" y="82"/>
                    <a:pt x="21" y="82"/>
                    <a:pt x="22" y="82"/>
                  </a:cubicBezTo>
                  <a:cubicBezTo>
                    <a:pt x="23" y="82"/>
                    <a:pt x="23" y="82"/>
                    <a:pt x="24" y="82"/>
                  </a:cubicBezTo>
                  <a:cubicBezTo>
                    <a:pt x="30" y="82"/>
                    <a:pt x="36" y="81"/>
                    <a:pt x="42" y="81"/>
                  </a:cubicBezTo>
                  <a:cubicBezTo>
                    <a:pt x="42" y="81"/>
                    <a:pt x="42" y="81"/>
                    <a:pt x="41" y="82"/>
                  </a:cubicBezTo>
                  <a:cubicBezTo>
                    <a:pt x="34" y="83"/>
                    <a:pt x="27" y="84"/>
                    <a:pt x="20" y="84"/>
                  </a:cubicBezTo>
                  <a:close/>
                  <a:moveTo>
                    <a:pt x="34" y="75"/>
                  </a:moveTo>
                  <a:cubicBezTo>
                    <a:pt x="33" y="75"/>
                    <a:pt x="32" y="75"/>
                    <a:pt x="31" y="75"/>
                  </a:cubicBezTo>
                  <a:cubicBezTo>
                    <a:pt x="31" y="75"/>
                    <a:pt x="31" y="75"/>
                    <a:pt x="30" y="75"/>
                  </a:cubicBezTo>
                  <a:cubicBezTo>
                    <a:pt x="30" y="75"/>
                    <a:pt x="30" y="74"/>
                    <a:pt x="30" y="74"/>
                  </a:cubicBezTo>
                  <a:cubicBezTo>
                    <a:pt x="31" y="74"/>
                    <a:pt x="32" y="74"/>
                    <a:pt x="32" y="74"/>
                  </a:cubicBezTo>
                  <a:cubicBezTo>
                    <a:pt x="33" y="74"/>
                    <a:pt x="33" y="74"/>
                    <a:pt x="34" y="75"/>
                  </a:cubicBezTo>
                  <a:close/>
                  <a:moveTo>
                    <a:pt x="37" y="100"/>
                  </a:moveTo>
                  <a:cubicBezTo>
                    <a:pt x="36" y="101"/>
                    <a:pt x="34" y="101"/>
                    <a:pt x="3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28" y="101"/>
                    <a:pt x="26" y="100"/>
                    <a:pt x="24" y="99"/>
                  </a:cubicBezTo>
                  <a:cubicBezTo>
                    <a:pt x="23" y="98"/>
                    <a:pt x="22" y="97"/>
                    <a:pt x="21" y="96"/>
                  </a:cubicBezTo>
                  <a:cubicBezTo>
                    <a:pt x="21" y="96"/>
                    <a:pt x="22" y="96"/>
                    <a:pt x="22" y="96"/>
                  </a:cubicBezTo>
                  <a:cubicBezTo>
                    <a:pt x="25" y="97"/>
                    <a:pt x="29" y="97"/>
                    <a:pt x="31" y="97"/>
                  </a:cubicBezTo>
                  <a:cubicBezTo>
                    <a:pt x="35" y="97"/>
                    <a:pt x="38" y="97"/>
                    <a:pt x="41" y="96"/>
                  </a:cubicBezTo>
                  <a:cubicBezTo>
                    <a:pt x="40" y="97"/>
                    <a:pt x="38" y="99"/>
                    <a:pt x="37" y="100"/>
                  </a:cubicBezTo>
                  <a:close/>
                  <a:moveTo>
                    <a:pt x="53" y="51"/>
                  </a:moveTo>
                  <a:cubicBezTo>
                    <a:pt x="49" y="56"/>
                    <a:pt x="49" y="59"/>
                    <a:pt x="47" y="63"/>
                  </a:cubicBezTo>
                  <a:cubicBezTo>
                    <a:pt x="47" y="65"/>
                    <a:pt x="47" y="67"/>
                    <a:pt x="46" y="69"/>
                  </a:cubicBezTo>
                  <a:cubicBezTo>
                    <a:pt x="46" y="70"/>
                    <a:pt x="45" y="71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1" y="72"/>
                    <a:pt x="39" y="72"/>
                    <a:pt x="37" y="72"/>
                  </a:cubicBezTo>
                  <a:cubicBezTo>
                    <a:pt x="37" y="70"/>
                    <a:pt x="37" y="69"/>
                    <a:pt x="37" y="67"/>
                  </a:cubicBezTo>
                  <a:cubicBezTo>
                    <a:pt x="37" y="61"/>
                    <a:pt x="37" y="55"/>
                    <a:pt x="38" y="49"/>
                  </a:cubicBezTo>
                  <a:cubicBezTo>
                    <a:pt x="39" y="49"/>
                    <a:pt x="39" y="48"/>
                    <a:pt x="39" y="48"/>
                  </a:cubicBezTo>
                  <a:cubicBezTo>
                    <a:pt x="41" y="47"/>
                    <a:pt x="43" y="45"/>
                    <a:pt x="44" y="44"/>
                  </a:cubicBezTo>
                  <a:cubicBezTo>
                    <a:pt x="46" y="40"/>
                    <a:pt x="47" y="35"/>
                    <a:pt x="47" y="30"/>
                  </a:cubicBezTo>
                  <a:cubicBezTo>
                    <a:pt x="47" y="29"/>
                    <a:pt x="47" y="28"/>
                    <a:pt x="47" y="27"/>
                  </a:cubicBezTo>
                  <a:cubicBezTo>
                    <a:pt x="46" y="27"/>
                    <a:pt x="45" y="26"/>
                    <a:pt x="44" y="26"/>
                  </a:cubicBezTo>
                  <a:cubicBezTo>
                    <a:pt x="43" y="26"/>
                    <a:pt x="43" y="27"/>
                    <a:pt x="42" y="27"/>
                  </a:cubicBezTo>
                  <a:cubicBezTo>
                    <a:pt x="41" y="28"/>
                    <a:pt x="40" y="29"/>
                    <a:pt x="40" y="30"/>
                  </a:cubicBezTo>
                  <a:cubicBezTo>
                    <a:pt x="38" y="35"/>
                    <a:pt x="37" y="41"/>
                    <a:pt x="36" y="46"/>
                  </a:cubicBezTo>
                  <a:cubicBezTo>
                    <a:pt x="35" y="46"/>
                    <a:pt x="35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1"/>
                    <a:pt x="37" y="36"/>
                    <a:pt x="38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7" y="25"/>
                    <a:pt x="36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1" y="26"/>
                    <a:pt x="31" y="26"/>
                  </a:cubicBezTo>
                  <a:cubicBezTo>
                    <a:pt x="30" y="27"/>
                    <a:pt x="30" y="27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9" y="38"/>
                    <a:pt x="30" y="41"/>
                    <a:pt x="30" y="44"/>
                  </a:cubicBezTo>
                  <a:cubicBezTo>
                    <a:pt x="30" y="44"/>
                    <a:pt x="30" y="45"/>
                    <a:pt x="31" y="45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29" y="47"/>
                    <a:pt x="29" y="47"/>
                    <a:pt x="28" y="48"/>
                  </a:cubicBezTo>
                  <a:cubicBezTo>
                    <a:pt x="27" y="42"/>
                    <a:pt x="26" y="37"/>
                    <a:pt x="24" y="31"/>
                  </a:cubicBezTo>
                  <a:cubicBezTo>
                    <a:pt x="24" y="30"/>
                    <a:pt x="23" y="27"/>
                    <a:pt x="21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3" y="28"/>
                    <a:pt x="12" y="30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4"/>
                    <a:pt x="13" y="35"/>
                    <a:pt x="13" y="36"/>
                  </a:cubicBezTo>
                  <a:cubicBezTo>
                    <a:pt x="16" y="41"/>
                    <a:pt x="19" y="45"/>
                    <a:pt x="23" y="48"/>
                  </a:cubicBezTo>
                  <a:cubicBezTo>
                    <a:pt x="23" y="49"/>
                    <a:pt x="24" y="50"/>
                    <a:pt x="26" y="50"/>
                  </a:cubicBezTo>
                  <a:cubicBezTo>
                    <a:pt x="27" y="57"/>
                    <a:pt x="27" y="64"/>
                    <a:pt x="27" y="72"/>
                  </a:cubicBezTo>
                  <a:cubicBezTo>
                    <a:pt x="24" y="72"/>
                    <a:pt x="21" y="73"/>
                    <a:pt x="19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4"/>
                    <a:pt x="18" y="74"/>
                    <a:pt x="18" y="73"/>
                  </a:cubicBezTo>
                  <a:cubicBezTo>
                    <a:pt x="16" y="71"/>
                    <a:pt x="15" y="70"/>
                    <a:pt x="15" y="68"/>
                  </a:cubicBezTo>
                  <a:cubicBezTo>
                    <a:pt x="15" y="67"/>
                    <a:pt x="15" y="65"/>
                    <a:pt x="15" y="64"/>
                  </a:cubicBezTo>
                  <a:cubicBezTo>
                    <a:pt x="14" y="61"/>
                    <a:pt x="12" y="58"/>
                    <a:pt x="11" y="56"/>
                  </a:cubicBezTo>
                  <a:cubicBezTo>
                    <a:pt x="9" y="53"/>
                    <a:pt x="8" y="50"/>
                    <a:pt x="6" y="48"/>
                  </a:cubicBezTo>
                  <a:cubicBezTo>
                    <a:pt x="4" y="43"/>
                    <a:pt x="3" y="38"/>
                    <a:pt x="3" y="34"/>
                  </a:cubicBezTo>
                  <a:cubicBezTo>
                    <a:pt x="3" y="26"/>
                    <a:pt x="6" y="18"/>
                    <a:pt x="10" y="13"/>
                  </a:cubicBezTo>
                  <a:cubicBezTo>
                    <a:pt x="15" y="7"/>
                    <a:pt x="22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42" y="4"/>
                    <a:pt x="49" y="7"/>
                    <a:pt x="53" y="13"/>
                  </a:cubicBezTo>
                  <a:cubicBezTo>
                    <a:pt x="57" y="18"/>
                    <a:pt x="59" y="24"/>
                    <a:pt x="59" y="31"/>
                  </a:cubicBezTo>
                  <a:cubicBezTo>
                    <a:pt x="59" y="39"/>
                    <a:pt x="56" y="47"/>
                    <a:pt x="53" y="51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1" y="43"/>
                    <a:pt x="18" y="39"/>
                    <a:pt x="16" y="35"/>
                  </a:cubicBezTo>
                  <a:cubicBezTo>
                    <a:pt x="15" y="34"/>
                    <a:pt x="15" y="33"/>
                    <a:pt x="15" y="32"/>
                  </a:cubicBezTo>
                  <a:cubicBezTo>
                    <a:pt x="15" y="30"/>
                    <a:pt x="16" y="29"/>
                    <a:pt x="16" y="29"/>
                  </a:cubicBezTo>
                  <a:cubicBezTo>
                    <a:pt x="17" y="28"/>
                    <a:pt x="17" y="28"/>
                    <a:pt x="18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20" y="29"/>
                    <a:pt x="21" y="31"/>
                    <a:pt x="22" y="32"/>
                  </a:cubicBezTo>
                  <a:cubicBezTo>
                    <a:pt x="23" y="37"/>
                    <a:pt x="24" y="41"/>
                    <a:pt x="25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12"/>
            <p:cNvSpPr/>
            <p:nvPr/>
          </p:nvSpPr>
          <p:spPr bwMode="auto">
            <a:xfrm>
              <a:off x="4415172" y="819153"/>
              <a:ext cx="36443" cy="1834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5" h="27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"/>
                    <a:pt x="1" y="19"/>
                    <a:pt x="2" y="25"/>
                  </a:cubicBezTo>
                  <a:cubicBezTo>
                    <a:pt x="2" y="26"/>
                    <a:pt x="3" y="27"/>
                    <a:pt x="3" y="26"/>
                  </a:cubicBezTo>
                  <a:cubicBezTo>
                    <a:pt x="4" y="26"/>
                    <a:pt x="5" y="26"/>
                    <a:pt x="5" y="25"/>
                  </a:cubicBezTo>
                  <a:cubicBezTo>
                    <a:pt x="4" y="18"/>
                    <a:pt x="3" y="12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13"/>
            <p:cNvSpPr/>
            <p:nvPr/>
          </p:nvSpPr>
          <p:spPr bwMode="auto">
            <a:xfrm>
              <a:off x="4658127" y="935886"/>
              <a:ext cx="130590" cy="91719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15" y="1"/>
                </a:cxn>
              </a:cxnLst>
              <a:rect l="0" t="0" r="r" b="b"/>
              <a:pathLst>
                <a:path w="18" h="14">
                  <a:moveTo>
                    <a:pt x="15" y="1"/>
                  </a:moveTo>
                  <a:cubicBezTo>
                    <a:pt x="10" y="4"/>
                    <a:pt x="5" y="8"/>
                    <a:pt x="0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7" y="10"/>
                    <a:pt x="12" y="7"/>
                    <a:pt x="17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14"/>
            <p:cNvSpPr/>
            <p:nvPr/>
          </p:nvSpPr>
          <p:spPr bwMode="auto">
            <a:xfrm>
              <a:off x="4737086" y="1169349"/>
              <a:ext cx="139699" cy="47249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18" y="3"/>
                </a:cxn>
                <a:cxn ang="0">
                  <a:pos x="18" y="1"/>
                </a:cxn>
              </a:cxnLst>
              <a:rect l="0" t="0" r="r" b="b"/>
              <a:pathLst>
                <a:path w="19" h="7">
                  <a:moveTo>
                    <a:pt x="18" y="1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12" y="2"/>
                    <a:pt x="6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7" y="7"/>
                    <a:pt x="13" y="5"/>
                    <a:pt x="18" y="3"/>
                  </a:cubicBezTo>
                  <a:cubicBezTo>
                    <a:pt x="18" y="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15"/>
            <p:cNvSpPr/>
            <p:nvPr/>
          </p:nvSpPr>
          <p:spPr bwMode="auto">
            <a:xfrm>
              <a:off x="4715827" y="1358345"/>
              <a:ext cx="118442" cy="91719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15" y="13"/>
                </a:cxn>
                <a:cxn ang="0">
                  <a:pos x="15" y="11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3" y="13"/>
                </a:cxn>
              </a:cxnLst>
              <a:rect l="0" t="0" r="r" b="b"/>
              <a:pathLst>
                <a:path w="16" h="14">
                  <a:moveTo>
                    <a:pt x="13" y="13"/>
                  </a:moveTo>
                  <a:cubicBezTo>
                    <a:pt x="14" y="14"/>
                    <a:pt x="15" y="14"/>
                    <a:pt x="15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1" y="7"/>
                    <a:pt x="7" y="4"/>
                    <a:pt x="3" y="1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5" y="6"/>
                    <a:pt x="9" y="10"/>
                    <a:pt x="13" y="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16"/>
            <p:cNvSpPr/>
            <p:nvPr/>
          </p:nvSpPr>
          <p:spPr bwMode="auto">
            <a:xfrm>
              <a:off x="4120584" y="935885"/>
              <a:ext cx="109330" cy="100056"/>
            </a:xfrm>
            <a:custGeom>
              <a:avLst/>
              <a:gdLst/>
              <a:ahLst/>
              <a:cxnLst>
                <a:cxn ang="0">
                  <a:pos x="14" y="15"/>
                </a:cxn>
                <a:cxn ang="0">
                  <a:pos x="15" y="13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2" y="14"/>
                </a:cxn>
                <a:cxn ang="0">
                  <a:pos x="14" y="15"/>
                </a:cxn>
              </a:cxnLst>
              <a:rect l="0" t="0" r="r" b="b"/>
              <a:pathLst>
                <a:path w="15" h="15">
                  <a:moveTo>
                    <a:pt x="14" y="15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12" y="8"/>
                    <a:pt x="7" y="4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5" y="6"/>
                    <a:pt x="9" y="10"/>
                    <a:pt x="12" y="14"/>
                  </a:cubicBezTo>
                  <a:cubicBezTo>
                    <a:pt x="13" y="15"/>
                    <a:pt x="14" y="15"/>
                    <a:pt x="1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" name="Freeform 17"/>
            <p:cNvSpPr/>
            <p:nvPr/>
          </p:nvSpPr>
          <p:spPr bwMode="auto">
            <a:xfrm>
              <a:off x="4038591" y="1174907"/>
              <a:ext cx="133626" cy="47249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17" y="3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16" y="6"/>
                </a:cxn>
                <a:cxn ang="0">
                  <a:pos x="18" y="5"/>
                </a:cxn>
              </a:cxnLst>
              <a:rect l="0" t="0" r="r" b="b"/>
              <a:pathLst>
                <a:path w="18" h="7">
                  <a:moveTo>
                    <a:pt x="18" y="5"/>
                  </a:moveTo>
                  <a:cubicBezTo>
                    <a:pt x="18" y="5"/>
                    <a:pt x="18" y="4"/>
                    <a:pt x="17" y="3"/>
                  </a:cubicBezTo>
                  <a:cubicBezTo>
                    <a:pt x="12" y="2"/>
                    <a:pt x="7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7" y="3"/>
                    <a:pt x="12" y="4"/>
                    <a:pt x="16" y="6"/>
                  </a:cubicBezTo>
                  <a:cubicBezTo>
                    <a:pt x="17" y="7"/>
                    <a:pt x="18" y="6"/>
                    <a:pt x="18" y="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" name="Freeform 18"/>
            <p:cNvSpPr/>
            <p:nvPr/>
          </p:nvSpPr>
          <p:spPr bwMode="auto">
            <a:xfrm>
              <a:off x="4084155" y="1391692"/>
              <a:ext cx="115404" cy="100056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9"/>
                </a:cxn>
                <a:cxn ang="0">
                  <a:pos x="16" y="3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</a:cxnLst>
              <a:rect l="0" t="0" r="r" b="b"/>
              <a:pathLst>
                <a:path w="16" h="15">
                  <a:moveTo>
                    <a:pt x="2" y="14"/>
                  </a:moveTo>
                  <a:cubicBezTo>
                    <a:pt x="5" y="11"/>
                    <a:pt x="7" y="10"/>
                    <a:pt x="9" y="9"/>
                  </a:cubicBezTo>
                  <a:cubicBezTo>
                    <a:pt x="11" y="7"/>
                    <a:pt x="13" y="5"/>
                    <a:pt x="16" y="3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3"/>
                    <a:pt x="9" y="5"/>
                    <a:pt x="7" y="6"/>
                  </a:cubicBezTo>
                  <a:cubicBezTo>
                    <a:pt x="5" y="8"/>
                    <a:pt x="3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" y="15"/>
                    <a:pt x="2" y="15"/>
                    <a:pt x="2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576999" y="302224"/>
            <a:ext cx="495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功能模块设计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45910" y="642542"/>
            <a:ext cx="5022106" cy="2769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Function module design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PP_MARK_KEY" val="86c51b91-0106-4b1d-9b92-ca78499ba9bd"/>
  <p:tag name="COMMONDATA" val="eyJoZGlkIjoiMmE0ZDM1Y2NkZDgxMGVjODc2MzEyNjljNDVjMDY5Ym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1469</Words>
  <Application>WPS 演示</Application>
  <PresentationFormat>宽屏</PresentationFormat>
  <Paragraphs>200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华文仿宋</vt:lpstr>
      <vt:lpstr>印品黑体</vt:lpstr>
      <vt:lpstr>黑体</vt:lpstr>
      <vt:lpstr>Calibri</vt:lpstr>
      <vt:lpstr>Arial Unicode MS</vt:lpstr>
      <vt:lpstr>Calibri Light</vt:lpstr>
      <vt:lpstr>方正粗宋简体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摆脱.</cp:lastModifiedBy>
  <cp:revision>42</cp:revision>
  <dcterms:created xsi:type="dcterms:W3CDTF">2017-05-25T05:33:00Z</dcterms:created>
  <dcterms:modified xsi:type="dcterms:W3CDTF">2023-05-20T13:16:59Z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commondata">
    <vt:lpwstr>eyJoZGlkIjoiYmRkZGIxNDljZGU0ODhiMjEyMTE0YTgyZGYyM2JmMTUifQ==</vt:lpwstr>
  </property>
  <property fmtid="{D5CDD505-2E9C-101B-9397-08002B2CF9AE}" pid="4" name="ICV">
    <vt:lpwstr>C703F1E92AAE4B68871E2E36C08924D8</vt:lpwstr>
  </property>
</Properties>
</file>