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0b424ea4a8b9776c98a54c763a8e8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747395"/>
            <a:ext cx="8047990" cy="5193665"/>
          </a:xfrm>
          <a:prstGeom prst="roundRect">
            <a:avLst/>
          </a:prstGeom>
          <a:ln>
            <a:solidFill>
              <a:schemeClr val="accent1">
                <a:alpha val="58000"/>
              </a:schemeClr>
            </a:solidFill>
          </a:ln>
          <a:effectLst>
            <a:softEdge rad="127000"/>
          </a:effectLst>
        </p:spPr>
      </p:pic>
      <p:sp>
        <p:nvSpPr>
          <p:cNvPr id="5" name="椭圆 4"/>
          <p:cNvSpPr/>
          <p:nvPr/>
        </p:nvSpPr>
        <p:spPr>
          <a:xfrm>
            <a:off x="4047490" y="1380490"/>
            <a:ext cx="4097020" cy="4097020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4400">
                <a:latin typeface="Champagne &amp; Limousines" charset="0"/>
                <a:ea typeface="Champagne &amp; Limousines" charset="0"/>
              </a:rPr>
              <a:t>Yuan Long Ping</a:t>
            </a:r>
            <a:endParaRPr lang="x-none" altLang="zh-CN" sz="4400">
              <a:latin typeface="Champagne &amp; Limousines" charset="0"/>
              <a:ea typeface="Champagne &amp; Limousines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47490" y="1380490"/>
            <a:ext cx="4097020" cy="409702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4400">
                <a:latin typeface="Champagne &amp; Limousines" charset="0"/>
                <a:ea typeface="Champagne &amp; Limousines" charset="0"/>
              </a:rPr>
              <a:t>People</a:t>
            </a:r>
            <a:endParaRPr lang="x-none" altLang="zh-CN" sz="4400">
              <a:latin typeface="Champagne &amp; Limousines" charset="0"/>
              <a:ea typeface="Champagne &amp; Limousin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xit" presetSubtype="10" fill="hold" grpId="16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7" presetClass="entr" presetSubtype="10" fill="hold" grpId="2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00"/>
                            </p:stCondLst>
                            <p:childTnLst>
                              <p:par>
                                <p:cTn id="19" presetID="26" presetClass="emph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ID="63" presetClass="path" presetSubtype="0" accel="50000" decel="50000" fill="hold" grpId="2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6927 -0.001574 L 0.358906 -0.272407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" y="-1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4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600"/>
                            </p:stCondLst>
                            <p:childTnLst>
                              <p:par>
                                <p:cTn id="28" presetID="9" presetClass="emph" presetSubtype="0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5" grpId="12" animBg="1"/>
      <p:bldP spid="5" grpId="13" animBg="1"/>
      <p:bldP spid="5" grpId="14" animBg="1"/>
      <p:bldP spid="5" grpId="15" animBg="1"/>
      <p:bldP spid="4" grpId="16" bldLvl="0" animBg="1"/>
      <p:bldP spid="5" grpId="16" animBg="1"/>
      <p:bldP spid="5" grpId="17" animBg="1"/>
      <p:bldP spid="5" grpId="18" animBg="1"/>
      <p:bldP spid="5" grpId="20" bldLvl="0" animBg="1"/>
      <p:bldP spid="4" grpId="17" bldLvl="0" animBg="1"/>
      <p:bldP spid="4" grpId="18" animBg="1"/>
      <p:bldP spid="4" grpId="19" animBg="1"/>
      <p:bldP spid="5" grpId="22" bldLvl="0" animBg="1"/>
      <p:bldP spid="5" grpId="23" bldLvl="0" animBg="1"/>
      <p:bldP spid="5" grpId="24" bldLvl="0" animBg="1"/>
      <p:bldP spid="5" grpId="25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Kingsoft Office WPP</Application>
  <PresentationFormat>宽屏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toddwu</dc:creator>
  <cp:lastModifiedBy>toddwu</cp:lastModifiedBy>
  <cp:revision>3</cp:revision>
  <dcterms:created xsi:type="dcterms:W3CDTF">2018-05-15T06:08:32Z</dcterms:created>
  <dcterms:modified xsi:type="dcterms:W3CDTF">2018-05-15T06:08:32Z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