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0b424ea4a8b9776c98a54c763a8e8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747395"/>
            <a:ext cx="8047990" cy="5193665"/>
          </a:xfrm>
          <a:prstGeom prst="roundRect">
            <a:avLst/>
          </a:prstGeom>
          <a:ln>
            <a:solidFill>
              <a:schemeClr val="accent1">
                <a:alpha val="58000"/>
              </a:schemeClr>
            </a:solidFill>
          </a:ln>
          <a:effectLst>
            <a:softEdge rad="127000"/>
          </a:effectLst>
        </p:spPr>
      </p:pic>
      <p:sp>
        <p:nvSpPr>
          <p:cNvPr id="5" name="椭圆 4"/>
          <p:cNvSpPr/>
          <p:nvPr/>
        </p:nvSpPr>
        <p:spPr>
          <a:xfrm>
            <a:off x="4047490" y="1380490"/>
            <a:ext cx="4097020" cy="4097020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4400">
                <a:latin typeface="Champagne &amp; Limousines" charset="0"/>
                <a:ea typeface="Champagne &amp; Limousines" charset="0"/>
              </a:rPr>
              <a:t>Yuan Long Ping</a:t>
            </a:r>
            <a:endParaRPr lang="x-none" altLang="zh-CN" sz="4400">
              <a:latin typeface="Champagne &amp; Limousines" charset="0"/>
              <a:ea typeface="Champagne &amp; Limousines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47490" y="1380490"/>
            <a:ext cx="4097020" cy="4097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4400">
                <a:latin typeface="Champagne &amp; Limousines" charset="0"/>
                <a:ea typeface="Champagne &amp; Limousines" charset="0"/>
              </a:rPr>
              <a:t>Devote</a:t>
            </a:r>
            <a:endParaRPr lang="x-none" altLang="zh-CN" sz="4400">
              <a:latin typeface="Champagne &amp; Limousines" charset="0"/>
              <a:ea typeface="Champagne &amp; Limousines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47490" y="1380490"/>
            <a:ext cx="4097020" cy="40970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3600">
                <a:latin typeface="Champagne &amp; Limousines" charset="0"/>
                <a:ea typeface="Champagne &amp; Limousines" charset="0"/>
                <a:sym typeface="+mn-ea"/>
              </a:rPr>
              <a:t>Perseverance</a:t>
            </a:r>
            <a:endParaRPr lang="x-none" altLang="zh-CN" sz="3600">
              <a:latin typeface="Champagne &amp; Limousines" charset="0"/>
              <a:ea typeface="Champagne &amp; Limousines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47490" y="1380490"/>
            <a:ext cx="4097020" cy="409702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4400">
                <a:latin typeface="Champagne &amp; Limousines" charset="0"/>
                <a:ea typeface="Champagne &amp; Limousines" charset="0"/>
              </a:rPr>
              <a:t>Innovate</a:t>
            </a:r>
            <a:endParaRPr lang="x-none" altLang="zh-CN" sz="4400">
              <a:latin typeface="Champagne &amp; Limousines" charset="0"/>
              <a:ea typeface="Champagne &amp; Limousine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77400" y="3435985"/>
            <a:ext cx="1488440" cy="228600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p>
            <a:r>
              <a:rPr lang="x-none" altLang="zh-CN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hampagne &amp; Limousines" charset="0"/>
                <a:ea typeface="Champagne &amp; Limousines" charset="0"/>
              </a:rPr>
              <a:t>GOD</a:t>
            </a:r>
            <a:endParaRPr lang="x-none" altLang="zh-CN" sz="4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hampagne &amp; Limousines" charset="0"/>
              <a:ea typeface="Champagne &amp; Limousines" charset="0"/>
            </a:endParaRPr>
          </a:p>
          <a:p>
            <a:r>
              <a:rPr lang="x-none" altLang="zh-CN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hampagne &amp; Limousines" charset="0"/>
                <a:ea typeface="Champagne &amp; Limousines" charset="0"/>
              </a:rPr>
              <a:t>OF</a:t>
            </a:r>
            <a:endParaRPr lang="x-none" altLang="zh-CN" sz="4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hampagne &amp; Limousines" charset="0"/>
              <a:ea typeface="Champagne &amp; Limousines" charset="0"/>
            </a:endParaRPr>
          </a:p>
          <a:p>
            <a:r>
              <a:rPr lang="x-none" altLang="zh-CN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hampagne &amp; Limousines" charset="0"/>
                <a:ea typeface="Champagne &amp; Limousines" charset="0"/>
              </a:rPr>
              <a:t>RICE</a:t>
            </a:r>
            <a:endParaRPr lang="x-none" altLang="zh-CN" sz="4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hampagne &amp; Limousines" charset="0"/>
              <a:ea typeface="Champagne &amp; Limousin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7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17" presetClass="exit" presetSubtype="10" fill="hold" grpId="16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17" presetClass="entr" presetSubtype="10" fill="hold" grpId="29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7" presetClass="exit" presetSubtype="10" fill="hold" grpId="3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00"/>
                            </p:stCondLst>
                            <p:childTnLst>
                              <p:par>
                                <p:cTn id="30" presetID="17" presetClass="entr" presetSubtype="10" fill="hold" grpId="29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800"/>
                            </p:stCondLst>
                            <p:childTnLst>
                              <p:par>
                                <p:cTn id="35" presetID="17" presetClass="exit" presetSubtype="10" fill="hold" grpId="3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00"/>
                            </p:stCondLst>
                            <p:childTnLst>
                              <p:par>
                                <p:cTn id="40" presetID="17" presetClass="entr" presetSubtype="10" fill="hold" grpId="2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900"/>
                            </p:stCondLst>
                            <p:childTnLst>
                              <p:par>
                                <p:cTn id="45" presetID="26" presetClass="emph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400"/>
                            </p:stCondLst>
                            <p:childTnLst>
                              <p:par>
                                <p:cTn id="49" presetID="63" presetClass="path" presetSubtype="0" accel="50000" decel="50000" fill="hold" grpId="2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6927 -0.001574 L 0.358906 -0.272407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" y="-12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4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9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4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4" grpId="12" animBg="1"/>
      <p:bldP spid="4" grpId="13" animBg="1"/>
      <p:bldP spid="4" grpId="14" animBg="1"/>
      <p:bldP spid="4" grpId="1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5" grpId="13" animBg="1"/>
      <p:bldP spid="5" grpId="14" animBg="1"/>
      <p:bldP spid="5" grpId="15" animBg="1"/>
      <p:bldP spid="4" grpId="16" bldLvl="0" animBg="1"/>
      <p:bldP spid="5" grpId="16" animBg="1"/>
      <p:bldP spid="5" grpId="17" animBg="1"/>
      <p:bldP spid="5" grpId="18" animBg="1"/>
      <p:bldP spid="5" grpId="20" bldLvl="0" animBg="1"/>
      <p:bldP spid="4" grpId="17" bldLvl="0" animBg="1"/>
      <p:bldP spid="4" grpId="18" animBg="1"/>
      <p:bldP spid="4" grpId="19" animBg="1"/>
      <p:bldP spid="5" grpId="22" bldLvl="0" animBg="1"/>
      <p:bldP spid="5" grpId="23" bldLvl="0" animBg="1"/>
      <p:bldP spid="5" grpId="24" bldLvl="0" animBg="1"/>
      <p:bldP spid="4" grpId="20" animBg="1"/>
      <p:bldP spid="4" grpId="21" animBg="1"/>
      <p:bldP spid="4" grpId="22" animBg="1"/>
      <p:bldP spid="4" grpId="23" animBg="1"/>
      <p:bldP spid="4" grpId="24" animBg="1"/>
      <p:bldP spid="4" grpId="25" animBg="1"/>
      <p:bldP spid="4" grpId="26" animBg="1"/>
      <p:bldP spid="4" grpId="27" animBg="1"/>
      <p:bldP spid="4" grpId="28" animBg="1"/>
      <p:bldP spid="4" grpId="29" bldLvl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0" grpId="12" animBg="1"/>
      <p:bldP spid="10" grpId="13" animBg="1"/>
      <p:bldP spid="10" grpId="14" animBg="1"/>
      <p:bldP spid="10" grpId="15" animBg="1"/>
      <p:bldP spid="10" grpId="18" animBg="1"/>
      <p:bldP spid="10" grpId="19" animBg="1"/>
      <p:bldP spid="10" grpId="20" animBg="1"/>
      <p:bldP spid="10" grpId="21" animBg="1"/>
      <p:bldP spid="10" grpId="22" animBg="1"/>
      <p:bldP spid="10" grpId="23" animBg="1"/>
      <p:bldP spid="10" grpId="24" animBg="1"/>
      <p:bldP spid="10" grpId="25" animBg="1"/>
      <p:bldP spid="10" grpId="26" animBg="1"/>
      <p:bldP spid="10" grpId="27" animBg="1"/>
      <p:bldP spid="10" grpId="28" animBg="1"/>
      <p:bldP spid="10" grpId="29" bldLvl="0" animBg="1"/>
      <p:bldP spid="10" grpId="30" bldLvl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11" grpId="11" animBg="1"/>
      <p:bldP spid="11" grpId="12" animBg="1"/>
      <p:bldP spid="11" grpId="13" animBg="1"/>
      <p:bldP spid="11" grpId="14" animBg="1"/>
      <p:bldP spid="11" grpId="15" animBg="1"/>
      <p:bldP spid="11" grpId="18" animBg="1"/>
      <p:bldP spid="11" grpId="19" animBg="1"/>
      <p:bldP spid="11" grpId="20" animBg="1"/>
      <p:bldP spid="11" grpId="21" animBg="1"/>
      <p:bldP spid="11" grpId="22" animBg="1"/>
      <p:bldP spid="11" grpId="23" animBg="1"/>
      <p:bldP spid="11" grpId="24" animBg="1"/>
      <p:bldP spid="11" grpId="25" animBg="1"/>
      <p:bldP spid="11" grpId="26" animBg="1"/>
      <p:bldP spid="11" grpId="27" animBg="1"/>
      <p:bldP spid="11" grpId="28" animBg="1"/>
      <p:bldP spid="11" grpId="29" bldLvl="0" animBg="1"/>
      <p:bldP spid="11" grpId="30" bldLvl="0" animBg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toddwu</dc:creator>
  <cp:lastModifiedBy>toddwu</cp:lastModifiedBy>
  <cp:revision>6</cp:revision>
  <dcterms:created xsi:type="dcterms:W3CDTF">2018-05-15T15:03:09Z</dcterms:created>
  <dcterms:modified xsi:type="dcterms:W3CDTF">2018-05-15T15:03:09Z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