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30"/>
  </p:notesMasterIdLst>
  <p:sldIdLst>
    <p:sldId id="259" r:id="rId3"/>
    <p:sldId id="260" r:id="rId4"/>
    <p:sldId id="261" r:id="rId5"/>
    <p:sldId id="275" r:id="rId6"/>
    <p:sldId id="274" r:id="rId7"/>
    <p:sldId id="271" r:id="rId8"/>
    <p:sldId id="272" r:id="rId9"/>
    <p:sldId id="276" r:id="rId10"/>
    <p:sldId id="264" r:id="rId11"/>
    <p:sldId id="282" r:id="rId12"/>
    <p:sldId id="265" r:id="rId13"/>
    <p:sldId id="277" r:id="rId14"/>
    <p:sldId id="278" r:id="rId15"/>
    <p:sldId id="269" r:id="rId16"/>
    <p:sldId id="267" r:id="rId17"/>
    <p:sldId id="273" r:id="rId18"/>
    <p:sldId id="279" r:id="rId19"/>
    <p:sldId id="280" r:id="rId20"/>
    <p:sldId id="284" r:id="rId21"/>
    <p:sldId id="281" r:id="rId22"/>
    <p:sldId id="268" r:id="rId23"/>
    <p:sldId id="283" r:id="rId24"/>
    <p:sldId id="270" r:id="rId25"/>
    <p:sldId id="285" r:id="rId26"/>
    <p:sldId id="266" r:id="rId27"/>
    <p:sldId id="287" r:id="rId28"/>
    <p:sldId id="286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3"/>
    <a:srgbClr val="E08B0E"/>
    <a:srgbClr val="FFB850"/>
    <a:srgbClr val="F8DB0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3" autoAdjust="0"/>
    <p:restoredTop sz="94660"/>
  </p:normalViewPr>
  <p:slideViewPr>
    <p:cSldViewPr snapToGrid="0">
      <p:cViewPr>
        <p:scale>
          <a:sx n="75" d="100"/>
          <a:sy n="75" d="100"/>
        </p:scale>
        <p:origin x="-1938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39BE-3979-4A8F-8D33-7AD9F41D1E23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4320-2050-42B4-A0CB-FDA0FFA1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9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0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9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9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9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42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33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1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2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4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1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6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2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1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3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3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2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5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1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4320-2050-42B4-A0CB-FDA0FFA1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0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4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0205" y="63107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5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2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E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>
            <a:extLst>
              <a:ext uri="{FF2B5EF4-FFF2-40B4-BE49-F238E27FC236}">
                <a16:creationId xmlns="" xmlns:a16="http://schemas.microsoft.com/office/drawing/2014/main" id="{EB17E32D-7714-4600-AC9E-DDACCE606375}"/>
              </a:ext>
            </a:extLst>
          </p:cNvPr>
          <p:cNvSpPr/>
          <p:nvPr/>
        </p:nvSpPr>
        <p:spPr>
          <a:xfrm rot="1770017">
            <a:off x="601243" y="1689389"/>
            <a:ext cx="2228849" cy="1257366"/>
          </a:xfrm>
          <a:prstGeom prst="triangl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5FEB6B9B-452A-4A1B-B9FC-1B4CC2A8D4DA}"/>
              </a:ext>
            </a:extLst>
          </p:cNvPr>
          <p:cNvGrpSpPr/>
          <p:nvPr/>
        </p:nvGrpSpPr>
        <p:grpSpPr>
          <a:xfrm>
            <a:off x="-182731" y="-91736"/>
            <a:ext cx="5897060" cy="4288431"/>
            <a:chOff x="-90435" y="-90435"/>
            <a:chExt cx="6863024" cy="4124904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06A1964D-E143-4386-BDEB-783D630A3E32}"/>
                </a:ext>
              </a:extLst>
            </p:cNvPr>
            <p:cNvGrpSpPr/>
            <p:nvPr/>
          </p:nvGrpSpPr>
          <p:grpSpPr>
            <a:xfrm>
              <a:off x="-90435" y="-90435"/>
              <a:ext cx="6006422" cy="3389791"/>
              <a:chOff x="-10048" y="-20097"/>
              <a:chExt cx="6006422" cy="3389791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="" xmlns:a16="http://schemas.microsoft.com/office/drawing/2014/main" id="{B34B6395-FC76-48C2-BCA7-292F877A8573}"/>
                  </a:ext>
                </a:extLst>
              </p:cNvPr>
              <p:cNvSpPr/>
              <p:nvPr/>
            </p:nvSpPr>
            <p:spPr>
              <a:xfrm>
                <a:off x="944545" y="0"/>
                <a:ext cx="2193152" cy="638718"/>
              </a:xfrm>
              <a:custGeom>
                <a:avLst/>
                <a:gdLst>
                  <a:gd name="connsiteX0" fmla="*/ 0 w 2193152"/>
                  <a:gd name="connsiteY0" fmla="*/ 22468 h 638718"/>
                  <a:gd name="connsiteX1" fmla="*/ 291402 w 2193152"/>
                  <a:gd name="connsiteY1" fmla="*/ 625370 h 638718"/>
                  <a:gd name="connsiteX2" fmla="*/ 1195754 w 2193152"/>
                  <a:gd name="connsiteY2" fmla="*/ 454548 h 638718"/>
                  <a:gd name="connsiteX3" fmla="*/ 1517301 w 2193152"/>
                  <a:gd name="connsiteY3" fmla="*/ 625370 h 638718"/>
                  <a:gd name="connsiteX4" fmla="*/ 2090057 w 2193152"/>
                  <a:gd name="connsiteY4" fmla="*/ 72710 h 638718"/>
                  <a:gd name="connsiteX5" fmla="*/ 2190541 w 2193152"/>
                  <a:gd name="connsiteY5" fmla="*/ 22468 h 63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3152" h="638718">
                    <a:moveTo>
                      <a:pt x="0" y="22468"/>
                    </a:moveTo>
                    <a:cubicBezTo>
                      <a:pt x="46055" y="287912"/>
                      <a:pt x="92110" y="553357"/>
                      <a:pt x="291402" y="625370"/>
                    </a:cubicBezTo>
                    <a:cubicBezTo>
                      <a:pt x="490694" y="697383"/>
                      <a:pt x="991438" y="454548"/>
                      <a:pt x="1195754" y="454548"/>
                    </a:cubicBezTo>
                    <a:cubicBezTo>
                      <a:pt x="1400070" y="454548"/>
                      <a:pt x="1368251" y="689010"/>
                      <a:pt x="1517301" y="625370"/>
                    </a:cubicBezTo>
                    <a:cubicBezTo>
                      <a:pt x="1666351" y="561730"/>
                      <a:pt x="1977850" y="173194"/>
                      <a:pt x="2090057" y="72710"/>
                    </a:cubicBezTo>
                    <a:cubicBezTo>
                      <a:pt x="2202264" y="-27774"/>
                      <a:pt x="2196402" y="-2653"/>
                      <a:pt x="2190541" y="22468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="" xmlns:a16="http://schemas.microsoft.com/office/drawing/2014/main" id="{1B63A055-8119-4717-ADA7-BE037F147E64}"/>
                  </a:ext>
                </a:extLst>
              </p:cNvPr>
              <p:cNvSpPr/>
              <p:nvPr/>
            </p:nvSpPr>
            <p:spPr>
              <a:xfrm>
                <a:off x="492369" y="-20097"/>
                <a:ext cx="3014506" cy="1050547"/>
              </a:xfrm>
              <a:custGeom>
                <a:avLst/>
                <a:gdLst>
                  <a:gd name="connsiteX0" fmla="*/ 0 w 3014506"/>
                  <a:gd name="connsiteY0" fmla="*/ 10049 h 1050547"/>
                  <a:gd name="connsiteX1" fmla="*/ 442128 w 3014506"/>
                  <a:gd name="connsiteY1" fmla="*/ 904352 h 1050547"/>
                  <a:gd name="connsiteX2" fmla="*/ 1537398 w 3014506"/>
                  <a:gd name="connsiteY2" fmla="*/ 854110 h 1050547"/>
                  <a:gd name="connsiteX3" fmla="*/ 2029767 w 3014506"/>
                  <a:gd name="connsiteY3" fmla="*/ 1045029 h 1050547"/>
                  <a:gd name="connsiteX4" fmla="*/ 2813539 w 3014506"/>
                  <a:gd name="connsiteY4" fmla="*/ 602901 h 1050547"/>
                  <a:gd name="connsiteX5" fmla="*/ 3014506 w 3014506"/>
                  <a:gd name="connsiteY5" fmla="*/ 0 h 105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4506" h="1050547">
                    <a:moveTo>
                      <a:pt x="0" y="10049"/>
                    </a:moveTo>
                    <a:cubicBezTo>
                      <a:pt x="92947" y="386862"/>
                      <a:pt x="185895" y="763675"/>
                      <a:pt x="442128" y="904352"/>
                    </a:cubicBezTo>
                    <a:cubicBezTo>
                      <a:pt x="698361" y="1045029"/>
                      <a:pt x="1272792" y="830664"/>
                      <a:pt x="1537398" y="854110"/>
                    </a:cubicBezTo>
                    <a:cubicBezTo>
                      <a:pt x="1802005" y="877556"/>
                      <a:pt x="1817077" y="1086897"/>
                      <a:pt x="2029767" y="1045029"/>
                    </a:cubicBezTo>
                    <a:cubicBezTo>
                      <a:pt x="2242457" y="1003161"/>
                      <a:pt x="2649416" y="777072"/>
                      <a:pt x="2813539" y="602901"/>
                    </a:cubicBezTo>
                    <a:cubicBezTo>
                      <a:pt x="2977662" y="428730"/>
                      <a:pt x="2996084" y="214365"/>
                      <a:pt x="301450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="" xmlns:a16="http://schemas.microsoft.com/office/drawing/2014/main" id="{D30D47CB-8B36-427E-AD58-814E1B2E6038}"/>
                  </a:ext>
                </a:extLst>
              </p:cNvPr>
              <p:cNvSpPr/>
              <p:nvPr/>
            </p:nvSpPr>
            <p:spPr>
              <a:xfrm>
                <a:off x="30145" y="30145"/>
                <a:ext cx="3847213" cy="1315445"/>
              </a:xfrm>
              <a:custGeom>
                <a:avLst/>
                <a:gdLst>
                  <a:gd name="connsiteX0" fmla="*/ 0 w 3847213"/>
                  <a:gd name="connsiteY0" fmla="*/ 241160 h 1315445"/>
                  <a:gd name="connsiteX1" fmla="*/ 321547 w 3847213"/>
                  <a:gd name="connsiteY1" fmla="*/ 311499 h 1315445"/>
                  <a:gd name="connsiteX2" fmla="*/ 371789 w 3847213"/>
                  <a:gd name="connsiteY2" fmla="*/ 683288 h 1315445"/>
                  <a:gd name="connsiteX3" fmla="*/ 733530 w 3847213"/>
                  <a:gd name="connsiteY3" fmla="*/ 1034980 h 1315445"/>
                  <a:gd name="connsiteX4" fmla="*/ 1798655 w 3847213"/>
                  <a:gd name="connsiteY4" fmla="*/ 1105319 h 1315445"/>
                  <a:gd name="connsiteX5" fmla="*/ 2361363 w 3847213"/>
                  <a:gd name="connsiteY5" fmla="*/ 1306286 h 1315445"/>
                  <a:gd name="connsiteX6" fmla="*/ 3456633 w 3847213"/>
                  <a:gd name="connsiteY6" fmla="*/ 773723 h 1315445"/>
                  <a:gd name="connsiteX7" fmla="*/ 3818374 w 3847213"/>
                  <a:gd name="connsiteY7" fmla="*/ 180870 h 1315445"/>
                  <a:gd name="connsiteX8" fmla="*/ 3798277 w 3847213"/>
                  <a:gd name="connsiteY8" fmla="*/ 0 h 131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7213" h="1315445">
                    <a:moveTo>
                      <a:pt x="0" y="241160"/>
                    </a:moveTo>
                    <a:cubicBezTo>
                      <a:pt x="129791" y="239485"/>
                      <a:pt x="259582" y="237811"/>
                      <a:pt x="321547" y="311499"/>
                    </a:cubicBezTo>
                    <a:cubicBezTo>
                      <a:pt x="383512" y="385187"/>
                      <a:pt x="303125" y="562708"/>
                      <a:pt x="371789" y="683288"/>
                    </a:cubicBezTo>
                    <a:cubicBezTo>
                      <a:pt x="440453" y="803868"/>
                      <a:pt x="495719" y="964642"/>
                      <a:pt x="733530" y="1034980"/>
                    </a:cubicBezTo>
                    <a:cubicBezTo>
                      <a:pt x="971341" y="1105318"/>
                      <a:pt x="1527350" y="1060101"/>
                      <a:pt x="1798655" y="1105319"/>
                    </a:cubicBezTo>
                    <a:cubicBezTo>
                      <a:pt x="2069960" y="1150537"/>
                      <a:pt x="2085033" y="1361552"/>
                      <a:pt x="2361363" y="1306286"/>
                    </a:cubicBezTo>
                    <a:cubicBezTo>
                      <a:pt x="2637693" y="1251020"/>
                      <a:pt x="3213798" y="961292"/>
                      <a:pt x="3456633" y="773723"/>
                    </a:cubicBezTo>
                    <a:cubicBezTo>
                      <a:pt x="3699468" y="586154"/>
                      <a:pt x="3761433" y="309824"/>
                      <a:pt x="3818374" y="180870"/>
                    </a:cubicBezTo>
                    <a:cubicBezTo>
                      <a:pt x="3875315" y="51916"/>
                      <a:pt x="3836796" y="25958"/>
                      <a:pt x="3798277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26D4DAD2-DD49-4CF2-96F4-3CDB0FB0606B}"/>
                  </a:ext>
                </a:extLst>
              </p:cNvPr>
              <p:cNvSpPr/>
              <p:nvPr/>
            </p:nvSpPr>
            <p:spPr>
              <a:xfrm>
                <a:off x="-10048" y="10048"/>
                <a:ext cx="4250452" cy="1608966"/>
              </a:xfrm>
              <a:custGeom>
                <a:avLst/>
                <a:gdLst>
                  <a:gd name="connsiteX0" fmla="*/ 0 w 4250452"/>
                  <a:gd name="connsiteY0" fmla="*/ 542611 h 1608966"/>
                  <a:gd name="connsiteX1" fmla="*/ 180870 w 4250452"/>
                  <a:gd name="connsiteY1" fmla="*/ 612950 h 1608966"/>
                  <a:gd name="connsiteX2" fmla="*/ 411982 w 4250452"/>
                  <a:gd name="connsiteY2" fmla="*/ 1235948 h 1608966"/>
                  <a:gd name="connsiteX3" fmla="*/ 1175657 w 4250452"/>
                  <a:gd name="connsiteY3" fmla="*/ 1356528 h 1608966"/>
                  <a:gd name="connsiteX4" fmla="*/ 1939332 w 4250452"/>
                  <a:gd name="connsiteY4" fmla="*/ 1557495 h 1608966"/>
                  <a:gd name="connsiteX5" fmla="*/ 2773345 w 4250452"/>
                  <a:gd name="connsiteY5" fmla="*/ 1567543 h 1608966"/>
                  <a:gd name="connsiteX6" fmla="*/ 3617406 w 4250452"/>
                  <a:gd name="connsiteY6" fmla="*/ 1075174 h 1608966"/>
                  <a:gd name="connsiteX7" fmla="*/ 4129872 w 4250452"/>
                  <a:gd name="connsiteY7" fmla="*/ 341644 h 1608966"/>
                  <a:gd name="connsiteX8" fmla="*/ 4250452 w 4250452"/>
                  <a:gd name="connsiteY8" fmla="*/ 0 h 160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452" h="1608966">
                    <a:moveTo>
                      <a:pt x="0" y="542611"/>
                    </a:moveTo>
                    <a:cubicBezTo>
                      <a:pt x="56103" y="520002"/>
                      <a:pt x="112206" y="497394"/>
                      <a:pt x="180870" y="612950"/>
                    </a:cubicBezTo>
                    <a:cubicBezTo>
                      <a:pt x="249534" y="728506"/>
                      <a:pt x="246184" y="1112018"/>
                      <a:pt x="411982" y="1235948"/>
                    </a:cubicBezTo>
                    <a:cubicBezTo>
                      <a:pt x="577780" y="1359878"/>
                      <a:pt x="921099" y="1302937"/>
                      <a:pt x="1175657" y="1356528"/>
                    </a:cubicBezTo>
                    <a:cubicBezTo>
                      <a:pt x="1430215" y="1410119"/>
                      <a:pt x="1673051" y="1522326"/>
                      <a:pt x="1939332" y="1557495"/>
                    </a:cubicBezTo>
                    <a:cubicBezTo>
                      <a:pt x="2205613" y="1592664"/>
                      <a:pt x="2493666" y="1647930"/>
                      <a:pt x="2773345" y="1567543"/>
                    </a:cubicBezTo>
                    <a:cubicBezTo>
                      <a:pt x="3053024" y="1487156"/>
                      <a:pt x="3391318" y="1279490"/>
                      <a:pt x="3617406" y="1075174"/>
                    </a:cubicBezTo>
                    <a:cubicBezTo>
                      <a:pt x="3843494" y="870858"/>
                      <a:pt x="4024364" y="520840"/>
                      <a:pt x="4129872" y="341644"/>
                    </a:cubicBezTo>
                    <a:cubicBezTo>
                      <a:pt x="4235380" y="162448"/>
                      <a:pt x="4242916" y="81224"/>
                      <a:pt x="4250452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="" xmlns:a16="http://schemas.microsoft.com/office/drawing/2014/main" id="{DE189865-C1F9-4640-8EF9-C2060FE7638E}"/>
                  </a:ext>
                </a:extLst>
              </p:cNvPr>
              <p:cNvSpPr/>
              <p:nvPr/>
            </p:nvSpPr>
            <p:spPr>
              <a:xfrm>
                <a:off x="-10048" y="-10048"/>
                <a:ext cx="4592096" cy="1907822"/>
              </a:xfrm>
              <a:custGeom>
                <a:avLst/>
                <a:gdLst>
                  <a:gd name="connsiteX0" fmla="*/ 0 w 4592096"/>
                  <a:gd name="connsiteY0" fmla="*/ 1145512 h 1907822"/>
                  <a:gd name="connsiteX1" fmla="*/ 251208 w 4592096"/>
                  <a:gd name="connsiteY1" fmla="*/ 1597688 h 1907822"/>
                  <a:gd name="connsiteX2" fmla="*/ 1085222 w 4592096"/>
                  <a:gd name="connsiteY2" fmla="*/ 1647929 h 1907822"/>
                  <a:gd name="connsiteX3" fmla="*/ 2743200 w 4592096"/>
                  <a:gd name="connsiteY3" fmla="*/ 1889090 h 1907822"/>
                  <a:gd name="connsiteX4" fmla="*/ 4129872 w 4592096"/>
                  <a:gd name="connsiteY4" fmla="*/ 1085222 h 1907822"/>
                  <a:gd name="connsiteX5" fmla="*/ 4592096 w 4592096"/>
                  <a:gd name="connsiteY5" fmla="*/ 0 h 19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2096" h="1907822">
                    <a:moveTo>
                      <a:pt x="0" y="1145512"/>
                    </a:moveTo>
                    <a:cubicBezTo>
                      <a:pt x="35169" y="1329732"/>
                      <a:pt x="70338" y="1513952"/>
                      <a:pt x="251208" y="1597688"/>
                    </a:cubicBezTo>
                    <a:cubicBezTo>
                      <a:pt x="432078" y="1681424"/>
                      <a:pt x="669890" y="1599362"/>
                      <a:pt x="1085222" y="1647929"/>
                    </a:cubicBezTo>
                    <a:cubicBezTo>
                      <a:pt x="1500554" y="1696496"/>
                      <a:pt x="2235758" y="1982874"/>
                      <a:pt x="2743200" y="1889090"/>
                    </a:cubicBezTo>
                    <a:cubicBezTo>
                      <a:pt x="3250642" y="1795306"/>
                      <a:pt x="3821723" y="1400070"/>
                      <a:pt x="4129872" y="1085222"/>
                    </a:cubicBezTo>
                    <a:cubicBezTo>
                      <a:pt x="4438021" y="770374"/>
                      <a:pt x="4515058" y="385187"/>
                      <a:pt x="459209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="" xmlns:a16="http://schemas.microsoft.com/office/drawing/2014/main" id="{BE758A9E-A90C-4D38-B4C0-BAF6855E44AB}"/>
                  </a:ext>
                </a:extLst>
              </p:cNvPr>
              <p:cNvSpPr/>
              <p:nvPr/>
            </p:nvSpPr>
            <p:spPr>
              <a:xfrm>
                <a:off x="-10048" y="-10048"/>
                <a:ext cx="4862694" cy="2252458"/>
              </a:xfrm>
              <a:custGeom>
                <a:avLst/>
                <a:gdLst>
                  <a:gd name="connsiteX0" fmla="*/ 0 w 4862694"/>
                  <a:gd name="connsiteY0" fmla="*/ 1678074 h 2252458"/>
                  <a:gd name="connsiteX1" fmla="*/ 140677 w 4862694"/>
                  <a:gd name="connsiteY1" fmla="*/ 1858945 h 2252458"/>
                  <a:gd name="connsiteX2" fmla="*/ 823964 w 4862694"/>
                  <a:gd name="connsiteY2" fmla="*/ 1939332 h 2252458"/>
                  <a:gd name="connsiteX3" fmla="*/ 2110153 w 4862694"/>
                  <a:gd name="connsiteY3" fmla="*/ 2250830 h 2252458"/>
                  <a:gd name="connsiteX4" fmla="*/ 3366197 w 4862694"/>
                  <a:gd name="connsiteY4" fmla="*/ 2049863 h 2252458"/>
                  <a:gd name="connsiteX5" fmla="*/ 4059534 w 4862694"/>
                  <a:gd name="connsiteY5" fmla="*/ 1788606 h 2252458"/>
                  <a:gd name="connsiteX6" fmla="*/ 4803112 w 4862694"/>
                  <a:gd name="connsiteY6" fmla="*/ 823964 h 2252458"/>
                  <a:gd name="connsiteX7" fmla="*/ 4762918 w 4862694"/>
                  <a:gd name="connsiteY7" fmla="*/ 0 h 225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2694" h="2252458">
                    <a:moveTo>
                      <a:pt x="0" y="1678074"/>
                    </a:moveTo>
                    <a:cubicBezTo>
                      <a:pt x="1675" y="1746738"/>
                      <a:pt x="3350" y="1815402"/>
                      <a:pt x="140677" y="1858945"/>
                    </a:cubicBezTo>
                    <a:cubicBezTo>
                      <a:pt x="278004" y="1902488"/>
                      <a:pt x="495718" y="1874018"/>
                      <a:pt x="823964" y="1939332"/>
                    </a:cubicBezTo>
                    <a:cubicBezTo>
                      <a:pt x="1152210" y="2004646"/>
                      <a:pt x="1686448" y="2232408"/>
                      <a:pt x="2110153" y="2250830"/>
                    </a:cubicBezTo>
                    <a:cubicBezTo>
                      <a:pt x="2533858" y="2269252"/>
                      <a:pt x="3041300" y="2126900"/>
                      <a:pt x="3366197" y="2049863"/>
                    </a:cubicBezTo>
                    <a:cubicBezTo>
                      <a:pt x="3691094" y="1972826"/>
                      <a:pt x="3820048" y="1992923"/>
                      <a:pt x="4059534" y="1788606"/>
                    </a:cubicBezTo>
                    <a:cubicBezTo>
                      <a:pt x="4299020" y="1584289"/>
                      <a:pt x="4685881" y="1122065"/>
                      <a:pt x="4803112" y="823964"/>
                    </a:cubicBezTo>
                    <a:cubicBezTo>
                      <a:pt x="4920343" y="525863"/>
                      <a:pt x="4841630" y="262931"/>
                      <a:pt x="4762918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="" xmlns:a16="http://schemas.microsoft.com/office/drawing/2014/main" id="{8BEE3E33-D605-4F04-97A8-A30D7768FE7A}"/>
                  </a:ext>
                </a:extLst>
              </p:cNvPr>
              <p:cNvSpPr/>
              <p:nvPr/>
            </p:nvSpPr>
            <p:spPr>
              <a:xfrm>
                <a:off x="30145" y="0"/>
                <a:ext cx="5185334" cy="2514649"/>
              </a:xfrm>
              <a:custGeom>
                <a:avLst/>
                <a:gdLst>
                  <a:gd name="connsiteX0" fmla="*/ 0 w 5185334"/>
                  <a:gd name="connsiteY0" fmla="*/ 1979525 h 2514649"/>
                  <a:gd name="connsiteX1" fmla="*/ 180870 w 5185334"/>
                  <a:gd name="connsiteY1" fmla="*/ 2140299 h 2514649"/>
                  <a:gd name="connsiteX2" fmla="*/ 572756 w 5185334"/>
                  <a:gd name="connsiteY2" fmla="*/ 2080009 h 2514649"/>
                  <a:gd name="connsiteX3" fmla="*/ 2069960 w 5185334"/>
                  <a:gd name="connsiteY3" fmla="*/ 2512088 h 2514649"/>
                  <a:gd name="connsiteX4" fmla="*/ 3798277 w 5185334"/>
                  <a:gd name="connsiteY4" fmla="*/ 2220686 h 2514649"/>
                  <a:gd name="connsiteX5" fmla="*/ 4883499 w 5185334"/>
                  <a:gd name="connsiteY5" fmla="*/ 1467059 h 2514649"/>
                  <a:gd name="connsiteX6" fmla="*/ 5184950 w 5185334"/>
                  <a:gd name="connsiteY6" fmla="*/ 442127 h 2514649"/>
                  <a:gd name="connsiteX7" fmla="*/ 4933741 w 5185334"/>
                  <a:gd name="connsiteY7" fmla="*/ 0 h 251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85334" h="2514649">
                    <a:moveTo>
                      <a:pt x="0" y="1979525"/>
                    </a:moveTo>
                    <a:cubicBezTo>
                      <a:pt x="42705" y="2051538"/>
                      <a:pt x="85411" y="2123552"/>
                      <a:pt x="180870" y="2140299"/>
                    </a:cubicBezTo>
                    <a:cubicBezTo>
                      <a:pt x="276329" y="2157046"/>
                      <a:pt x="257908" y="2018044"/>
                      <a:pt x="572756" y="2080009"/>
                    </a:cubicBezTo>
                    <a:cubicBezTo>
                      <a:pt x="887604" y="2141974"/>
                      <a:pt x="1532373" y="2488642"/>
                      <a:pt x="2069960" y="2512088"/>
                    </a:cubicBezTo>
                    <a:cubicBezTo>
                      <a:pt x="2607547" y="2535534"/>
                      <a:pt x="3329354" y="2394857"/>
                      <a:pt x="3798277" y="2220686"/>
                    </a:cubicBezTo>
                    <a:cubicBezTo>
                      <a:pt x="4267200" y="2046515"/>
                      <a:pt x="4652387" y="1763485"/>
                      <a:pt x="4883499" y="1467059"/>
                    </a:cubicBezTo>
                    <a:cubicBezTo>
                      <a:pt x="5114611" y="1170633"/>
                      <a:pt x="5176576" y="686637"/>
                      <a:pt x="5184950" y="442127"/>
                    </a:cubicBezTo>
                    <a:cubicBezTo>
                      <a:pt x="5193324" y="197617"/>
                      <a:pt x="5063532" y="98808"/>
                      <a:pt x="4933741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="" xmlns:a16="http://schemas.microsoft.com/office/drawing/2014/main" id="{5DEDBE46-CFF8-4732-B8C4-D7CC89CD7FF5}"/>
                  </a:ext>
                </a:extLst>
              </p:cNvPr>
              <p:cNvSpPr/>
              <p:nvPr/>
            </p:nvSpPr>
            <p:spPr>
              <a:xfrm>
                <a:off x="-10048" y="0"/>
                <a:ext cx="5560562" cy="3000943"/>
              </a:xfrm>
              <a:custGeom>
                <a:avLst/>
                <a:gdLst>
                  <a:gd name="connsiteX0" fmla="*/ 0 w 5560562"/>
                  <a:gd name="connsiteY0" fmla="*/ 2270927 h 3000943"/>
                  <a:gd name="connsiteX1" fmla="*/ 160773 w 5560562"/>
                  <a:gd name="connsiteY1" fmla="*/ 2471895 h 3000943"/>
                  <a:gd name="connsiteX2" fmla="*/ 522514 w 5560562"/>
                  <a:gd name="connsiteY2" fmla="*/ 2331218 h 3000943"/>
                  <a:gd name="connsiteX3" fmla="*/ 1657978 w 5560562"/>
                  <a:gd name="connsiteY3" fmla="*/ 2853732 h 3000943"/>
                  <a:gd name="connsiteX4" fmla="*/ 2431701 w 5560562"/>
                  <a:gd name="connsiteY4" fmla="*/ 2974312 h 3000943"/>
                  <a:gd name="connsiteX5" fmla="*/ 3908808 w 5560562"/>
                  <a:gd name="connsiteY5" fmla="*/ 2421653 h 3000943"/>
                  <a:gd name="connsiteX6" fmla="*/ 5225143 w 5560562"/>
                  <a:gd name="connsiteY6" fmla="*/ 1818752 h 3000943"/>
                  <a:gd name="connsiteX7" fmla="*/ 5556738 w 5560562"/>
                  <a:gd name="connsiteY7" fmla="*/ 783771 h 3000943"/>
                  <a:gd name="connsiteX8" fmla="*/ 5375868 w 5560562"/>
                  <a:gd name="connsiteY8" fmla="*/ 0 h 300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62" h="3000943">
                    <a:moveTo>
                      <a:pt x="0" y="2270927"/>
                    </a:moveTo>
                    <a:cubicBezTo>
                      <a:pt x="36843" y="2366387"/>
                      <a:pt x="73687" y="2461847"/>
                      <a:pt x="160773" y="2471895"/>
                    </a:cubicBezTo>
                    <a:cubicBezTo>
                      <a:pt x="247859" y="2481943"/>
                      <a:pt x="272980" y="2267579"/>
                      <a:pt x="522514" y="2331218"/>
                    </a:cubicBezTo>
                    <a:cubicBezTo>
                      <a:pt x="772048" y="2394857"/>
                      <a:pt x="1339780" y="2746550"/>
                      <a:pt x="1657978" y="2853732"/>
                    </a:cubicBezTo>
                    <a:cubicBezTo>
                      <a:pt x="1976176" y="2960914"/>
                      <a:pt x="2056563" y="3046325"/>
                      <a:pt x="2431701" y="2974312"/>
                    </a:cubicBezTo>
                    <a:cubicBezTo>
                      <a:pt x="2806839" y="2902299"/>
                      <a:pt x="3443234" y="2614246"/>
                      <a:pt x="3908808" y="2421653"/>
                    </a:cubicBezTo>
                    <a:cubicBezTo>
                      <a:pt x="4374382" y="2229060"/>
                      <a:pt x="4950488" y="2091732"/>
                      <a:pt x="5225143" y="1818752"/>
                    </a:cubicBezTo>
                    <a:cubicBezTo>
                      <a:pt x="5499798" y="1545772"/>
                      <a:pt x="5531617" y="1086896"/>
                      <a:pt x="5556738" y="783771"/>
                    </a:cubicBezTo>
                    <a:cubicBezTo>
                      <a:pt x="5581859" y="480646"/>
                      <a:pt x="5478863" y="240323"/>
                      <a:pt x="5375868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="" xmlns:a16="http://schemas.microsoft.com/office/drawing/2014/main" id="{15FF5310-8289-4B38-9509-BC003F3325C4}"/>
                  </a:ext>
                </a:extLst>
              </p:cNvPr>
              <p:cNvSpPr/>
              <p:nvPr/>
            </p:nvSpPr>
            <p:spPr>
              <a:xfrm>
                <a:off x="-10048" y="0"/>
                <a:ext cx="6006422" cy="3369694"/>
              </a:xfrm>
              <a:custGeom>
                <a:avLst/>
                <a:gdLst>
                  <a:gd name="connsiteX0" fmla="*/ 0 w 6006422"/>
                  <a:gd name="connsiteY0" fmla="*/ 2662813 h 3369694"/>
                  <a:gd name="connsiteX1" fmla="*/ 100483 w 6006422"/>
                  <a:gd name="connsiteY1" fmla="*/ 2813538 h 3369694"/>
                  <a:gd name="connsiteX2" fmla="*/ 532562 w 6006422"/>
                  <a:gd name="connsiteY2" fmla="*/ 3014505 h 3369694"/>
                  <a:gd name="connsiteX3" fmla="*/ 1467059 w 6006422"/>
                  <a:gd name="connsiteY3" fmla="*/ 3145134 h 3369694"/>
                  <a:gd name="connsiteX4" fmla="*/ 1919235 w 6006422"/>
                  <a:gd name="connsiteY4" fmla="*/ 3366198 h 3369694"/>
                  <a:gd name="connsiteX5" fmla="*/ 3647551 w 6006422"/>
                  <a:gd name="connsiteY5" fmla="*/ 2954215 h 3369694"/>
                  <a:gd name="connsiteX6" fmla="*/ 4732773 w 6006422"/>
                  <a:gd name="connsiteY6" fmla="*/ 2401556 h 3369694"/>
                  <a:gd name="connsiteX7" fmla="*/ 5968721 w 6006422"/>
                  <a:gd name="connsiteY7" fmla="*/ 1276141 h 3369694"/>
                  <a:gd name="connsiteX8" fmla="*/ 5566786 w 6006422"/>
                  <a:gd name="connsiteY8" fmla="*/ 0 h 336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6422" h="3369694">
                    <a:moveTo>
                      <a:pt x="0" y="2662813"/>
                    </a:moveTo>
                    <a:cubicBezTo>
                      <a:pt x="5861" y="2708868"/>
                      <a:pt x="11723" y="2754923"/>
                      <a:pt x="100483" y="2813538"/>
                    </a:cubicBezTo>
                    <a:cubicBezTo>
                      <a:pt x="189243" y="2872153"/>
                      <a:pt x="304799" y="2959239"/>
                      <a:pt x="532562" y="3014505"/>
                    </a:cubicBezTo>
                    <a:cubicBezTo>
                      <a:pt x="760325" y="3069771"/>
                      <a:pt x="1235947" y="3086519"/>
                      <a:pt x="1467059" y="3145134"/>
                    </a:cubicBezTo>
                    <a:cubicBezTo>
                      <a:pt x="1698171" y="3203749"/>
                      <a:pt x="1555820" y="3398018"/>
                      <a:pt x="1919235" y="3366198"/>
                    </a:cubicBezTo>
                    <a:cubicBezTo>
                      <a:pt x="2282650" y="3334378"/>
                      <a:pt x="3178628" y="3114989"/>
                      <a:pt x="3647551" y="2954215"/>
                    </a:cubicBezTo>
                    <a:cubicBezTo>
                      <a:pt x="4116474" y="2793441"/>
                      <a:pt x="4345911" y="2681235"/>
                      <a:pt x="4732773" y="2401556"/>
                    </a:cubicBezTo>
                    <a:cubicBezTo>
                      <a:pt x="5119635" y="2121877"/>
                      <a:pt x="5829719" y="1676400"/>
                      <a:pt x="5968721" y="1276141"/>
                    </a:cubicBezTo>
                    <a:cubicBezTo>
                      <a:pt x="6107723" y="875882"/>
                      <a:pt x="5837254" y="437941"/>
                      <a:pt x="556678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="" xmlns:a16="http://schemas.microsoft.com/office/drawing/2014/main" id="{CC56D0BE-58E8-463E-84C5-9E001AF52ED7}"/>
                </a:ext>
              </a:extLst>
            </p:cNvPr>
            <p:cNvSpPr/>
            <p:nvPr/>
          </p:nvSpPr>
          <p:spPr>
            <a:xfrm>
              <a:off x="-90435" y="0"/>
              <a:ext cx="6404154" cy="3684601"/>
            </a:xfrm>
            <a:custGeom>
              <a:avLst/>
              <a:gdLst>
                <a:gd name="connsiteX0" fmla="*/ 0 w 6006422"/>
                <a:gd name="connsiteY0" fmla="*/ 2662813 h 3369694"/>
                <a:gd name="connsiteX1" fmla="*/ 100483 w 6006422"/>
                <a:gd name="connsiteY1" fmla="*/ 2813538 h 3369694"/>
                <a:gd name="connsiteX2" fmla="*/ 532562 w 6006422"/>
                <a:gd name="connsiteY2" fmla="*/ 3014505 h 3369694"/>
                <a:gd name="connsiteX3" fmla="*/ 1467059 w 6006422"/>
                <a:gd name="connsiteY3" fmla="*/ 3145134 h 3369694"/>
                <a:gd name="connsiteX4" fmla="*/ 1919235 w 6006422"/>
                <a:gd name="connsiteY4" fmla="*/ 3366198 h 3369694"/>
                <a:gd name="connsiteX5" fmla="*/ 3647551 w 6006422"/>
                <a:gd name="connsiteY5" fmla="*/ 2954215 h 3369694"/>
                <a:gd name="connsiteX6" fmla="*/ 4732773 w 6006422"/>
                <a:gd name="connsiteY6" fmla="*/ 2401556 h 3369694"/>
                <a:gd name="connsiteX7" fmla="*/ 5968721 w 6006422"/>
                <a:gd name="connsiteY7" fmla="*/ 1276141 h 3369694"/>
                <a:gd name="connsiteX8" fmla="*/ 5566786 w 6006422"/>
                <a:gd name="connsiteY8" fmla="*/ 0 h 336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6422" h="3369694">
                  <a:moveTo>
                    <a:pt x="0" y="2662813"/>
                  </a:moveTo>
                  <a:cubicBezTo>
                    <a:pt x="5861" y="2708868"/>
                    <a:pt x="11723" y="2754923"/>
                    <a:pt x="100483" y="2813538"/>
                  </a:cubicBezTo>
                  <a:cubicBezTo>
                    <a:pt x="189243" y="2872153"/>
                    <a:pt x="304799" y="2959239"/>
                    <a:pt x="532562" y="3014505"/>
                  </a:cubicBezTo>
                  <a:cubicBezTo>
                    <a:pt x="760325" y="3069771"/>
                    <a:pt x="1235947" y="3086519"/>
                    <a:pt x="1467059" y="3145134"/>
                  </a:cubicBezTo>
                  <a:cubicBezTo>
                    <a:pt x="1698171" y="3203749"/>
                    <a:pt x="1555820" y="3398018"/>
                    <a:pt x="1919235" y="3366198"/>
                  </a:cubicBezTo>
                  <a:cubicBezTo>
                    <a:pt x="2282650" y="3334378"/>
                    <a:pt x="3178628" y="3114989"/>
                    <a:pt x="3647551" y="2954215"/>
                  </a:cubicBezTo>
                  <a:cubicBezTo>
                    <a:pt x="4116474" y="2793441"/>
                    <a:pt x="4345911" y="2681235"/>
                    <a:pt x="4732773" y="2401556"/>
                  </a:cubicBezTo>
                  <a:cubicBezTo>
                    <a:pt x="5119635" y="2121877"/>
                    <a:pt x="5829719" y="1676400"/>
                    <a:pt x="5968721" y="1276141"/>
                  </a:cubicBezTo>
                  <a:cubicBezTo>
                    <a:pt x="6107723" y="875882"/>
                    <a:pt x="5837254" y="437941"/>
                    <a:pt x="5566786" y="0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ABD060B4-7927-4B23-A186-A73E9F7620C4}"/>
                </a:ext>
              </a:extLst>
            </p:cNvPr>
            <p:cNvSpPr/>
            <p:nvPr/>
          </p:nvSpPr>
          <p:spPr>
            <a:xfrm>
              <a:off x="-90435" y="1"/>
              <a:ext cx="6863024" cy="4034468"/>
            </a:xfrm>
            <a:custGeom>
              <a:avLst/>
              <a:gdLst>
                <a:gd name="connsiteX0" fmla="*/ 0 w 6006422"/>
                <a:gd name="connsiteY0" fmla="*/ 2662813 h 3369694"/>
                <a:gd name="connsiteX1" fmla="*/ 100483 w 6006422"/>
                <a:gd name="connsiteY1" fmla="*/ 2813538 h 3369694"/>
                <a:gd name="connsiteX2" fmla="*/ 532562 w 6006422"/>
                <a:gd name="connsiteY2" fmla="*/ 3014505 h 3369694"/>
                <a:gd name="connsiteX3" fmla="*/ 1467059 w 6006422"/>
                <a:gd name="connsiteY3" fmla="*/ 3145134 h 3369694"/>
                <a:gd name="connsiteX4" fmla="*/ 1919235 w 6006422"/>
                <a:gd name="connsiteY4" fmla="*/ 3366198 h 3369694"/>
                <a:gd name="connsiteX5" fmla="*/ 3647551 w 6006422"/>
                <a:gd name="connsiteY5" fmla="*/ 2954215 h 3369694"/>
                <a:gd name="connsiteX6" fmla="*/ 4732773 w 6006422"/>
                <a:gd name="connsiteY6" fmla="*/ 2401556 h 3369694"/>
                <a:gd name="connsiteX7" fmla="*/ 5968721 w 6006422"/>
                <a:gd name="connsiteY7" fmla="*/ 1276141 h 3369694"/>
                <a:gd name="connsiteX8" fmla="*/ 5566786 w 6006422"/>
                <a:gd name="connsiteY8" fmla="*/ 0 h 336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6422" h="3369694">
                  <a:moveTo>
                    <a:pt x="0" y="2662813"/>
                  </a:moveTo>
                  <a:cubicBezTo>
                    <a:pt x="5861" y="2708868"/>
                    <a:pt x="11723" y="2754923"/>
                    <a:pt x="100483" y="2813538"/>
                  </a:cubicBezTo>
                  <a:cubicBezTo>
                    <a:pt x="189243" y="2872153"/>
                    <a:pt x="304799" y="2959239"/>
                    <a:pt x="532562" y="3014505"/>
                  </a:cubicBezTo>
                  <a:cubicBezTo>
                    <a:pt x="760325" y="3069771"/>
                    <a:pt x="1235947" y="3086519"/>
                    <a:pt x="1467059" y="3145134"/>
                  </a:cubicBezTo>
                  <a:cubicBezTo>
                    <a:pt x="1698171" y="3203749"/>
                    <a:pt x="1555820" y="3398018"/>
                    <a:pt x="1919235" y="3366198"/>
                  </a:cubicBezTo>
                  <a:cubicBezTo>
                    <a:pt x="2282650" y="3334378"/>
                    <a:pt x="3178628" y="3114989"/>
                    <a:pt x="3647551" y="2954215"/>
                  </a:cubicBezTo>
                  <a:cubicBezTo>
                    <a:pt x="4116474" y="2793441"/>
                    <a:pt x="4345911" y="2681235"/>
                    <a:pt x="4732773" y="2401556"/>
                  </a:cubicBezTo>
                  <a:cubicBezTo>
                    <a:pt x="5119635" y="2121877"/>
                    <a:pt x="5829719" y="1676400"/>
                    <a:pt x="5968721" y="1276141"/>
                  </a:cubicBezTo>
                  <a:cubicBezTo>
                    <a:pt x="6107723" y="875882"/>
                    <a:pt x="5837254" y="437941"/>
                    <a:pt x="5566786" y="0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9" name="等腰三角形 68">
            <a:extLst>
              <a:ext uri="{FF2B5EF4-FFF2-40B4-BE49-F238E27FC236}">
                <a16:creationId xmlns="" xmlns:a16="http://schemas.microsoft.com/office/drawing/2014/main" id="{D9261A77-2EC9-4D94-BDE8-697BC69C99F3}"/>
              </a:ext>
            </a:extLst>
          </p:cNvPr>
          <p:cNvSpPr/>
          <p:nvPr/>
        </p:nvSpPr>
        <p:spPr>
          <a:xfrm rot="1770017">
            <a:off x="705512" y="5716731"/>
            <a:ext cx="482592" cy="484381"/>
          </a:xfrm>
          <a:prstGeom prst="triangl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88EDD405-32FE-4FE3-87C8-56A7317DF1B0}"/>
              </a:ext>
            </a:extLst>
          </p:cNvPr>
          <p:cNvGrpSpPr/>
          <p:nvPr/>
        </p:nvGrpSpPr>
        <p:grpSpPr>
          <a:xfrm>
            <a:off x="11361162" y="-8738"/>
            <a:ext cx="830838" cy="6866738"/>
            <a:chOff x="11361162" y="-8738"/>
            <a:chExt cx="830838" cy="6866738"/>
          </a:xfrm>
        </p:grpSpPr>
        <p:grpSp>
          <p:nvGrpSpPr>
            <p:cNvPr id="76" name="组合 75">
              <a:extLst>
                <a:ext uri="{FF2B5EF4-FFF2-40B4-BE49-F238E27FC236}">
                  <a16:creationId xmlns="" xmlns:a16="http://schemas.microsoft.com/office/drawing/2014/main" id="{3B72FBFF-5E1B-451F-A9A6-FB55EE9DE220}"/>
                </a:ext>
              </a:extLst>
            </p:cNvPr>
            <p:cNvGrpSpPr/>
            <p:nvPr/>
          </p:nvGrpSpPr>
          <p:grpSpPr>
            <a:xfrm>
              <a:off x="11734800" y="-8738"/>
              <a:ext cx="457200" cy="6866738"/>
              <a:chOff x="10535478" y="0"/>
              <a:chExt cx="457200" cy="6866738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F2089208-DDDF-4C2B-8EAA-D3A56667E219}"/>
                  </a:ext>
                </a:extLst>
              </p:cNvPr>
              <p:cNvCxnSpPr/>
              <p:nvPr/>
            </p:nvCxnSpPr>
            <p:spPr>
              <a:xfrm>
                <a:off x="105354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="" xmlns:a16="http://schemas.microsoft.com/office/drawing/2014/main" id="{A995BD29-55AB-45ED-9C6C-EDF5006BF1D4}"/>
                  </a:ext>
                </a:extLst>
              </p:cNvPr>
              <p:cNvCxnSpPr/>
              <p:nvPr/>
            </p:nvCxnSpPr>
            <p:spPr>
              <a:xfrm>
                <a:off x="106878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="" xmlns:a16="http://schemas.microsoft.com/office/drawing/2014/main" id="{C6466D6C-0DA2-49E3-A706-4993D4EFA0EB}"/>
                  </a:ext>
                </a:extLst>
              </p:cNvPr>
              <p:cNvCxnSpPr/>
              <p:nvPr/>
            </p:nvCxnSpPr>
            <p:spPr>
              <a:xfrm>
                <a:off x="108402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F1FF18C4-88B9-4A61-A076-A60BBEFF4D56}"/>
                  </a:ext>
                </a:extLst>
              </p:cNvPr>
              <p:cNvCxnSpPr/>
              <p:nvPr/>
            </p:nvCxnSpPr>
            <p:spPr>
              <a:xfrm>
                <a:off x="10992678" y="8738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="" xmlns:a16="http://schemas.microsoft.com/office/drawing/2014/main" id="{5D22C248-661C-4761-A7AC-27CCE8FAA724}"/>
                </a:ext>
              </a:extLst>
            </p:cNvPr>
            <p:cNvGrpSpPr/>
            <p:nvPr/>
          </p:nvGrpSpPr>
          <p:grpSpPr>
            <a:xfrm>
              <a:off x="11361162" y="528590"/>
              <a:ext cx="106017" cy="1669126"/>
              <a:chOff x="11217124" y="198054"/>
              <a:chExt cx="106017" cy="1669126"/>
            </a:xfrm>
          </p:grpSpPr>
          <p:sp>
            <p:nvSpPr>
              <p:cNvPr id="78" name="椭圆 77">
                <a:extLst>
                  <a:ext uri="{FF2B5EF4-FFF2-40B4-BE49-F238E27FC236}">
                    <a16:creationId xmlns="" xmlns:a16="http://schemas.microsoft.com/office/drawing/2014/main" id="{E14A79D6-417D-4EEA-88F7-791B7B4BBF36}"/>
                  </a:ext>
                </a:extLst>
              </p:cNvPr>
              <p:cNvSpPr/>
              <p:nvPr/>
            </p:nvSpPr>
            <p:spPr>
              <a:xfrm>
                <a:off x="11217124" y="19805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="" xmlns:a16="http://schemas.microsoft.com/office/drawing/2014/main" id="{176D7928-17BD-4B94-B5FE-73A47A6D973F}"/>
                  </a:ext>
                </a:extLst>
              </p:cNvPr>
              <p:cNvSpPr/>
              <p:nvPr/>
            </p:nvSpPr>
            <p:spPr>
              <a:xfrm>
                <a:off x="11217124" y="458572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="" xmlns:a16="http://schemas.microsoft.com/office/drawing/2014/main" id="{B379BFC7-0ED6-49D3-BF77-6ACD78AAE2C4}"/>
                  </a:ext>
                </a:extLst>
              </p:cNvPr>
              <p:cNvSpPr/>
              <p:nvPr/>
            </p:nvSpPr>
            <p:spPr>
              <a:xfrm>
                <a:off x="11217124" y="719090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="" xmlns:a16="http://schemas.microsoft.com/office/drawing/2014/main" id="{59889ED0-F071-4E9C-971B-322B17E7DC4C}"/>
                  </a:ext>
                </a:extLst>
              </p:cNvPr>
              <p:cNvSpPr/>
              <p:nvPr/>
            </p:nvSpPr>
            <p:spPr>
              <a:xfrm>
                <a:off x="11217124" y="1240126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="" xmlns:a16="http://schemas.microsoft.com/office/drawing/2014/main" id="{BB536B7D-5109-425D-B21A-843567AEF7BF}"/>
                  </a:ext>
                </a:extLst>
              </p:cNvPr>
              <p:cNvSpPr/>
              <p:nvPr/>
            </p:nvSpPr>
            <p:spPr>
              <a:xfrm>
                <a:off x="11217124" y="979608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="" xmlns:a16="http://schemas.microsoft.com/office/drawing/2014/main" id="{4094A724-6F9E-48A4-B39B-854C6BDEA8D9}"/>
                  </a:ext>
                </a:extLst>
              </p:cNvPr>
              <p:cNvSpPr/>
              <p:nvPr/>
            </p:nvSpPr>
            <p:spPr>
              <a:xfrm>
                <a:off x="11217124" y="150064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="" xmlns:a16="http://schemas.microsoft.com/office/drawing/2014/main" id="{6608FA25-EC54-4A62-9F19-BCF015BCF399}"/>
                  </a:ext>
                </a:extLst>
              </p:cNvPr>
              <p:cNvSpPr/>
              <p:nvPr/>
            </p:nvSpPr>
            <p:spPr>
              <a:xfrm>
                <a:off x="11217124" y="1761163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" name="组合 100">
            <a:extLst>
              <a:ext uri="{FF2B5EF4-FFF2-40B4-BE49-F238E27FC236}">
                <a16:creationId xmlns="" xmlns:a16="http://schemas.microsoft.com/office/drawing/2014/main" id="{652D8A6C-08EE-429B-81C5-C469837C3C2A}"/>
              </a:ext>
            </a:extLst>
          </p:cNvPr>
          <p:cNvGrpSpPr/>
          <p:nvPr/>
        </p:nvGrpSpPr>
        <p:grpSpPr>
          <a:xfrm>
            <a:off x="2042521" y="4754757"/>
            <a:ext cx="3701295" cy="1182373"/>
            <a:chOff x="1903057" y="4008836"/>
            <a:chExt cx="3701295" cy="1182373"/>
          </a:xfrm>
        </p:grpSpPr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DEF22B88-BA31-4106-BF96-0650E84001DB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="" xmlns:a16="http://schemas.microsoft.com/office/drawing/2014/main" id="{B15A6321-EF65-426C-9EC4-46CCC3478176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="" xmlns:a16="http://schemas.microsoft.com/office/drawing/2014/main" id="{A9600DE2-A609-4DE2-9179-5EBCE887C01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="" xmlns:a16="http://schemas.microsoft.com/office/drawing/2014/main" id="{AC76A234-109C-476E-891F-05E2C73E8B90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任意多边形: 形状 31">
                  <a:extLst>
                    <a:ext uri="{FF2B5EF4-FFF2-40B4-BE49-F238E27FC236}">
                      <a16:creationId xmlns="" xmlns:a16="http://schemas.microsoft.com/office/drawing/2014/main" id="{77126DE9-45BD-49A7-B934-89426AF13E93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="" xmlns:a16="http://schemas.microsoft.com/office/drawing/2014/main" id="{0B28ED48-EA4B-4080-8768-569969BBB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="" xmlns:a16="http://schemas.microsoft.com/office/drawing/2014/main" id="{4217BCD0-1457-47C8-8841-4C4DF6A0A36E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="" xmlns:a16="http://schemas.microsoft.com/office/drawing/2014/main" id="{4827CE32-4960-4987-A73D-1CA29C1D815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="" xmlns:a16="http://schemas.microsoft.com/office/drawing/2014/main" id="{A8F8AD76-1A23-433F-AD40-25A805C9B576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任意多边形: 形状 43">
                  <a:extLst>
                    <a:ext uri="{FF2B5EF4-FFF2-40B4-BE49-F238E27FC236}">
                      <a16:creationId xmlns="" xmlns:a16="http://schemas.microsoft.com/office/drawing/2014/main" id="{BB6BF643-9146-4B15-A65C-EACDF4588978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="" xmlns:a16="http://schemas.microsoft.com/office/drawing/2014/main" id="{69782434-C350-4C06-9426-873204BBD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47">
                <a:extLst>
                  <a:ext uri="{FF2B5EF4-FFF2-40B4-BE49-F238E27FC236}">
                    <a16:creationId xmlns="" xmlns:a16="http://schemas.microsoft.com/office/drawing/2014/main" id="{C45D191E-7AB2-40BD-82D2-2DC79ECF31BB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46" name="任意多边形: 形状 45">
                  <a:extLst>
                    <a:ext uri="{FF2B5EF4-FFF2-40B4-BE49-F238E27FC236}">
                      <a16:creationId xmlns="" xmlns:a16="http://schemas.microsoft.com/office/drawing/2014/main" id="{47D3DCFD-AFD6-4353-8994-5865D438D10C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="" xmlns:a16="http://schemas.microsoft.com/office/drawing/2014/main" id="{0324E25A-F3FF-46EA-B18C-5D9FEADEB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>
                <a:extLst>
                  <a:ext uri="{FF2B5EF4-FFF2-40B4-BE49-F238E27FC236}">
                    <a16:creationId xmlns="" xmlns:a16="http://schemas.microsoft.com/office/drawing/2014/main" id="{074938C2-8E02-4379-AA31-179CCAF8261E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="" xmlns:a16="http://schemas.microsoft.com/office/drawing/2014/main" id="{84E7B569-2CFD-42D8-8FE5-ECA71A770C7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="" xmlns:a16="http://schemas.microsoft.com/office/drawing/2014/main" id="{E2CBD48C-84E8-4A4C-A5D6-76206F7DC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="" xmlns:a16="http://schemas.microsoft.com/office/drawing/2014/main" id="{D3FC0663-29AC-4912-826A-A09A06FF851A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="" xmlns:a16="http://schemas.microsoft.com/office/drawing/2014/main" id="{2C1D4713-122B-4946-8227-D70B50ACF87C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="" xmlns:a16="http://schemas.microsoft.com/office/drawing/2014/main" id="{A5BC8DFD-67E3-49E9-87F6-7F23550B0CCD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任意多边形: 形状 54">
                  <a:extLst>
                    <a:ext uri="{FF2B5EF4-FFF2-40B4-BE49-F238E27FC236}">
                      <a16:creationId xmlns="" xmlns:a16="http://schemas.microsoft.com/office/drawing/2014/main" id="{71EDBB90-CAB6-4C3E-A1BE-7062532ABE3D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="" xmlns:a16="http://schemas.microsoft.com/office/drawing/2014/main" id="{D804AC76-2A69-41B4-8996-4E5960CA4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5ED1BF1F-624F-439E-9367-4C178DD799CB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="" xmlns:a16="http://schemas.microsoft.com/office/drawing/2014/main" id="{255CAF7B-E72C-4781-975F-93F7D2FDAC4D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="" xmlns:a16="http://schemas.microsoft.com/office/drawing/2014/main" id="{232656BD-77D8-4795-A525-FE682294F638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任意多边形: 形状 59">
                  <a:extLst>
                    <a:ext uri="{FF2B5EF4-FFF2-40B4-BE49-F238E27FC236}">
                      <a16:creationId xmlns="" xmlns:a16="http://schemas.microsoft.com/office/drawing/2014/main" id="{C31240A4-4198-46AC-8416-083C5FD94C33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="" xmlns:a16="http://schemas.microsoft.com/office/drawing/2014/main" id="{8396A38A-9B51-4EDB-BBD9-A3D0B6D0D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="" xmlns:a16="http://schemas.microsoft.com/office/drawing/2014/main" id="{2156564F-08AD-40F9-A773-B3D8E645B7A9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="" xmlns:a16="http://schemas.microsoft.com/office/drawing/2014/main" id="{C3B47CCD-A822-4F16-BC58-BFE644EBB329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="" xmlns:a16="http://schemas.microsoft.com/office/drawing/2014/main" id="{5E191C5D-0653-4C9A-A180-540FE33837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="" xmlns:a16="http://schemas.microsoft.com/office/drawing/2014/main" id="{39AB6C2D-B350-4F98-A212-A6E3AFEACBBB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="" xmlns:a16="http://schemas.microsoft.com/office/drawing/2014/main" id="{7324D3CB-D4DE-47E3-A41C-652614EC1D6B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5D1343DE-EED1-499D-8875-7A13E3CE9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1C28B949-4CF8-4B23-A1DD-20CC3867619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0BECCF7D-7475-42EB-A56B-C50D6251F1FA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="" xmlns:a16="http://schemas.microsoft.com/office/drawing/2014/main" id="{1CBAA788-35E4-4F6C-A04D-E70F490C450E}"/>
              </a:ext>
            </a:extLst>
          </p:cNvPr>
          <p:cNvCxnSpPr>
            <a:cxnSpLocks/>
          </p:cNvCxnSpPr>
          <p:nvPr/>
        </p:nvCxnSpPr>
        <p:spPr>
          <a:xfrm flipH="1">
            <a:off x="7010400" y="6374191"/>
            <a:ext cx="425735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="" xmlns:a16="http://schemas.microsoft.com/office/drawing/2014/main" id="{B5EFF96B-B1D8-40AC-9EF1-3C7D4BC8EEA6}"/>
              </a:ext>
            </a:extLst>
          </p:cNvPr>
          <p:cNvCxnSpPr>
            <a:cxnSpLocks/>
          </p:cNvCxnSpPr>
          <p:nvPr/>
        </p:nvCxnSpPr>
        <p:spPr>
          <a:xfrm flipH="1">
            <a:off x="5878777" y="6374191"/>
            <a:ext cx="69948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="" xmlns:a16="http://schemas.microsoft.com/office/drawing/2014/main" id="{E17BDFFD-5CC2-4172-AA19-50E5CCB44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14" y="4241734"/>
            <a:ext cx="4489875" cy="3165599"/>
          </a:xfrm>
          <a:prstGeom prst="rect">
            <a:avLst/>
          </a:prstGeom>
        </p:spPr>
      </p:pic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AE9F84E9-6B21-4216-8BD5-DFCDEDC3D89D}"/>
              </a:ext>
            </a:extLst>
          </p:cNvPr>
          <p:cNvGrpSpPr/>
          <p:nvPr/>
        </p:nvGrpSpPr>
        <p:grpSpPr>
          <a:xfrm>
            <a:off x="5446462" y="1851337"/>
            <a:ext cx="3776622" cy="2237990"/>
            <a:chOff x="5983205" y="1931209"/>
            <a:chExt cx="3776622" cy="2237990"/>
          </a:xfrm>
        </p:grpSpPr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505A8A70-7465-4ADB-AC46-6BDD76D0F4CF}"/>
                </a:ext>
              </a:extLst>
            </p:cNvPr>
            <p:cNvSpPr txBox="1"/>
            <p:nvPr/>
          </p:nvSpPr>
          <p:spPr>
            <a:xfrm>
              <a:off x="6120439" y="1953208"/>
              <a:ext cx="363938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13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="" xmlns:a16="http://schemas.microsoft.com/office/drawing/2014/main" id="{2003ACA9-1D94-4857-99B8-434C109D8291}"/>
                </a:ext>
              </a:extLst>
            </p:cNvPr>
            <p:cNvSpPr txBox="1"/>
            <p:nvPr/>
          </p:nvSpPr>
          <p:spPr>
            <a:xfrm>
              <a:off x="5983205" y="1931209"/>
              <a:ext cx="363938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138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="" xmlns:a16="http://schemas.microsoft.com/office/drawing/2014/main" id="{19AF7777-7E81-4067-AE0C-EFC360247237}"/>
              </a:ext>
            </a:extLst>
          </p:cNvPr>
          <p:cNvGrpSpPr/>
          <p:nvPr/>
        </p:nvGrpSpPr>
        <p:grpSpPr>
          <a:xfrm>
            <a:off x="8686316" y="2737841"/>
            <a:ext cx="2125751" cy="1131386"/>
            <a:chOff x="8688023" y="3996681"/>
            <a:chExt cx="2125751" cy="1131386"/>
          </a:xfrm>
        </p:grpSpPr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51A9DBEE-7F4F-4ECB-AF3C-1A72A6522F36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6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="" xmlns:a16="http://schemas.microsoft.com/office/drawing/2014/main" id="{87A74175-A6EF-4922-A0EC-54875152D039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66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27D23DA8-8042-44A7-9658-BB926261F255}"/>
              </a:ext>
            </a:extLst>
          </p:cNvPr>
          <p:cNvSpPr txBox="1"/>
          <p:nvPr/>
        </p:nvSpPr>
        <p:spPr>
          <a:xfrm>
            <a:off x="5583696" y="3911501"/>
            <a:ext cx="650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rgbClr val="FFB850"/>
                </a:solidFill>
                <a:cs typeface="+mn-ea"/>
                <a:sym typeface="+mn-lt"/>
              </a:rPr>
              <a:t>-M B E </a:t>
            </a:r>
            <a:r>
              <a:rPr lang="zh-CN" altLang="en-US" sz="2400" spc="600" dirty="0">
                <a:solidFill>
                  <a:srgbClr val="FFB850"/>
                </a:solidFill>
                <a:cs typeface="+mn-ea"/>
                <a:sym typeface="+mn-lt"/>
              </a:rPr>
              <a:t>风 格 通 用 模 板</a:t>
            </a:r>
            <a:r>
              <a:rPr lang="en-US" altLang="zh-CN" sz="2400" spc="600" dirty="0">
                <a:solidFill>
                  <a:srgbClr val="FFB850"/>
                </a:solidFill>
                <a:cs typeface="+mn-ea"/>
                <a:sym typeface="+mn-lt"/>
              </a:rPr>
              <a:t>-</a:t>
            </a:r>
            <a:endParaRPr lang="zh-CN" altLang="en-US" sz="2400" spc="600" dirty="0">
              <a:solidFill>
                <a:srgbClr val="FFB85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0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1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3F6B71E3-40B1-40C5-9629-7844B572B7DE}"/>
              </a:ext>
            </a:extLst>
          </p:cNvPr>
          <p:cNvSpPr/>
          <p:nvPr/>
        </p:nvSpPr>
        <p:spPr>
          <a:xfrm>
            <a:off x="6603304" y="1262903"/>
            <a:ext cx="5311036" cy="5297097"/>
          </a:xfrm>
          <a:prstGeom prst="rect">
            <a:avLst/>
          </a:prstGeom>
          <a:noFill/>
          <a:ln w="1238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B224D21-8682-4570-B7FE-644D416598E8}"/>
              </a:ext>
            </a:extLst>
          </p:cNvPr>
          <p:cNvGrpSpPr/>
          <p:nvPr/>
        </p:nvGrpSpPr>
        <p:grpSpPr>
          <a:xfrm>
            <a:off x="1746899" y="2017516"/>
            <a:ext cx="5320288" cy="3407093"/>
            <a:chOff x="1257599" y="2355751"/>
            <a:chExt cx="5320288" cy="3407093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0A28E04B-1F28-48DE-ABC2-199BC781F7FB}"/>
                </a:ext>
              </a:extLst>
            </p:cNvPr>
            <p:cNvSpPr/>
            <p:nvPr/>
          </p:nvSpPr>
          <p:spPr>
            <a:xfrm>
              <a:off x="1409999" y="2518168"/>
              <a:ext cx="5167888" cy="32446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9C8130B-4FD3-41D8-B97E-B4EB958D02C7}"/>
                </a:ext>
              </a:extLst>
            </p:cNvPr>
            <p:cNvSpPr/>
            <p:nvPr/>
          </p:nvSpPr>
          <p:spPr>
            <a:xfrm>
              <a:off x="1258431" y="2355751"/>
              <a:ext cx="5157533" cy="325469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D5E107B0-862F-4107-B79C-0B269451D5EB}"/>
                </a:ext>
              </a:extLst>
            </p:cNvPr>
            <p:cNvSpPr/>
            <p:nvPr/>
          </p:nvSpPr>
          <p:spPr>
            <a:xfrm>
              <a:off x="1257599" y="2365768"/>
              <a:ext cx="5167888" cy="3244676"/>
            </a:xfrm>
            <a:prstGeom prst="rect">
              <a:avLst/>
            </a:prstGeom>
            <a:solidFill>
              <a:srgbClr val="FFB8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C1DC122B-CE3C-4BF1-9128-94CA912A1EE5}"/>
              </a:ext>
            </a:extLst>
          </p:cNvPr>
          <p:cNvGrpSpPr/>
          <p:nvPr/>
        </p:nvGrpSpPr>
        <p:grpSpPr>
          <a:xfrm>
            <a:off x="1093415" y="2817286"/>
            <a:ext cx="1458017" cy="4372653"/>
            <a:chOff x="5023313" y="1931209"/>
            <a:chExt cx="4736514" cy="4560916"/>
          </a:xfrm>
        </p:grpSpPr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5774EB12-7750-4974-9645-71108E82677D}"/>
                </a:ext>
              </a:extLst>
            </p:cNvPr>
            <p:cNvSpPr txBox="1"/>
            <p:nvPr/>
          </p:nvSpPr>
          <p:spPr>
            <a:xfrm>
              <a:off x="5160550" y="1953207"/>
              <a:ext cx="4599277" cy="45389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9D8FE849-D977-4FC1-ACF9-D90A5D626825}"/>
                </a:ext>
              </a:extLst>
            </p:cNvPr>
            <p:cNvSpPr txBox="1"/>
            <p:nvPr/>
          </p:nvSpPr>
          <p:spPr>
            <a:xfrm>
              <a:off x="5023313" y="1931209"/>
              <a:ext cx="4599277" cy="45389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8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BFB8A3C-CB30-4808-80F1-D90E184D0BC6}"/>
              </a:ext>
            </a:extLst>
          </p:cNvPr>
          <p:cNvSpPr/>
          <p:nvPr/>
        </p:nvSpPr>
        <p:spPr>
          <a:xfrm>
            <a:off x="6450904" y="1110503"/>
            <a:ext cx="5311036" cy="5297097"/>
          </a:xfrm>
          <a:prstGeom prst="rect">
            <a:avLst/>
          </a:prstGeom>
          <a:noFill/>
          <a:ln w="123825">
            <a:solidFill>
              <a:srgbClr val="FFB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08B59EC6-42F8-4D7B-A8DC-13EB97B04EC1}"/>
              </a:ext>
            </a:extLst>
          </p:cNvPr>
          <p:cNvGrpSpPr/>
          <p:nvPr/>
        </p:nvGrpSpPr>
        <p:grpSpPr>
          <a:xfrm>
            <a:off x="7658642" y="1914655"/>
            <a:ext cx="4045675" cy="3730197"/>
            <a:chOff x="1145298" y="1998524"/>
            <a:chExt cx="5011816" cy="3730197"/>
          </a:xfrm>
        </p:grpSpPr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99ECF70C-63DB-438E-85F9-94355F79C067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3730197"/>
              <a:chOff x="1609981" y="3713905"/>
              <a:chExt cx="2086664" cy="392593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86515946-0BBC-46F8-9CAA-9147AB8F4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3247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297497B1-CB64-471A-BB12-CC4C359DC1CD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4" name="图片 33">
              <a:extLst>
                <a:ext uri="{FF2B5EF4-FFF2-40B4-BE49-F238E27FC236}">
                  <a16:creationId xmlns="" xmlns:a16="http://schemas.microsoft.com/office/drawing/2014/main" id="{0903C09D-D8F4-4749-A80A-2C18B03C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1EE85A97-30B1-4BCC-B786-2C1264A6F480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="" xmlns:a16="http://schemas.microsoft.com/office/drawing/2014/main" id="{61E7DBE8-78D9-4D37-BF8E-C53522006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576D8BF7-CB2B-412E-9F14-AD206961EED9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0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739128F-7938-4627-B1C5-E186F9F81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395">
            <a:off x="3208405" y="1793158"/>
            <a:ext cx="6021622" cy="424556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8BD660A6-1D94-49C3-8B08-21879A73F5D1}"/>
              </a:ext>
            </a:extLst>
          </p:cNvPr>
          <p:cNvGrpSpPr/>
          <p:nvPr/>
        </p:nvGrpSpPr>
        <p:grpSpPr>
          <a:xfrm>
            <a:off x="1579154" y="2072414"/>
            <a:ext cx="4583442" cy="2026358"/>
            <a:chOff x="1609981" y="3713885"/>
            <a:chExt cx="1783502" cy="2132687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C05EE621-D77B-48AC-A1BA-BD85870F7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085585" cy="166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D2F7B444-3159-4D0F-85FD-15AF2CC4458C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D7E220-6EEF-4F9A-9A58-1E48C5A5EE15}"/>
              </a:ext>
            </a:extLst>
          </p:cNvPr>
          <p:cNvGrpSpPr/>
          <p:nvPr/>
        </p:nvGrpSpPr>
        <p:grpSpPr>
          <a:xfrm>
            <a:off x="8342698" y="4075487"/>
            <a:ext cx="4583442" cy="2071152"/>
            <a:chOff x="1592771" y="3666740"/>
            <a:chExt cx="1783502" cy="2179832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1CD02FB3-E61F-4ABC-9AC2-1663DBB9A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085585" cy="166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E1D064FF-A33B-4DCC-BCF0-D75F0159B424}"/>
                </a:ext>
              </a:extLst>
            </p:cNvPr>
            <p:cNvSpPr txBox="1"/>
            <p:nvPr/>
          </p:nvSpPr>
          <p:spPr>
            <a:xfrm>
              <a:off x="1592771" y="3666740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B46C6E3F-18EE-4885-A09B-FA0874A28885}"/>
              </a:ext>
            </a:extLst>
          </p:cNvPr>
          <p:cNvGrpSpPr/>
          <p:nvPr/>
        </p:nvGrpSpPr>
        <p:grpSpPr>
          <a:xfrm>
            <a:off x="215339" y="5370345"/>
            <a:ext cx="3701295" cy="1182373"/>
            <a:chOff x="1903057" y="4008836"/>
            <a:chExt cx="3701295" cy="1182373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07E56461-43C8-4D7B-BC10-7E612A06215E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="" xmlns:a16="http://schemas.microsoft.com/office/drawing/2014/main" id="{8C34EDF7-6FB9-4563-9EDC-AC159297A0BE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="" xmlns:a16="http://schemas.microsoft.com/office/drawing/2014/main" id="{6F52F89D-2CAB-4AAD-AC9D-2C9671D4518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="" xmlns:a16="http://schemas.microsoft.com/office/drawing/2014/main" id="{BDE1F1C0-1963-48E2-B7A7-A64C84355D8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任意多边形: 形状 64">
                  <a:extLst>
                    <a:ext uri="{FF2B5EF4-FFF2-40B4-BE49-F238E27FC236}">
                      <a16:creationId xmlns="" xmlns:a16="http://schemas.microsoft.com/office/drawing/2014/main" id="{91160588-408D-4B7B-AA9C-4303C4D026E5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6" name="直接连接符 65">
                  <a:extLst>
                    <a:ext uri="{FF2B5EF4-FFF2-40B4-BE49-F238E27FC236}">
                      <a16:creationId xmlns="" xmlns:a16="http://schemas.microsoft.com/office/drawing/2014/main" id="{1B36DBC4-9A87-401D-B841-98E0F7AA6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="" xmlns:a16="http://schemas.microsoft.com/office/drawing/2014/main" id="{67DC3835-BD54-4750-8662-B84CE8A1D6EA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59" name="直接连接符 58">
                  <a:extLst>
                    <a:ext uri="{FF2B5EF4-FFF2-40B4-BE49-F238E27FC236}">
                      <a16:creationId xmlns="" xmlns:a16="http://schemas.microsoft.com/office/drawing/2014/main" id="{096BB983-8E03-4A1F-B805-7CEF8F4CD193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="" xmlns:a16="http://schemas.microsoft.com/office/drawing/2014/main" id="{C49220A7-E386-4B4A-9D7E-6C2CB847AD8C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任意多边形: 形状 60">
                  <a:extLst>
                    <a:ext uri="{FF2B5EF4-FFF2-40B4-BE49-F238E27FC236}">
                      <a16:creationId xmlns="" xmlns:a16="http://schemas.microsoft.com/office/drawing/2014/main" id="{EDC16ABE-5366-469D-A80C-D100BFBB3EE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62" name="直接连接符 61">
                  <a:extLst>
                    <a:ext uri="{FF2B5EF4-FFF2-40B4-BE49-F238E27FC236}">
                      <a16:creationId xmlns="" xmlns:a16="http://schemas.microsoft.com/office/drawing/2014/main" id="{70C01B16-FB03-43E2-A5AE-EBD3FBE55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="" xmlns:a16="http://schemas.microsoft.com/office/drawing/2014/main" id="{EE493295-2BEB-4B6B-9632-D20133867278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57" name="任意多边形: 形状 56">
                  <a:extLst>
                    <a:ext uri="{FF2B5EF4-FFF2-40B4-BE49-F238E27FC236}">
                      <a16:creationId xmlns="" xmlns:a16="http://schemas.microsoft.com/office/drawing/2014/main" id="{F3E5993D-1997-4F80-8A5E-D2194FA9A05F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8" name="直接连接符 57">
                  <a:extLst>
                    <a:ext uri="{FF2B5EF4-FFF2-40B4-BE49-F238E27FC236}">
                      <a16:creationId xmlns="" xmlns:a16="http://schemas.microsoft.com/office/drawing/2014/main" id="{CD0FBE9A-7732-46C8-8009-4E81D8249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="" xmlns:a16="http://schemas.microsoft.com/office/drawing/2014/main" id="{991CAE42-5D44-4A1C-B4DC-CD11FA1CADB2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55" name="任意多边形: 形状 54">
                  <a:extLst>
                    <a:ext uri="{FF2B5EF4-FFF2-40B4-BE49-F238E27FC236}">
                      <a16:creationId xmlns="" xmlns:a16="http://schemas.microsoft.com/office/drawing/2014/main" id="{1F581451-671B-41DC-9EC2-0BBBD3CEE64A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="" xmlns:a16="http://schemas.microsoft.com/office/drawing/2014/main" id="{238CA8B4-FADD-4FE7-AE1A-2E9591B1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>
                <a:extLst>
                  <a:ext uri="{FF2B5EF4-FFF2-40B4-BE49-F238E27FC236}">
                    <a16:creationId xmlns="" xmlns:a16="http://schemas.microsoft.com/office/drawing/2014/main" id="{B7F28CFA-8B5A-4A21-A5E5-FD3F7A6BB342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="" xmlns:a16="http://schemas.microsoft.com/office/drawing/2014/main" id="{41A98246-FE41-4513-97E8-DCBC06170E8A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="" xmlns:a16="http://schemas.microsoft.com/office/drawing/2014/main" id="{BC336043-FC78-45BB-A419-409D1933D8B7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任意多边形: 形状 52">
                  <a:extLst>
                    <a:ext uri="{FF2B5EF4-FFF2-40B4-BE49-F238E27FC236}">
                      <a16:creationId xmlns="" xmlns:a16="http://schemas.microsoft.com/office/drawing/2014/main" id="{6D08FE72-0142-47C3-A124-3B0CC120121C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4" name="直接连接符 53">
                  <a:extLst>
                    <a:ext uri="{FF2B5EF4-FFF2-40B4-BE49-F238E27FC236}">
                      <a16:creationId xmlns="" xmlns:a16="http://schemas.microsoft.com/office/drawing/2014/main" id="{565F0DDB-9B62-4370-BFC6-8F148042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="" xmlns:a16="http://schemas.microsoft.com/office/drawing/2014/main" id="{38A92BCF-31A4-44DA-9D68-CFD973533CA1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47" name="直接连接符 46">
                  <a:extLst>
                    <a:ext uri="{FF2B5EF4-FFF2-40B4-BE49-F238E27FC236}">
                      <a16:creationId xmlns="" xmlns:a16="http://schemas.microsoft.com/office/drawing/2014/main" id="{FE89A385-D3F2-4868-9FEA-60E65D24CE3E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="" xmlns:a16="http://schemas.microsoft.com/office/drawing/2014/main" id="{AC607C66-824F-4ABD-BE24-03F3EB4F0B61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>
                  <a:extLst>
                    <a:ext uri="{FF2B5EF4-FFF2-40B4-BE49-F238E27FC236}">
                      <a16:creationId xmlns="" xmlns:a16="http://schemas.microsoft.com/office/drawing/2014/main" id="{EFAD32E6-3BAE-4FC0-B07E-A9322D99FF5E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50" name="直接连接符 49">
                  <a:extLst>
                    <a:ext uri="{FF2B5EF4-FFF2-40B4-BE49-F238E27FC236}">
                      <a16:creationId xmlns="" xmlns:a16="http://schemas.microsoft.com/office/drawing/2014/main" id="{07C5B560-96CA-4659-BE0F-C2CA0441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="" xmlns:a16="http://schemas.microsoft.com/office/drawing/2014/main" id="{F96A9609-E9B7-42D5-9339-7FCD9DCC06E3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45" name="任意多边形: 形状 44">
                  <a:extLst>
                    <a:ext uri="{FF2B5EF4-FFF2-40B4-BE49-F238E27FC236}">
                      <a16:creationId xmlns="" xmlns:a16="http://schemas.microsoft.com/office/drawing/2014/main" id="{D556EF18-5C86-4BE4-92DA-00B8AA747F8F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="" xmlns:a16="http://schemas.microsoft.com/office/drawing/2014/main" id="{C427C315-690B-4B85-BE9D-EC6D96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>
                <a:extLst>
                  <a:ext uri="{FF2B5EF4-FFF2-40B4-BE49-F238E27FC236}">
                    <a16:creationId xmlns="" xmlns:a16="http://schemas.microsoft.com/office/drawing/2014/main" id="{1CD13E2C-2BA8-4C48-81C4-2DE2512FDD0B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43" name="任意多边形: 形状 42">
                  <a:extLst>
                    <a:ext uri="{FF2B5EF4-FFF2-40B4-BE49-F238E27FC236}">
                      <a16:creationId xmlns="" xmlns:a16="http://schemas.microsoft.com/office/drawing/2014/main" id="{51C26945-583A-4248-9D27-1C91ABA0FF29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="" xmlns:a16="http://schemas.microsoft.com/office/drawing/2014/main" id="{756A3645-FD7E-4D73-AD11-DA289B54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E2A2CC09-27CE-408B-9EFD-FF0830EE6945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2DE800C6-7DBE-4A42-BF09-60889EF33455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1F064D92-EC32-4F69-B06A-1B032D5EB864}"/>
              </a:ext>
            </a:extLst>
          </p:cNvPr>
          <p:cNvGrpSpPr/>
          <p:nvPr/>
        </p:nvGrpSpPr>
        <p:grpSpPr>
          <a:xfrm>
            <a:off x="8295379" y="1445885"/>
            <a:ext cx="3701295" cy="1182373"/>
            <a:chOff x="1903057" y="4008836"/>
            <a:chExt cx="3701295" cy="1182373"/>
          </a:xfrm>
        </p:grpSpPr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C2D3D1D3-13DD-4469-9500-40A12A44FFDE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="" xmlns:a16="http://schemas.microsoft.com/office/drawing/2014/main" id="{B3C72D0F-B05A-45D4-B7B3-BAD7063441D5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99" name="直接连接符 98">
                  <a:extLst>
                    <a:ext uri="{FF2B5EF4-FFF2-40B4-BE49-F238E27FC236}">
                      <a16:creationId xmlns="" xmlns:a16="http://schemas.microsoft.com/office/drawing/2014/main" id="{BAEC34EB-92E7-4321-96AF-4371F44A8DC6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="" xmlns:a16="http://schemas.microsoft.com/office/drawing/2014/main" id="{E3E51080-E00A-4E4C-8505-D778C02B687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任意多边形: 形状 100">
                  <a:extLst>
                    <a:ext uri="{FF2B5EF4-FFF2-40B4-BE49-F238E27FC236}">
                      <a16:creationId xmlns="" xmlns:a16="http://schemas.microsoft.com/office/drawing/2014/main" id="{F3B96057-BDF0-4EC8-ADC1-313560993C60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="" xmlns:a16="http://schemas.microsoft.com/office/drawing/2014/main" id="{86214418-CC7B-49A4-A612-DD7D1D6D3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="" xmlns:a16="http://schemas.microsoft.com/office/drawing/2014/main" id="{EA2EF04B-D0F1-4E97-9275-1F44B982D3F8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="" xmlns:a16="http://schemas.microsoft.com/office/drawing/2014/main" id="{38972CAA-FFEA-41EA-A23C-EB9762E1ED10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="" xmlns:a16="http://schemas.microsoft.com/office/drawing/2014/main" id="{F8838278-2915-45B4-89B7-2A4D562E53D4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任意多边形: 形状 96">
                  <a:extLst>
                    <a:ext uri="{FF2B5EF4-FFF2-40B4-BE49-F238E27FC236}">
                      <a16:creationId xmlns="" xmlns:a16="http://schemas.microsoft.com/office/drawing/2014/main" id="{5F73D7F4-BC17-4ED5-B0AC-5B645E0F6170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="" xmlns:a16="http://schemas.microsoft.com/office/drawing/2014/main" id="{3A93116B-3BBF-4F2A-9EFD-E43D5838B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>
                <a:extLst>
                  <a:ext uri="{FF2B5EF4-FFF2-40B4-BE49-F238E27FC236}">
                    <a16:creationId xmlns="" xmlns:a16="http://schemas.microsoft.com/office/drawing/2014/main" id="{D574FB78-2DEF-4428-B12A-54EF0E7D4ED6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93" name="任意多边形: 形状 92">
                  <a:extLst>
                    <a:ext uri="{FF2B5EF4-FFF2-40B4-BE49-F238E27FC236}">
                      <a16:creationId xmlns="" xmlns:a16="http://schemas.microsoft.com/office/drawing/2014/main" id="{C24F7674-837B-4E42-8C79-8B00E24DA835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4" name="直接连接符 93">
                  <a:extLst>
                    <a:ext uri="{FF2B5EF4-FFF2-40B4-BE49-F238E27FC236}">
                      <a16:creationId xmlns="" xmlns:a16="http://schemas.microsoft.com/office/drawing/2014/main" id="{2622786F-1B48-49D9-A56E-715E99617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>
                <a:extLst>
                  <a:ext uri="{FF2B5EF4-FFF2-40B4-BE49-F238E27FC236}">
                    <a16:creationId xmlns="" xmlns:a16="http://schemas.microsoft.com/office/drawing/2014/main" id="{CF96AEB8-DA95-4B21-9B0E-3FD606CCED15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91" name="任意多边形: 形状 90">
                  <a:extLst>
                    <a:ext uri="{FF2B5EF4-FFF2-40B4-BE49-F238E27FC236}">
                      <a16:creationId xmlns="" xmlns:a16="http://schemas.microsoft.com/office/drawing/2014/main" id="{889F6F87-0BBD-4FCC-BA6C-C48662750071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2" name="直接连接符 91">
                  <a:extLst>
                    <a:ext uri="{FF2B5EF4-FFF2-40B4-BE49-F238E27FC236}">
                      <a16:creationId xmlns="" xmlns:a16="http://schemas.microsoft.com/office/drawing/2014/main" id="{A030B648-1815-4148-A6FA-15B977F0C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74">
                <a:extLst>
                  <a:ext uri="{FF2B5EF4-FFF2-40B4-BE49-F238E27FC236}">
                    <a16:creationId xmlns="" xmlns:a16="http://schemas.microsoft.com/office/drawing/2014/main" id="{7F5F23CE-B621-4EA9-AB57-26DB0BE6FFD8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7" name="直接连接符 86">
                  <a:extLst>
                    <a:ext uri="{FF2B5EF4-FFF2-40B4-BE49-F238E27FC236}">
                      <a16:creationId xmlns="" xmlns:a16="http://schemas.microsoft.com/office/drawing/2014/main" id="{895A4A9C-BE34-4C4E-86B8-C0D293B6A725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="" xmlns:a16="http://schemas.microsoft.com/office/drawing/2014/main" id="{4120735D-83E2-4227-951F-212AC854F37C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任意多边形: 形状 88">
                  <a:extLst>
                    <a:ext uri="{FF2B5EF4-FFF2-40B4-BE49-F238E27FC236}">
                      <a16:creationId xmlns="" xmlns:a16="http://schemas.microsoft.com/office/drawing/2014/main" id="{50008F20-49F1-4CC8-B435-7A0ADD64BCAC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="" xmlns:a16="http://schemas.microsoft.com/office/drawing/2014/main" id="{78CE8100-3AA7-4896-BB1F-2429DA3FE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75">
                <a:extLst>
                  <a:ext uri="{FF2B5EF4-FFF2-40B4-BE49-F238E27FC236}">
                    <a16:creationId xmlns="" xmlns:a16="http://schemas.microsoft.com/office/drawing/2014/main" id="{CD73441E-FC38-4F3A-A28A-1CF2F28BC584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83" name="直接连接符 82">
                  <a:extLst>
                    <a:ext uri="{FF2B5EF4-FFF2-40B4-BE49-F238E27FC236}">
                      <a16:creationId xmlns="" xmlns:a16="http://schemas.microsoft.com/office/drawing/2014/main" id="{17C569E3-20EE-493E-8FB8-A5EE7DC4C42C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="" xmlns:a16="http://schemas.microsoft.com/office/drawing/2014/main" id="{AC591567-10AF-467D-9463-39A8310D4770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任意多边形: 形状 84">
                  <a:extLst>
                    <a:ext uri="{FF2B5EF4-FFF2-40B4-BE49-F238E27FC236}">
                      <a16:creationId xmlns="" xmlns:a16="http://schemas.microsoft.com/office/drawing/2014/main" id="{EDD456D5-7899-4AAC-ACBA-10BCA5A84191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6" name="直接连接符 85">
                  <a:extLst>
                    <a:ext uri="{FF2B5EF4-FFF2-40B4-BE49-F238E27FC236}">
                      <a16:creationId xmlns="" xmlns:a16="http://schemas.microsoft.com/office/drawing/2014/main" id="{119D8D6E-EC1B-4221-BAB7-CB23C139C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合 76">
                <a:extLst>
                  <a:ext uri="{FF2B5EF4-FFF2-40B4-BE49-F238E27FC236}">
                    <a16:creationId xmlns="" xmlns:a16="http://schemas.microsoft.com/office/drawing/2014/main" id="{CD0E03AA-85C7-4F78-90A5-EDC9EA18D6D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81" name="任意多边形: 形状 80">
                  <a:extLst>
                    <a:ext uri="{FF2B5EF4-FFF2-40B4-BE49-F238E27FC236}">
                      <a16:creationId xmlns="" xmlns:a16="http://schemas.microsoft.com/office/drawing/2014/main" id="{1AA8BCD4-0CFB-4D22-AE29-B7BADE9A875E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2" name="直接连接符 81">
                  <a:extLst>
                    <a:ext uri="{FF2B5EF4-FFF2-40B4-BE49-F238E27FC236}">
                      <a16:creationId xmlns="" xmlns:a16="http://schemas.microsoft.com/office/drawing/2014/main" id="{B1C93BD7-4719-4326-9090-5B9BAC7E0A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组合 77">
                <a:extLst>
                  <a:ext uri="{FF2B5EF4-FFF2-40B4-BE49-F238E27FC236}">
                    <a16:creationId xmlns="" xmlns:a16="http://schemas.microsoft.com/office/drawing/2014/main" id="{4A25AA5A-BEF7-4763-94C8-91FFDC5B3311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="" xmlns:a16="http://schemas.microsoft.com/office/drawing/2014/main" id="{B95481C1-4F97-488D-B67F-F1D716ABDFE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0" name="直接连接符 79">
                  <a:extLst>
                    <a:ext uri="{FF2B5EF4-FFF2-40B4-BE49-F238E27FC236}">
                      <a16:creationId xmlns="" xmlns:a16="http://schemas.microsoft.com/office/drawing/2014/main" id="{71C94C0F-46CA-4399-AD6A-0CF051F24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4046FF70-05FF-48C9-8F90-84BE457A1E23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98A19BAF-5206-427C-84EC-6F8E9A0557E8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="" xmlns:a16="http://schemas.microsoft.com/office/drawing/2014/main" id="{8681C8DE-CBDA-448D-8790-AB6728A01A6F}"/>
              </a:ext>
            </a:extLst>
          </p:cNvPr>
          <p:cNvGrpSpPr/>
          <p:nvPr/>
        </p:nvGrpSpPr>
        <p:grpSpPr>
          <a:xfrm>
            <a:off x="7466653" y="4020601"/>
            <a:ext cx="602977" cy="489933"/>
            <a:chOff x="6483920" y="601827"/>
            <a:chExt cx="602977" cy="489933"/>
          </a:xfrm>
        </p:grpSpPr>
        <p:sp>
          <p:nvSpPr>
            <p:cNvPr id="104" name="等腰三角形 103">
              <a:extLst>
                <a:ext uri="{FF2B5EF4-FFF2-40B4-BE49-F238E27FC236}">
                  <a16:creationId xmlns="" xmlns:a16="http://schemas.microsoft.com/office/drawing/2014/main" id="{B1B0A63D-C7D0-4C6B-860D-52F3D041CD4E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="" xmlns:a16="http://schemas.microsoft.com/office/drawing/2014/main" id="{FB49056F-5F81-4943-A459-069A1E10E066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="" xmlns:a16="http://schemas.microsoft.com/office/drawing/2014/main" id="{42406F80-CAF1-4D96-A42E-F89C3E91DB1B}"/>
              </a:ext>
            </a:extLst>
          </p:cNvPr>
          <p:cNvGrpSpPr/>
          <p:nvPr/>
        </p:nvGrpSpPr>
        <p:grpSpPr>
          <a:xfrm>
            <a:off x="677705" y="2008325"/>
            <a:ext cx="602977" cy="489933"/>
            <a:chOff x="6483920" y="601827"/>
            <a:chExt cx="602977" cy="489933"/>
          </a:xfrm>
        </p:grpSpPr>
        <p:sp>
          <p:nvSpPr>
            <p:cNvPr id="107" name="等腰三角形 106">
              <a:extLst>
                <a:ext uri="{FF2B5EF4-FFF2-40B4-BE49-F238E27FC236}">
                  <a16:creationId xmlns="" xmlns:a16="http://schemas.microsoft.com/office/drawing/2014/main" id="{C1DF2A33-9B80-4C51-BA50-633207DC6349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="" xmlns:a16="http://schemas.microsoft.com/office/drawing/2014/main" id="{23A50D36-2BAD-4E2C-9703-5E35C629BD7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223073" y="6576987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srgbClr val="FFE083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FFE083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rgbClr val="FFE083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rgbClr val="FFE083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rgbClr val="FFE083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81">
            <a:extLst>
              <a:ext uri="{FF2B5EF4-FFF2-40B4-BE49-F238E27FC236}">
                <a16:creationId xmlns="" xmlns:a16="http://schemas.microsoft.com/office/drawing/2014/main" id="{DFFDB517-5BD0-4180-84A9-4A682C25804F}"/>
              </a:ext>
            </a:extLst>
          </p:cNvPr>
          <p:cNvGrpSpPr/>
          <p:nvPr/>
        </p:nvGrpSpPr>
        <p:grpSpPr>
          <a:xfrm flipV="1">
            <a:off x="4160416" y="5279919"/>
            <a:ext cx="1573399" cy="308440"/>
            <a:chOff x="2712812" y="1457456"/>
            <a:chExt cx="1118923" cy="223062"/>
          </a:xfrm>
        </p:grpSpPr>
        <p:cxnSp>
          <p:nvCxnSpPr>
            <p:cNvPr id="64" name="Straight Connector 37">
              <a:extLst>
                <a:ext uri="{FF2B5EF4-FFF2-40B4-BE49-F238E27FC236}">
                  <a16:creationId xmlns="" xmlns:a16="http://schemas.microsoft.com/office/drawing/2014/main" id="{CEC92DBF-964E-49F7-8EA0-92A2FA15965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38">
              <a:extLst>
                <a:ext uri="{FF2B5EF4-FFF2-40B4-BE49-F238E27FC236}">
                  <a16:creationId xmlns="" xmlns:a16="http://schemas.microsoft.com/office/drawing/2014/main" id="{8365FD1B-7EBD-4CED-8034-36D2788D7B46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81">
            <a:extLst>
              <a:ext uri="{FF2B5EF4-FFF2-40B4-BE49-F238E27FC236}">
                <a16:creationId xmlns="" xmlns:a16="http://schemas.microsoft.com/office/drawing/2014/main" id="{2A181F67-A99F-4964-8FB1-06EABC215401}"/>
              </a:ext>
            </a:extLst>
          </p:cNvPr>
          <p:cNvGrpSpPr/>
          <p:nvPr/>
        </p:nvGrpSpPr>
        <p:grpSpPr>
          <a:xfrm flipH="1" flipV="1">
            <a:off x="7149986" y="5281035"/>
            <a:ext cx="1492394" cy="306207"/>
            <a:chOff x="2770419" y="1459071"/>
            <a:chExt cx="1061316" cy="221447"/>
          </a:xfrm>
        </p:grpSpPr>
        <p:cxnSp>
          <p:nvCxnSpPr>
            <p:cNvPr id="67" name="Straight Connector 40">
              <a:extLst>
                <a:ext uri="{FF2B5EF4-FFF2-40B4-BE49-F238E27FC236}">
                  <a16:creationId xmlns="" xmlns:a16="http://schemas.microsoft.com/office/drawing/2014/main" id="{F2781207-04F8-41F8-B18D-059B495BE1A1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1">
              <a:extLst>
                <a:ext uri="{FF2B5EF4-FFF2-40B4-BE49-F238E27FC236}">
                  <a16:creationId xmlns="" xmlns:a16="http://schemas.microsoft.com/office/drawing/2014/main" id="{AB6F0648-BDC0-4AD0-8FB7-C373ECD62B3A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81">
            <a:extLst>
              <a:ext uri="{FF2B5EF4-FFF2-40B4-BE49-F238E27FC236}">
                <a16:creationId xmlns="" xmlns:a16="http://schemas.microsoft.com/office/drawing/2014/main" id="{08EA9A29-3EE4-4B57-A666-033F833C1E89}"/>
              </a:ext>
            </a:extLst>
          </p:cNvPr>
          <p:cNvGrpSpPr/>
          <p:nvPr/>
        </p:nvGrpSpPr>
        <p:grpSpPr>
          <a:xfrm>
            <a:off x="4020711" y="2720272"/>
            <a:ext cx="1573399" cy="308440"/>
            <a:chOff x="2712812" y="1457456"/>
            <a:chExt cx="1118923" cy="223062"/>
          </a:xfrm>
        </p:grpSpPr>
        <p:cxnSp>
          <p:nvCxnSpPr>
            <p:cNvPr id="70" name="Straight Connector 43">
              <a:extLst>
                <a:ext uri="{FF2B5EF4-FFF2-40B4-BE49-F238E27FC236}">
                  <a16:creationId xmlns="" xmlns:a16="http://schemas.microsoft.com/office/drawing/2014/main" id="{E28F0DB8-5C09-4D9C-9686-7CB6FCD0FB75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44">
              <a:extLst>
                <a:ext uri="{FF2B5EF4-FFF2-40B4-BE49-F238E27FC236}">
                  <a16:creationId xmlns="" xmlns:a16="http://schemas.microsoft.com/office/drawing/2014/main" id="{1429FF4A-0A48-4365-AEFA-CBF159E35E4D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81">
            <a:extLst>
              <a:ext uri="{FF2B5EF4-FFF2-40B4-BE49-F238E27FC236}">
                <a16:creationId xmlns="" xmlns:a16="http://schemas.microsoft.com/office/drawing/2014/main" id="{5A85DC04-9851-4CCE-A234-9EAE5F073133}"/>
              </a:ext>
            </a:extLst>
          </p:cNvPr>
          <p:cNvGrpSpPr/>
          <p:nvPr/>
        </p:nvGrpSpPr>
        <p:grpSpPr>
          <a:xfrm flipH="1">
            <a:off x="7373378" y="2721388"/>
            <a:ext cx="1492394" cy="306207"/>
            <a:chOff x="2770419" y="1459071"/>
            <a:chExt cx="1061316" cy="221447"/>
          </a:xfrm>
        </p:grpSpPr>
        <p:cxnSp>
          <p:nvCxnSpPr>
            <p:cNvPr id="73" name="Straight Connector 46">
              <a:extLst>
                <a:ext uri="{FF2B5EF4-FFF2-40B4-BE49-F238E27FC236}">
                  <a16:creationId xmlns="" xmlns:a16="http://schemas.microsoft.com/office/drawing/2014/main" id="{BCC0E242-2C37-42EE-AED5-2BDD8B4118E1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7">
              <a:extLst>
                <a:ext uri="{FF2B5EF4-FFF2-40B4-BE49-F238E27FC236}">
                  <a16:creationId xmlns="" xmlns:a16="http://schemas.microsoft.com/office/drawing/2014/main" id="{7EF3F19B-FDF4-46C1-9763-30B9602ED0D6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94F85AD0-9EE0-4602-9C26-FB90C7579C17}"/>
              </a:ext>
            </a:extLst>
          </p:cNvPr>
          <p:cNvGrpSpPr/>
          <p:nvPr/>
        </p:nvGrpSpPr>
        <p:grpSpPr>
          <a:xfrm>
            <a:off x="5224538" y="2672666"/>
            <a:ext cx="2694385" cy="3145310"/>
            <a:chOff x="5072138" y="2520266"/>
            <a:chExt cx="2694385" cy="3145310"/>
          </a:xfrm>
          <a:solidFill>
            <a:schemeClr val="tx1">
              <a:lumMod val="95000"/>
              <a:lumOff val="5000"/>
            </a:schemeClr>
          </a:solidFill>
        </p:grpSpPr>
        <p:grpSp>
          <p:nvGrpSpPr>
            <p:cNvPr id="51" name="Group 49">
              <a:extLst>
                <a:ext uri="{FF2B5EF4-FFF2-40B4-BE49-F238E27FC236}">
                  <a16:creationId xmlns="" xmlns:a16="http://schemas.microsoft.com/office/drawing/2014/main" id="{39B624A9-6E24-42B7-A70C-22170D3B8E54}"/>
                </a:ext>
              </a:extLst>
            </p:cNvPr>
            <p:cNvGrpSpPr/>
            <p:nvPr/>
          </p:nvGrpSpPr>
          <p:grpSpPr>
            <a:xfrm>
              <a:off x="5072138" y="2524732"/>
              <a:ext cx="1305896" cy="1605024"/>
              <a:chOff x="3606801" y="1795463"/>
              <a:chExt cx="928688" cy="1141413"/>
            </a:xfrm>
            <a:grpFill/>
          </p:grpSpPr>
          <p:sp>
            <p:nvSpPr>
              <p:cNvPr id="61" name="Freeform 8">
                <a:extLst>
                  <a:ext uri="{FF2B5EF4-FFF2-40B4-BE49-F238E27FC236}">
                    <a16:creationId xmlns="" xmlns:a16="http://schemas.microsoft.com/office/drawing/2014/main" id="{4704D225-DBDD-40E9-AB29-078D56282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6801" y="1795463"/>
                <a:ext cx="928688" cy="1141413"/>
              </a:xfrm>
              <a:custGeom>
                <a:avLst/>
                <a:gdLst/>
                <a:ahLst/>
                <a:cxnLst>
                  <a:cxn ang="0">
                    <a:pos x="3" y="110"/>
                  </a:cxn>
                  <a:cxn ang="0">
                    <a:pos x="247" y="0"/>
                  </a:cxn>
                  <a:cxn ang="0">
                    <a:pos x="247" y="303"/>
                  </a:cxn>
                  <a:cxn ang="0">
                    <a:pos x="21" y="303"/>
                  </a:cxn>
                  <a:cxn ang="0">
                    <a:pos x="3" y="110"/>
                  </a:cxn>
                </a:cxnLst>
                <a:rect l="0" t="0" r="r" b="b"/>
                <a:pathLst>
                  <a:path w="247" h="303">
                    <a:moveTo>
                      <a:pt x="3" y="110"/>
                    </a:moveTo>
                    <a:cubicBezTo>
                      <a:pt x="103" y="89"/>
                      <a:pt x="184" y="52"/>
                      <a:pt x="247" y="0"/>
                    </a:cubicBezTo>
                    <a:cubicBezTo>
                      <a:pt x="247" y="303"/>
                      <a:pt x="247" y="303"/>
                      <a:pt x="247" y="303"/>
                    </a:cubicBezTo>
                    <a:cubicBezTo>
                      <a:pt x="21" y="303"/>
                      <a:pt x="21" y="303"/>
                      <a:pt x="21" y="303"/>
                    </a:cubicBezTo>
                    <a:cubicBezTo>
                      <a:pt x="5" y="245"/>
                      <a:pt x="0" y="180"/>
                      <a:pt x="3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="" xmlns:a16="http://schemas.microsoft.com/office/drawing/2014/main" id="{3B79F9AE-994B-447F-8F52-B84D0538FB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400" y="2350968"/>
                <a:ext cx="275623" cy="307615"/>
              </a:xfrm>
              <a:custGeom>
                <a:avLst/>
                <a:gdLst/>
                <a:ahLst/>
                <a:cxnLst>
                  <a:cxn ang="0">
                    <a:pos x="374" y="158"/>
                  </a:cxn>
                  <a:cxn ang="0">
                    <a:pos x="352" y="158"/>
                  </a:cxn>
                  <a:cxn ang="0">
                    <a:pos x="209" y="0"/>
                  </a:cxn>
                  <a:cxn ang="0">
                    <a:pos x="67" y="158"/>
                  </a:cxn>
                  <a:cxn ang="0">
                    <a:pos x="44" y="158"/>
                  </a:cxn>
                  <a:cxn ang="0">
                    <a:pos x="0" y="203"/>
                  </a:cxn>
                  <a:cxn ang="0">
                    <a:pos x="0" y="414"/>
                  </a:cxn>
                  <a:cxn ang="0">
                    <a:pos x="44" y="478"/>
                  </a:cxn>
                  <a:cxn ang="0">
                    <a:pos x="374" y="478"/>
                  </a:cxn>
                  <a:cxn ang="0">
                    <a:pos x="428" y="414"/>
                  </a:cxn>
                  <a:cxn ang="0">
                    <a:pos x="428" y="203"/>
                  </a:cxn>
                  <a:cxn ang="0">
                    <a:pos x="374" y="158"/>
                  </a:cxn>
                  <a:cxn ang="0">
                    <a:pos x="247" y="414"/>
                  </a:cxn>
                  <a:cxn ang="0">
                    <a:pos x="172" y="414"/>
                  </a:cxn>
                  <a:cxn ang="0">
                    <a:pos x="186" y="309"/>
                  </a:cxn>
                  <a:cxn ang="0">
                    <a:pos x="161" y="265"/>
                  </a:cxn>
                  <a:cxn ang="0">
                    <a:pos x="210" y="216"/>
                  </a:cxn>
                  <a:cxn ang="0">
                    <a:pos x="258" y="264"/>
                  </a:cxn>
                  <a:cxn ang="0">
                    <a:pos x="232" y="310"/>
                  </a:cxn>
                  <a:cxn ang="0">
                    <a:pos x="247" y="414"/>
                  </a:cxn>
                  <a:cxn ang="0">
                    <a:pos x="112" y="158"/>
                  </a:cxn>
                  <a:cxn ang="0">
                    <a:pos x="209" y="45"/>
                  </a:cxn>
                  <a:cxn ang="0">
                    <a:pos x="307" y="158"/>
                  </a:cxn>
                  <a:cxn ang="0">
                    <a:pos x="112" y="158"/>
                  </a:cxn>
                </a:cxnLst>
                <a:rect l="0" t="0" r="r" b="b"/>
                <a:pathLst>
                  <a:path w="428" h="478">
                    <a:moveTo>
                      <a:pt x="374" y="158"/>
                    </a:moveTo>
                    <a:cubicBezTo>
                      <a:pt x="352" y="158"/>
                      <a:pt x="352" y="158"/>
                      <a:pt x="352" y="158"/>
                    </a:cubicBezTo>
                    <a:cubicBezTo>
                      <a:pt x="352" y="58"/>
                      <a:pt x="292" y="0"/>
                      <a:pt x="209" y="0"/>
                    </a:cubicBezTo>
                    <a:cubicBezTo>
                      <a:pt x="127" y="0"/>
                      <a:pt x="67" y="58"/>
                      <a:pt x="67" y="158"/>
                    </a:cubicBezTo>
                    <a:cubicBezTo>
                      <a:pt x="44" y="158"/>
                      <a:pt x="44" y="158"/>
                      <a:pt x="44" y="158"/>
                    </a:cubicBezTo>
                    <a:cubicBezTo>
                      <a:pt x="11" y="158"/>
                      <a:pt x="0" y="170"/>
                      <a:pt x="0" y="203"/>
                    </a:cubicBezTo>
                    <a:cubicBezTo>
                      <a:pt x="0" y="414"/>
                      <a:pt x="0" y="414"/>
                      <a:pt x="0" y="414"/>
                    </a:cubicBezTo>
                    <a:cubicBezTo>
                      <a:pt x="0" y="447"/>
                      <a:pt x="11" y="478"/>
                      <a:pt x="44" y="478"/>
                    </a:cubicBezTo>
                    <a:cubicBezTo>
                      <a:pt x="374" y="478"/>
                      <a:pt x="374" y="478"/>
                      <a:pt x="374" y="478"/>
                    </a:cubicBezTo>
                    <a:cubicBezTo>
                      <a:pt x="407" y="478"/>
                      <a:pt x="428" y="447"/>
                      <a:pt x="428" y="414"/>
                    </a:cubicBezTo>
                    <a:cubicBezTo>
                      <a:pt x="428" y="203"/>
                      <a:pt x="428" y="203"/>
                      <a:pt x="428" y="203"/>
                    </a:cubicBezTo>
                    <a:cubicBezTo>
                      <a:pt x="428" y="170"/>
                      <a:pt x="407" y="158"/>
                      <a:pt x="374" y="158"/>
                    </a:cubicBezTo>
                    <a:moveTo>
                      <a:pt x="247" y="414"/>
                    </a:moveTo>
                    <a:cubicBezTo>
                      <a:pt x="172" y="414"/>
                      <a:pt x="172" y="414"/>
                      <a:pt x="172" y="414"/>
                    </a:cubicBezTo>
                    <a:cubicBezTo>
                      <a:pt x="186" y="309"/>
                      <a:pt x="186" y="309"/>
                      <a:pt x="186" y="309"/>
                    </a:cubicBezTo>
                    <a:cubicBezTo>
                      <a:pt x="171" y="301"/>
                      <a:pt x="161" y="283"/>
                      <a:pt x="161" y="265"/>
                    </a:cubicBezTo>
                    <a:cubicBezTo>
                      <a:pt x="161" y="238"/>
                      <a:pt x="183" y="216"/>
                      <a:pt x="210" y="216"/>
                    </a:cubicBezTo>
                    <a:cubicBezTo>
                      <a:pt x="236" y="216"/>
                      <a:pt x="258" y="237"/>
                      <a:pt x="258" y="264"/>
                    </a:cubicBezTo>
                    <a:cubicBezTo>
                      <a:pt x="258" y="282"/>
                      <a:pt x="248" y="302"/>
                      <a:pt x="232" y="310"/>
                    </a:cubicBezTo>
                    <a:lnTo>
                      <a:pt x="247" y="414"/>
                    </a:lnTo>
                    <a:close/>
                    <a:moveTo>
                      <a:pt x="112" y="158"/>
                    </a:moveTo>
                    <a:cubicBezTo>
                      <a:pt x="112" y="66"/>
                      <a:pt x="161" y="45"/>
                      <a:pt x="209" y="45"/>
                    </a:cubicBezTo>
                    <a:cubicBezTo>
                      <a:pt x="258" y="45"/>
                      <a:pt x="307" y="66"/>
                      <a:pt x="307" y="158"/>
                    </a:cubicBezTo>
                    <a:lnTo>
                      <a:pt x="11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Group 50">
              <a:extLst>
                <a:ext uri="{FF2B5EF4-FFF2-40B4-BE49-F238E27FC236}">
                  <a16:creationId xmlns="" xmlns:a16="http://schemas.microsoft.com/office/drawing/2014/main" id="{8746DA8A-2520-435F-919F-5D09E2EE723B}"/>
                </a:ext>
              </a:extLst>
            </p:cNvPr>
            <p:cNvGrpSpPr/>
            <p:nvPr/>
          </p:nvGrpSpPr>
          <p:grpSpPr>
            <a:xfrm>
              <a:off x="6462860" y="2520266"/>
              <a:ext cx="1303663" cy="1609489"/>
              <a:chOff x="4595813" y="1792288"/>
              <a:chExt cx="927100" cy="1144588"/>
            </a:xfrm>
            <a:grpFill/>
          </p:grpSpPr>
          <p:sp>
            <p:nvSpPr>
              <p:cNvPr id="59" name="Freeform 9">
                <a:extLst>
                  <a:ext uri="{FF2B5EF4-FFF2-40B4-BE49-F238E27FC236}">
                    <a16:creationId xmlns="" xmlns:a16="http://schemas.microsoft.com/office/drawing/2014/main" id="{7000EB43-4576-4518-887C-482381B7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1792288"/>
                <a:ext cx="927100" cy="1144588"/>
              </a:xfrm>
              <a:custGeom>
                <a:avLst/>
                <a:gdLst/>
                <a:ahLst/>
                <a:cxnLst>
                  <a:cxn ang="0">
                    <a:pos x="220" y="304"/>
                  </a:cxn>
                  <a:cxn ang="0">
                    <a:pos x="0" y="304"/>
                  </a:cxn>
                  <a:cxn ang="0">
                    <a:pos x="0" y="0"/>
                  </a:cxn>
                  <a:cxn ang="0">
                    <a:pos x="246" y="111"/>
                  </a:cxn>
                  <a:cxn ang="0">
                    <a:pos x="220" y="304"/>
                  </a:cxn>
                </a:cxnLst>
                <a:rect l="0" t="0" r="r" b="b"/>
                <a:pathLst>
                  <a:path w="246" h="304">
                    <a:moveTo>
                      <a:pt x="220" y="304"/>
                    </a:moveTo>
                    <a:cubicBezTo>
                      <a:pt x="0" y="304"/>
                      <a:pt x="0" y="304"/>
                      <a:pt x="0" y="3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6" y="56"/>
                      <a:pt x="158" y="93"/>
                      <a:pt x="246" y="111"/>
                    </a:cubicBezTo>
                    <a:cubicBezTo>
                      <a:pt x="243" y="183"/>
                      <a:pt x="235" y="247"/>
                      <a:pt x="220" y="3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100">
                <a:extLst>
                  <a:ext uri="{FF2B5EF4-FFF2-40B4-BE49-F238E27FC236}">
                    <a16:creationId xmlns="" xmlns:a16="http://schemas.microsoft.com/office/drawing/2014/main" id="{3D771A91-4889-4ACE-A21D-0B3B5EF3F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600" y="2355899"/>
                <a:ext cx="323697" cy="310304"/>
              </a:xfrm>
              <a:custGeom>
                <a:avLst/>
                <a:gdLst/>
                <a:ahLst/>
                <a:cxnLst>
                  <a:cxn ang="0">
                    <a:pos x="63" y="49"/>
                  </a:cxn>
                  <a:cxn ang="0">
                    <a:pos x="58" y="44"/>
                  </a:cxn>
                  <a:cxn ang="0">
                    <a:pos x="54" y="48"/>
                  </a:cxn>
                  <a:cxn ang="0">
                    <a:pos x="63" y="57"/>
                  </a:cxn>
                  <a:cxn ang="0">
                    <a:pos x="64" y="60"/>
                  </a:cxn>
                  <a:cxn ang="0">
                    <a:pos x="59" y="64"/>
                  </a:cxn>
                  <a:cxn ang="0">
                    <a:pos x="56" y="63"/>
                  </a:cxn>
                  <a:cxn ang="0">
                    <a:pos x="29" y="36"/>
                  </a:cxn>
                  <a:cxn ang="0">
                    <a:pos x="15" y="42"/>
                  </a:cxn>
                  <a:cxn ang="0">
                    <a:pos x="0" y="27"/>
                  </a:cxn>
                  <a:cxn ang="0">
                    <a:pos x="26" y="0"/>
                  </a:cxn>
                  <a:cxn ang="0">
                    <a:pos x="41" y="15"/>
                  </a:cxn>
                  <a:cxn ang="0">
                    <a:pos x="36" y="30"/>
                  </a:cxn>
                  <a:cxn ang="0">
                    <a:pos x="50" y="44"/>
                  </a:cxn>
                  <a:cxn ang="0">
                    <a:pos x="54" y="40"/>
                  </a:cxn>
                  <a:cxn ang="0">
                    <a:pos x="49" y="35"/>
                  </a:cxn>
                  <a:cxn ang="0">
                    <a:pos x="54" y="31"/>
                  </a:cxn>
                  <a:cxn ang="0">
                    <a:pos x="55" y="31"/>
                  </a:cxn>
                  <a:cxn ang="0">
                    <a:pos x="67" y="44"/>
                  </a:cxn>
                  <a:cxn ang="0">
                    <a:pos x="63" y="49"/>
                  </a:cxn>
                  <a:cxn ang="0">
                    <a:pos x="25" y="8"/>
                  </a:cxn>
                  <a:cxn ang="0">
                    <a:pos x="18" y="16"/>
                  </a:cxn>
                  <a:cxn ang="0">
                    <a:pos x="19" y="19"/>
                  </a:cxn>
                  <a:cxn ang="0">
                    <a:pos x="15" y="18"/>
                  </a:cxn>
                  <a:cxn ang="0">
                    <a:pos x="7" y="26"/>
                  </a:cxn>
                  <a:cxn ang="0">
                    <a:pos x="15" y="34"/>
                  </a:cxn>
                  <a:cxn ang="0">
                    <a:pos x="23" y="26"/>
                  </a:cxn>
                  <a:cxn ang="0">
                    <a:pos x="22" y="23"/>
                  </a:cxn>
                  <a:cxn ang="0">
                    <a:pos x="25" y="24"/>
                  </a:cxn>
                  <a:cxn ang="0">
                    <a:pos x="33" y="16"/>
                  </a:cxn>
                  <a:cxn ang="0">
                    <a:pos x="25" y="8"/>
                  </a:cxn>
                </a:cxnLst>
                <a:rect l="0" t="0" r="r" b="b"/>
                <a:pathLst>
                  <a:path w="67" h="64">
                    <a:moveTo>
                      <a:pt x="63" y="49"/>
                    </a:moveTo>
                    <a:cubicBezTo>
                      <a:pt x="62" y="49"/>
                      <a:pt x="58" y="45"/>
                      <a:pt x="58" y="4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58"/>
                      <a:pt x="64" y="59"/>
                      <a:pt x="64" y="60"/>
                    </a:cubicBezTo>
                    <a:cubicBezTo>
                      <a:pt x="64" y="62"/>
                      <a:pt x="61" y="64"/>
                      <a:pt x="59" y="64"/>
                    </a:cubicBezTo>
                    <a:cubicBezTo>
                      <a:pt x="58" y="64"/>
                      <a:pt x="57" y="64"/>
                      <a:pt x="56" y="6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5" y="39"/>
                      <a:pt x="20" y="42"/>
                      <a:pt x="15" y="42"/>
                    </a:cubicBezTo>
                    <a:cubicBezTo>
                      <a:pt x="6" y="42"/>
                      <a:pt x="0" y="36"/>
                      <a:pt x="0" y="27"/>
                    </a:cubicBezTo>
                    <a:cubicBezTo>
                      <a:pt x="0" y="14"/>
                      <a:pt x="13" y="0"/>
                      <a:pt x="26" y="0"/>
                    </a:cubicBezTo>
                    <a:cubicBezTo>
                      <a:pt x="35" y="0"/>
                      <a:pt x="41" y="6"/>
                      <a:pt x="41" y="15"/>
                    </a:cubicBezTo>
                    <a:cubicBezTo>
                      <a:pt x="41" y="21"/>
                      <a:pt x="39" y="26"/>
                      <a:pt x="36" y="30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3" y="39"/>
                      <a:pt x="49" y="36"/>
                      <a:pt x="49" y="35"/>
                    </a:cubicBezTo>
                    <a:cubicBezTo>
                      <a:pt x="49" y="34"/>
                      <a:pt x="53" y="31"/>
                      <a:pt x="54" y="31"/>
                    </a:cubicBezTo>
                    <a:cubicBezTo>
                      <a:pt x="54" y="31"/>
                      <a:pt x="54" y="31"/>
                      <a:pt x="55" y="31"/>
                    </a:cubicBezTo>
                    <a:cubicBezTo>
                      <a:pt x="56" y="32"/>
                      <a:pt x="67" y="43"/>
                      <a:pt x="67" y="44"/>
                    </a:cubicBezTo>
                    <a:cubicBezTo>
                      <a:pt x="67" y="45"/>
                      <a:pt x="64" y="49"/>
                      <a:pt x="63" y="49"/>
                    </a:cubicBezTo>
                    <a:close/>
                    <a:moveTo>
                      <a:pt x="25" y="8"/>
                    </a:moveTo>
                    <a:cubicBezTo>
                      <a:pt x="21" y="8"/>
                      <a:pt x="18" y="12"/>
                      <a:pt x="18" y="16"/>
                    </a:cubicBezTo>
                    <a:cubicBezTo>
                      <a:pt x="18" y="17"/>
                      <a:pt x="18" y="18"/>
                      <a:pt x="19" y="19"/>
                    </a:cubicBezTo>
                    <a:cubicBezTo>
                      <a:pt x="17" y="19"/>
                      <a:pt x="16" y="18"/>
                      <a:pt x="15" y="18"/>
                    </a:cubicBezTo>
                    <a:cubicBezTo>
                      <a:pt x="11" y="18"/>
                      <a:pt x="7" y="22"/>
                      <a:pt x="7" y="26"/>
                    </a:cubicBezTo>
                    <a:cubicBezTo>
                      <a:pt x="7" y="30"/>
                      <a:pt x="11" y="34"/>
                      <a:pt x="15" y="34"/>
                    </a:cubicBezTo>
                    <a:cubicBezTo>
                      <a:pt x="19" y="34"/>
                      <a:pt x="23" y="30"/>
                      <a:pt x="23" y="26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3"/>
                      <a:pt x="24" y="24"/>
                      <a:pt x="25" y="24"/>
                    </a:cubicBezTo>
                    <a:cubicBezTo>
                      <a:pt x="30" y="24"/>
                      <a:pt x="33" y="20"/>
                      <a:pt x="33" y="16"/>
                    </a:cubicBezTo>
                    <a:cubicBezTo>
                      <a:pt x="33" y="12"/>
                      <a:pt x="30" y="8"/>
                      <a:pt x="2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Group 51">
              <a:extLst>
                <a:ext uri="{FF2B5EF4-FFF2-40B4-BE49-F238E27FC236}">
                  <a16:creationId xmlns="" xmlns:a16="http://schemas.microsoft.com/office/drawing/2014/main" id="{1FE565FD-5C78-405B-B539-5CECF07CA6FA}"/>
                </a:ext>
              </a:extLst>
            </p:cNvPr>
            <p:cNvGrpSpPr/>
            <p:nvPr/>
          </p:nvGrpSpPr>
          <p:grpSpPr>
            <a:xfrm>
              <a:off x="5208308" y="4219046"/>
              <a:ext cx="1169725" cy="1439834"/>
              <a:chOff x="3703638" y="3000375"/>
              <a:chExt cx="831850" cy="1023938"/>
            </a:xfrm>
            <a:grpFill/>
          </p:grpSpPr>
          <p:sp>
            <p:nvSpPr>
              <p:cNvPr id="57" name="Freeform 11">
                <a:extLst>
                  <a:ext uri="{FF2B5EF4-FFF2-40B4-BE49-F238E27FC236}">
                    <a16:creationId xmlns="" xmlns:a16="http://schemas.microsoft.com/office/drawing/2014/main" id="{2B428938-6D34-4DC4-BDF0-E9BDF3192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638" y="3000375"/>
                <a:ext cx="831850" cy="1023938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21" y="272"/>
                  </a:cxn>
                  <a:cxn ang="0">
                    <a:pos x="0" y="0"/>
                  </a:cxn>
                  <a:cxn ang="0">
                    <a:pos x="221" y="0"/>
                  </a:cxn>
                </a:cxnLst>
                <a:rect l="0" t="0" r="r" b="b"/>
                <a:pathLst>
                  <a:path w="221" h="272">
                    <a:moveTo>
                      <a:pt x="221" y="0"/>
                    </a:moveTo>
                    <a:cubicBezTo>
                      <a:pt x="221" y="272"/>
                      <a:pt x="221" y="272"/>
                      <a:pt x="221" y="272"/>
                    </a:cubicBezTo>
                    <a:cubicBezTo>
                      <a:pt x="108" y="207"/>
                      <a:pt x="34" y="116"/>
                      <a:pt x="0" y="0"/>
                    </a:cubicBezTo>
                    <a:lnTo>
                      <a:pt x="2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131">
                <a:extLst>
                  <a:ext uri="{FF2B5EF4-FFF2-40B4-BE49-F238E27FC236}">
                    <a16:creationId xmlns="" xmlns:a16="http://schemas.microsoft.com/office/drawing/2014/main" id="{33B2BF5E-2BDE-4EFA-9FDA-D2EC9FA7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352" y="3159042"/>
                <a:ext cx="321341" cy="326210"/>
              </a:xfrm>
              <a:custGeom>
                <a:avLst/>
                <a:gdLst/>
                <a:ahLst/>
                <a:cxnLst>
                  <a:cxn ang="0">
                    <a:pos x="61" y="49"/>
                  </a:cxn>
                  <a:cxn ang="0">
                    <a:pos x="49" y="62"/>
                  </a:cxn>
                  <a:cxn ang="0">
                    <a:pos x="36" y="49"/>
                  </a:cxn>
                  <a:cxn ang="0">
                    <a:pos x="36" y="48"/>
                  </a:cxn>
                  <a:cxn ang="0">
                    <a:pos x="21" y="41"/>
                  </a:cxn>
                  <a:cxn ang="0">
                    <a:pos x="13" y="44"/>
                  </a:cxn>
                  <a:cxn ang="0">
                    <a:pos x="0" y="31"/>
                  </a:cxn>
                  <a:cxn ang="0">
                    <a:pos x="13" y="18"/>
                  </a:cxn>
                  <a:cxn ang="0">
                    <a:pos x="21" y="22"/>
                  </a:cxn>
                  <a:cxn ang="0">
                    <a:pos x="36" y="15"/>
                  </a:cxn>
                  <a:cxn ang="0">
                    <a:pos x="36" y="13"/>
                  </a:cxn>
                  <a:cxn ang="0">
                    <a:pos x="49" y="0"/>
                  </a:cxn>
                  <a:cxn ang="0">
                    <a:pos x="61" y="13"/>
                  </a:cxn>
                  <a:cxn ang="0">
                    <a:pos x="49" y="26"/>
                  </a:cxn>
                  <a:cxn ang="0">
                    <a:pos x="40" y="23"/>
                  </a:cxn>
                  <a:cxn ang="0">
                    <a:pos x="25" y="30"/>
                  </a:cxn>
                  <a:cxn ang="0">
                    <a:pos x="25" y="31"/>
                  </a:cxn>
                  <a:cxn ang="0">
                    <a:pos x="25" y="33"/>
                  </a:cxn>
                  <a:cxn ang="0">
                    <a:pos x="40" y="40"/>
                  </a:cxn>
                  <a:cxn ang="0">
                    <a:pos x="49" y="36"/>
                  </a:cxn>
                  <a:cxn ang="0">
                    <a:pos x="61" y="49"/>
                  </a:cxn>
                </a:cxnLst>
                <a:rect l="0" t="0" r="r" b="b"/>
                <a:pathLst>
                  <a:path w="61" h="62">
                    <a:moveTo>
                      <a:pt x="61" y="49"/>
                    </a:moveTo>
                    <a:cubicBezTo>
                      <a:pt x="61" y="56"/>
                      <a:pt x="56" y="62"/>
                      <a:pt x="49" y="62"/>
                    </a:cubicBezTo>
                    <a:cubicBezTo>
                      <a:pt x="41" y="62"/>
                      <a:pt x="36" y="56"/>
                      <a:pt x="36" y="49"/>
                    </a:cubicBezTo>
                    <a:cubicBezTo>
                      <a:pt x="36" y="49"/>
                      <a:pt x="36" y="48"/>
                      <a:pt x="36" y="48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9" y="43"/>
                      <a:pt x="16" y="44"/>
                      <a:pt x="13" y="44"/>
                    </a:cubicBezTo>
                    <a:cubicBezTo>
                      <a:pt x="6" y="44"/>
                      <a:pt x="0" y="38"/>
                      <a:pt x="0" y="31"/>
                    </a:cubicBezTo>
                    <a:cubicBezTo>
                      <a:pt x="0" y="24"/>
                      <a:pt x="6" y="18"/>
                      <a:pt x="13" y="18"/>
                    </a:cubicBezTo>
                    <a:cubicBezTo>
                      <a:pt x="16" y="18"/>
                      <a:pt x="19" y="20"/>
                      <a:pt x="21" y="22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6" y="6"/>
                      <a:pt x="41" y="0"/>
                      <a:pt x="49" y="0"/>
                    </a:cubicBezTo>
                    <a:cubicBezTo>
                      <a:pt x="56" y="0"/>
                      <a:pt x="61" y="6"/>
                      <a:pt x="61" y="13"/>
                    </a:cubicBezTo>
                    <a:cubicBezTo>
                      <a:pt x="61" y="20"/>
                      <a:pt x="56" y="26"/>
                      <a:pt x="49" y="26"/>
                    </a:cubicBezTo>
                    <a:cubicBezTo>
                      <a:pt x="45" y="26"/>
                      <a:pt x="42" y="25"/>
                      <a:pt x="40" y="23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0"/>
                      <a:pt x="25" y="31"/>
                      <a:pt x="25" y="31"/>
                    </a:cubicBezTo>
                    <a:cubicBezTo>
                      <a:pt x="25" y="32"/>
                      <a:pt x="25" y="32"/>
                      <a:pt x="25" y="33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2" y="38"/>
                      <a:pt x="45" y="36"/>
                      <a:pt x="49" y="36"/>
                    </a:cubicBezTo>
                    <a:cubicBezTo>
                      <a:pt x="56" y="36"/>
                      <a:pt x="61" y="42"/>
                      <a:pt x="61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Group 52">
              <a:extLst>
                <a:ext uri="{FF2B5EF4-FFF2-40B4-BE49-F238E27FC236}">
                  <a16:creationId xmlns="" xmlns:a16="http://schemas.microsoft.com/office/drawing/2014/main" id="{84EC99BD-D2DE-47FD-83B5-CFC4E6B47709}"/>
                </a:ext>
              </a:extLst>
            </p:cNvPr>
            <p:cNvGrpSpPr/>
            <p:nvPr/>
          </p:nvGrpSpPr>
          <p:grpSpPr>
            <a:xfrm>
              <a:off x="6462860" y="4219046"/>
              <a:ext cx="1145170" cy="1446530"/>
              <a:chOff x="4595813" y="3000375"/>
              <a:chExt cx="814388" cy="1028700"/>
            </a:xfrm>
            <a:grpFill/>
          </p:grpSpPr>
          <p:sp>
            <p:nvSpPr>
              <p:cNvPr id="55" name="Freeform 10">
                <a:extLst>
                  <a:ext uri="{FF2B5EF4-FFF2-40B4-BE49-F238E27FC236}">
                    <a16:creationId xmlns="" xmlns:a16="http://schemas.microsoft.com/office/drawing/2014/main" id="{6DA90576-1BD1-4F23-9BB2-2C36721CC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3000375"/>
                <a:ext cx="814388" cy="1028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0"/>
                  </a:cxn>
                  <a:cxn ang="0">
                    <a:pos x="0" y="273"/>
                  </a:cxn>
                  <a:cxn ang="0">
                    <a:pos x="0" y="0"/>
                  </a:cxn>
                </a:cxnLst>
                <a:rect l="0" t="0" r="r" b="b"/>
                <a:pathLst>
                  <a:path w="216" h="273">
                    <a:moveTo>
                      <a:pt x="0" y="0"/>
                    </a:moveTo>
                    <a:cubicBezTo>
                      <a:pt x="216" y="0"/>
                      <a:pt x="216" y="0"/>
                      <a:pt x="216" y="0"/>
                    </a:cubicBezTo>
                    <a:cubicBezTo>
                      <a:pt x="178" y="134"/>
                      <a:pt x="106" y="225"/>
                      <a:pt x="0" y="27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62">
                <a:extLst>
                  <a:ext uri="{FF2B5EF4-FFF2-40B4-BE49-F238E27FC236}">
                    <a16:creationId xmlns="" xmlns:a16="http://schemas.microsoft.com/office/drawing/2014/main" id="{D307DD38-65B8-4EE2-9DA4-7B222DC4AA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7209" y="3175053"/>
                <a:ext cx="330417" cy="333059"/>
              </a:xfrm>
              <a:custGeom>
                <a:avLst/>
                <a:gdLst/>
                <a:ahLst/>
                <a:cxnLst>
                  <a:cxn ang="0">
                    <a:pos x="58" y="33"/>
                  </a:cxn>
                  <a:cxn ang="0">
                    <a:pos x="57" y="34"/>
                  </a:cxn>
                  <a:cxn ang="0">
                    <a:pos x="50" y="35"/>
                  </a:cxn>
                  <a:cxn ang="0">
                    <a:pos x="49" y="39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3" y="46"/>
                  </a:cxn>
                  <a:cxn ang="0">
                    <a:pos x="45" y="53"/>
                  </a:cxn>
                  <a:cxn ang="0">
                    <a:pos x="44" y="52"/>
                  </a:cxn>
                  <a:cxn ang="0">
                    <a:pos x="39" y="48"/>
                  </a:cxn>
                  <a:cxn ang="0">
                    <a:pos x="36" y="50"/>
                  </a:cxn>
                  <a:cxn ang="0">
                    <a:pos x="34" y="57"/>
                  </a:cxn>
                  <a:cxn ang="0">
                    <a:pos x="33" y="58"/>
                  </a:cxn>
                  <a:cxn ang="0">
                    <a:pos x="25" y="58"/>
                  </a:cxn>
                  <a:cxn ang="0">
                    <a:pos x="23" y="57"/>
                  </a:cxn>
                  <a:cxn ang="0">
                    <a:pos x="22" y="50"/>
                  </a:cxn>
                  <a:cxn ang="0">
                    <a:pos x="19" y="48"/>
                  </a:cxn>
                  <a:cxn ang="0">
                    <a:pos x="14" y="52"/>
                  </a:cxn>
                  <a:cxn ang="0">
                    <a:pos x="13" y="53"/>
                  </a:cxn>
                  <a:cxn ang="0">
                    <a:pos x="12" y="52"/>
                  </a:cxn>
                  <a:cxn ang="0">
                    <a:pos x="5" y="46"/>
                  </a:cxn>
                  <a:cxn ang="0">
                    <a:pos x="5" y="45"/>
                  </a:cxn>
                  <a:cxn ang="0">
                    <a:pos x="5" y="44"/>
                  </a:cxn>
                  <a:cxn ang="0">
                    <a:pos x="9" y="39"/>
                  </a:cxn>
                  <a:cxn ang="0">
                    <a:pos x="8" y="35"/>
                  </a:cxn>
                  <a:cxn ang="0">
                    <a:pos x="1" y="34"/>
                  </a:cxn>
                  <a:cxn ang="0">
                    <a:pos x="0" y="33"/>
                  </a:cxn>
                  <a:cxn ang="0">
                    <a:pos x="0" y="24"/>
                  </a:cxn>
                  <a:cxn ang="0">
                    <a:pos x="1" y="23"/>
                  </a:cxn>
                  <a:cxn ang="0">
                    <a:pos x="8" y="22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3" y="5"/>
                  </a:cxn>
                  <a:cxn ang="0">
                    <a:pos x="14" y="5"/>
                  </a:cxn>
                  <a:cxn ang="0">
                    <a:pos x="19" y="9"/>
                  </a:cxn>
                  <a:cxn ang="0">
                    <a:pos x="22" y="8"/>
                  </a:cxn>
                  <a:cxn ang="0">
                    <a:pos x="23" y="1"/>
                  </a:cxn>
                  <a:cxn ang="0">
                    <a:pos x="25" y="0"/>
                  </a:cxn>
                  <a:cxn ang="0">
                    <a:pos x="33" y="0"/>
                  </a:cxn>
                  <a:cxn ang="0">
                    <a:pos x="34" y="1"/>
                  </a:cxn>
                  <a:cxn ang="0">
                    <a:pos x="36" y="8"/>
                  </a:cxn>
                  <a:cxn ang="0">
                    <a:pos x="39" y="9"/>
                  </a:cxn>
                  <a:cxn ang="0">
                    <a:pos x="44" y="5"/>
                  </a:cxn>
                  <a:cxn ang="0">
                    <a:pos x="45" y="5"/>
                  </a:cxn>
                  <a:cxn ang="0">
                    <a:pos x="46" y="5"/>
                  </a:cxn>
                  <a:cxn ang="0">
                    <a:pos x="52" y="12"/>
                  </a:cxn>
                  <a:cxn ang="0">
                    <a:pos x="53" y="12"/>
                  </a:cxn>
                  <a:cxn ang="0">
                    <a:pos x="52" y="13"/>
                  </a:cxn>
                  <a:cxn ang="0">
                    <a:pos x="48" y="18"/>
                  </a:cxn>
                  <a:cxn ang="0">
                    <a:pos x="50" y="22"/>
                  </a:cxn>
                  <a:cxn ang="0">
                    <a:pos x="57" y="23"/>
                  </a:cxn>
                  <a:cxn ang="0">
                    <a:pos x="58" y="25"/>
                  </a:cxn>
                  <a:cxn ang="0">
                    <a:pos x="58" y="33"/>
                  </a:cxn>
                  <a:cxn ang="0">
                    <a:pos x="29" y="19"/>
                  </a:cxn>
                  <a:cxn ang="0">
                    <a:pos x="19" y="29"/>
                  </a:cxn>
                  <a:cxn ang="0">
                    <a:pos x="29" y="38"/>
                  </a:cxn>
                  <a:cxn ang="0">
                    <a:pos x="39" y="29"/>
                  </a:cxn>
                  <a:cxn ang="0">
                    <a:pos x="29" y="19"/>
                  </a:cxn>
                </a:cxnLst>
                <a:rect l="0" t="0" r="r" b="b"/>
                <a:pathLst>
                  <a:path w="58" h="58">
                    <a:moveTo>
                      <a:pt x="58" y="33"/>
                    </a:moveTo>
                    <a:cubicBezTo>
                      <a:pt x="58" y="34"/>
                      <a:pt x="58" y="34"/>
                      <a:pt x="57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7"/>
                      <a:pt x="49" y="38"/>
                      <a:pt x="49" y="39"/>
                    </a:cubicBezTo>
                    <a:cubicBezTo>
                      <a:pt x="50" y="41"/>
                      <a:pt x="51" y="42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3" y="45"/>
                      <a:pt x="53" y="46"/>
                      <a:pt x="53" y="46"/>
                    </a:cubicBezTo>
                    <a:cubicBezTo>
                      <a:pt x="52" y="47"/>
                      <a:pt x="47" y="53"/>
                      <a:pt x="45" y="53"/>
                    </a:cubicBezTo>
                    <a:cubicBezTo>
                      <a:pt x="45" y="53"/>
                      <a:pt x="45" y="53"/>
                      <a:pt x="44" y="5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8" y="49"/>
                      <a:pt x="37" y="49"/>
                      <a:pt x="36" y="50"/>
                    </a:cubicBezTo>
                    <a:cubicBezTo>
                      <a:pt x="35" y="52"/>
                      <a:pt x="35" y="55"/>
                      <a:pt x="34" y="57"/>
                    </a:cubicBezTo>
                    <a:cubicBezTo>
                      <a:pt x="34" y="57"/>
                      <a:pt x="34" y="58"/>
                      <a:pt x="33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4" y="58"/>
                      <a:pt x="23" y="57"/>
                      <a:pt x="23" y="57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1" y="49"/>
                      <a:pt x="20" y="49"/>
                      <a:pt x="19" y="48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3"/>
                      <a:pt x="12" y="53"/>
                      <a:pt x="12" y="52"/>
                    </a:cubicBezTo>
                    <a:cubicBezTo>
                      <a:pt x="10" y="50"/>
                      <a:pt x="7" y="48"/>
                      <a:pt x="5" y="46"/>
                    </a:cubicBezTo>
                    <a:cubicBezTo>
                      <a:pt x="5" y="46"/>
                      <a:pt x="5" y="45"/>
                      <a:pt x="5" y="45"/>
                    </a:cubicBezTo>
                    <a:cubicBezTo>
                      <a:pt x="5" y="45"/>
                      <a:pt x="5" y="44"/>
                      <a:pt x="5" y="44"/>
                    </a:cubicBezTo>
                    <a:cubicBezTo>
                      <a:pt x="7" y="42"/>
                      <a:pt x="8" y="41"/>
                      <a:pt x="9" y="39"/>
                    </a:cubicBezTo>
                    <a:cubicBezTo>
                      <a:pt x="9" y="38"/>
                      <a:pt x="8" y="37"/>
                      <a:pt x="8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9" y="18"/>
                    </a:cubicBezTo>
                    <a:cubicBezTo>
                      <a:pt x="8" y="17"/>
                      <a:pt x="7" y="15"/>
                      <a:pt x="5" y="13"/>
                    </a:cubicBezTo>
                    <a:cubicBezTo>
                      <a:pt x="5" y="13"/>
                      <a:pt x="5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0"/>
                      <a:pt x="11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2" y="5"/>
                      <a:pt x="23" y="3"/>
                      <a:pt x="23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8"/>
                      <a:pt x="38" y="9"/>
                      <a:pt x="39" y="9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7"/>
                      <a:pt x="51" y="9"/>
                      <a:pt x="52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3"/>
                      <a:pt x="53" y="13"/>
                      <a:pt x="52" y="13"/>
                    </a:cubicBezTo>
                    <a:cubicBezTo>
                      <a:pt x="51" y="15"/>
                      <a:pt x="50" y="17"/>
                      <a:pt x="48" y="18"/>
                    </a:cubicBezTo>
                    <a:cubicBezTo>
                      <a:pt x="49" y="20"/>
                      <a:pt x="50" y="21"/>
                      <a:pt x="50" y="22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3"/>
                      <a:pt x="58" y="24"/>
                      <a:pt x="58" y="25"/>
                    </a:cubicBezTo>
                    <a:lnTo>
                      <a:pt x="58" y="33"/>
                    </a:lnTo>
                    <a:close/>
                    <a:moveTo>
                      <a:pt x="29" y="19"/>
                    </a:moveTo>
                    <a:cubicBezTo>
                      <a:pt x="24" y="19"/>
                      <a:pt x="19" y="23"/>
                      <a:pt x="19" y="29"/>
                    </a:cubicBezTo>
                    <a:cubicBezTo>
                      <a:pt x="19" y="34"/>
                      <a:pt x="24" y="38"/>
                      <a:pt x="29" y="38"/>
                    </a:cubicBezTo>
                    <a:cubicBezTo>
                      <a:pt x="34" y="38"/>
                      <a:pt x="39" y="34"/>
                      <a:pt x="39" y="29"/>
                    </a:cubicBezTo>
                    <a:cubicBezTo>
                      <a:pt x="39" y="23"/>
                      <a:pt x="34" y="19"/>
                      <a:pt x="2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DDEB374-8AE3-4937-AEEB-7E1E762AC320}"/>
              </a:ext>
            </a:extLst>
          </p:cNvPr>
          <p:cNvGrpSpPr/>
          <p:nvPr/>
        </p:nvGrpSpPr>
        <p:grpSpPr>
          <a:xfrm>
            <a:off x="5072138" y="2520266"/>
            <a:ext cx="2694385" cy="3145310"/>
            <a:chOff x="5072138" y="2520266"/>
            <a:chExt cx="2694385" cy="3145310"/>
          </a:xfrm>
        </p:grpSpPr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2563F07F-D833-4F8D-BACA-35F46B3AAEC0}"/>
                </a:ext>
              </a:extLst>
            </p:cNvPr>
            <p:cNvGrpSpPr/>
            <p:nvPr/>
          </p:nvGrpSpPr>
          <p:grpSpPr>
            <a:xfrm>
              <a:off x="5072138" y="2524732"/>
              <a:ext cx="1305896" cy="1605024"/>
              <a:chOff x="3606801" y="1795463"/>
              <a:chExt cx="928688" cy="1141413"/>
            </a:xfrm>
            <a:solidFill>
              <a:srgbClr val="FFB850"/>
            </a:solidFill>
          </p:grpSpPr>
          <p:sp>
            <p:nvSpPr>
              <p:cNvPr id="15" name="Freeform 8">
                <a:extLst>
                  <a:ext uri="{FF2B5EF4-FFF2-40B4-BE49-F238E27FC236}">
                    <a16:creationId xmlns="" xmlns:a16="http://schemas.microsoft.com/office/drawing/2014/main" id="{4BBB5DB2-8D1E-46A8-A4BD-05CAEA36A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6801" y="1795463"/>
                <a:ext cx="928688" cy="1141413"/>
              </a:xfrm>
              <a:custGeom>
                <a:avLst/>
                <a:gdLst/>
                <a:ahLst/>
                <a:cxnLst>
                  <a:cxn ang="0">
                    <a:pos x="3" y="110"/>
                  </a:cxn>
                  <a:cxn ang="0">
                    <a:pos x="247" y="0"/>
                  </a:cxn>
                  <a:cxn ang="0">
                    <a:pos x="247" y="303"/>
                  </a:cxn>
                  <a:cxn ang="0">
                    <a:pos x="21" y="303"/>
                  </a:cxn>
                  <a:cxn ang="0">
                    <a:pos x="3" y="110"/>
                  </a:cxn>
                </a:cxnLst>
                <a:rect l="0" t="0" r="r" b="b"/>
                <a:pathLst>
                  <a:path w="247" h="303">
                    <a:moveTo>
                      <a:pt x="3" y="110"/>
                    </a:moveTo>
                    <a:cubicBezTo>
                      <a:pt x="103" y="89"/>
                      <a:pt x="184" y="52"/>
                      <a:pt x="247" y="0"/>
                    </a:cubicBezTo>
                    <a:cubicBezTo>
                      <a:pt x="247" y="303"/>
                      <a:pt x="247" y="303"/>
                      <a:pt x="247" y="303"/>
                    </a:cubicBezTo>
                    <a:cubicBezTo>
                      <a:pt x="21" y="303"/>
                      <a:pt x="21" y="303"/>
                      <a:pt x="21" y="303"/>
                    </a:cubicBezTo>
                    <a:cubicBezTo>
                      <a:pt x="5" y="245"/>
                      <a:pt x="0" y="180"/>
                      <a:pt x="3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747D2E46-3C53-426E-80CA-4A622AE73B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400" y="2350968"/>
                <a:ext cx="275623" cy="307615"/>
              </a:xfrm>
              <a:custGeom>
                <a:avLst/>
                <a:gdLst/>
                <a:ahLst/>
                <a:cxnLst>
                  <a:cxn ang="0">
                    <a:pos x="374" y="158"/>
                  </a:cxn>
                  <a:cxn ang="0">
                    <a:pos x="352" y="158"/>
                  </a:cxn>
                  <a:cxn ang="0">
                    <a:pos x="209" y="0"/>
                  </a:cxn>
                  <a:cxn ang="0">
                    <a:pos x="67" y="158"/>
                  </a:cxn>
                  <a:cxn ang="0">
                    <a:pos x="44" y="158"/>
                  </a:cxn>
                  <a:cxn ang="0">
                    <a:pos x="0" y="203"/>
                  </a:cxn>
                  <a:cxn ang="0">
                    <a:pos x="0" y="414"/>
                  </a:cxn>
                  <a:cxn ang="0">
                    <a:pos x="44" y="478"/>
                  </a:cxn>
                  <a:cxn ang="0">
                    <a:pos x="374" y="478"/>
                  </a:cxn>
                  <a:cxn ang="0">
                    <a:pos x="428" y="414"/>
                  </a:cxn>
                  <a:cxn ang="0">
                    <a:pos x="428" y="203"/>
                  </a:cxn>
                  <a:cxn ang="0">
                    <a:pos x="374" y="158"/>
                  </a:cxn>
                  <a:cxn ang="0">
                    <a:pos x="247" y="414"/>
                  </a:cxn>
                  <a:cxn ang="0">
                    <a:pos x="172" y="414"/>
                  </a:cxn>
                  <a:cxn ang="0">
                    <a:pos x="186" y="309"/>
                  </a:cxn>
                  <a:cxn ang="0">
                    <a:pos x="161" y="265"/>
                  </a:cxn>
                  <a:cxn ang="0">
                    <a:pos x="210" y="216"/>
                  </a:cxn>
                  <a:cxn ang="0">
                    <a:pos x="258" y="264"/>
                  </a:cxn>
                  <a:cxn ang="0">
                    <a:pos x="232" y="310"/>
                  </a:cxn>
                  <a:cxn ang="0">
                    <a:pos x="247" y="414"/>
                  </a:cxn>
                  <a:cxn ang="0">
                    <a:pos x="112" y="158"/>
                  </a:cxn>
                  <a:cxn ang="0">
                    <a:pos x="209" y="45"/>
                  </a:cxn>
                  <a:cxn ang="0">
                    <a:pos x="307" y="158"/>
                  </a:cxn>
                  <a:cxn ang="0">
                    <a:pos x="112" y="158"/>
                  </a:cxn>
                </a:cxnLst>
                <a:rect l="0" t="0" r="r" b="b"/>
                <a:pathLst>
                  <a:path w="428" h="478">
                    <a:moveTo>
                      <a:pt x="374" y="158"/>
                    </a:moveTo>
                    <a:cubicBezTo>
                      <a:pt x="352" y="158"/>
                      <a:pt x="352" y="158"/>
                      <a:pt x="352" y="158"/>
                    </a:cubicBezTo>
                    <a:cubicBezTo>
                      <a:pt x="352" y="58"/>
                      <a:pt x="292" y="0"/>
                      <a:pt x="209" y="0"/>
                    </a:cubicBezTo>
                    <a:cubicBezTo>
                      <a:pt x="127" y="0"/>
                      <a:pt x="67" y="58"/>
                      <a:pt x="67" y="158"/>
                    </a:cubicBezTo>
                    <a:cubicBezTo>
                      <a:pt x="44" y="158"/>
                      <a:pt x="44" y="158"/>
                      <a:pt x="44" y="158"/>
                    </a:cubicBezTo>
                    <a:cubicBezTo>
                      <a:pt x="11" y="158"/>
                      <a:pt x="0" y="170"/>
                      <a:pt x="0" y="203"/>
                    </a:cubicBezTo>
                    <a:cubicBezTo>
                      <a:pt x="0" y="414"/>
                      <a:pt x="0" y="414"/>
                      <a:pt x="0" y="414"/>
                    </a:cubicBezTo>
                    <a:cubicBezTo>
                      <a:pt x="0" y="447"/>
                      <a:pt x="11" y="478"/>
                      <a:pt x="44" y="478"/>
                    </a:cubicBezTo>
                    <a:cubicBezTo>
                      <a:pt x="374" y="478"/>
                      <a:pt x="374" y="478"/>
                      <a:pt x="374" y="478"/>
                    </a:cubicBezTo>
                    <a:cubicBezTo>
                      <a:pt x="407" y="478"/>
                      <a:pt x="428" y="447"/>
                      <a:pt x="428" y="414"/>
                    </a:cubicBezTo>
                    <a:cubicBezTo>
                      <a:pt x="428" y="203"/>
                      <a:pt x="428" y="203"/>
                      <a:pt x="428" y="203"/>
                    </a:cubicBezTo>
                    <a:cubicBezTo>
                      <a:pt x="428" y="170"/>
                      <a:pt x="407" y="158"/>
                      <a:pt x="374" y="158"/>
                    </a:cubicBezTo>
                    <a:moveTo>
                      <a:pt x="247" y="414"/>
                    </a:moveTo>
                    <a:cubicBezTo>
                      <a:pt x="172" y="414"/>
                      <a:pt x="172" y="414"/>
                      <a:pt x="172" y="414"/>
                    </a:cubicBezTo>
                    <a:cubicBezTo>
                      <a:pt x="186" y="309"/>
                      <a:pt x="186" y="309"/>
                      <a:pt x="186" y="309"/>
                    </a:cubicBezTo>
                    <a:cubicBezTo>
                      <a:pt x="171" y="301"/>
                      <a:pt x="161" y="283"/>
                      <a:pt x="161" y="265"/>
                    </a:cubicBezTo>
                    <a:cubicBezTo>
                      <a:pt x="161" y="238"/>
                      <a:pt x="183" y="216"/>
                      <a:pt x="210" y="216"/>
                    </a:cubicBezTo>
                    <a:cubicBezTo>
                      <a:pt x="236" y="216"/>
                      <a:pt x="258" y="237"/>
                      <a:pt x="258" y="264"/>
                    </a:cubicBezTo>
                    <a:cubicBezTo>
                      <a:pt x="258" y="282"/>
                      <a:pt x="248" y="302"/>
                      <a:pt x="232" y="310"/>
                    </a:cubicBezTo>
                    <a:lnTo>
                      <a:pt x="247" y="414"/>
                    </a:lnTo>
                    <a:close/>
                    <a:moveTo>
                      <a:pt x="112" y="158"/>
                    </a:moveTo>
                    <a:cubicBezTo>
                      <a:pt x="112" y="66"/>
                      <a:pt x="161" y="45"/>
                      <a:pt x="209" y="45"/>
                    </a:cubicBezTo>
                    <a:cubicBezTo>
                      <a:pt x="258" y="45"/>
                      <a:pt x="307" y="66"/>
                      <a:pt x="307" y="158"/>
                    </a:cubicBezTo>
                    <a:lnTo>
                      <a:pt x="11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50">
              <a:extLst>
                <a:ext uri="{FF2B5EF4-FFF2-40B4-BE49-F238E27FC236}">
                  <a16:creationId xmlns="" xmlns:a16="http://schemas.microsoft.com/office/drawing/2014/main" id="{888D4BF5-8731-49E5-9C87-F700A7A1539C}"/>
                </a:ext>
              </a:extLst>
            </p:cNvPr>
            <p:cNvGrpSpPr/>
            <p:nvPr/>
          </p:nvGrpSpPr>
          <p:grpSpPr>
            <a:xfrm>
              <a:off x="6462860" y="2520266"/>
              <a:ext cx="1303663" cy="1609489"/>
              <a:chOff x="4595813" y="1792288"/>
              <a:chExt cx="927100" cy="1144588"/>
            </a:xfrm>
            <a:solidFill>
              <a:srgbClr val="FFB850"/>
            </a:solidFill>
          </p:grpSpPr>
          <p:sp>
            <p:nvSpPr>
              <p:cNvPr id="18" name="Freeform 9">
                <a:extLst>
                  <a:ext uri="{FF2B5EF4-FFF2-40B4-BE49-F238E27FC236}">
                    <a16:creationId xmlns="" xmlns:a16="http://schemas.microsoft.com/office/drawing/2014/main" id="{DB6A13CF-8EB5-4EF5-965A-07D4DB6DD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1792288"/>
                <a:ext cx="927100" cy="1144588"/>
              </a:xfrm>
              <a:custGeom>
                <a:avLst/>
                <a:gdLst/>
                <a:ahLst/>
                <a:cxnLst>
                  <a:cxn ang="0">
                    <a:pos x="220" y="304"/>
                  </a:cxn>
                  <a:cxn ang="0">
                    <a:pos x="0" y="304"/>
                  </a:cxn>
                  <a:cxn ang="0">
                    <a:pos x="0" y="0"/>
                  </a:cxn>
                  <a:cxn ang="0">
                    <a:pos x="246" y="111"/>
                  </a:cxn>
                  <a:cxn ang="0">
                    <a:pos x="220" y="304"/>
                  </a:cxn>
                </a:cxnLst>
                <a:rect l="0" t="0" r="r" b="b"/>
                <a:pathLst>
                  <a:path w="246" h="304">
                    <a:moveTo>
                      <a:pt x="220" y="304"/>
                    </a:moveTo>
                    <a:cubicBezTo>
                      <a:pt x="0" y="304"/>
                      <a:pt x="0" y="304"/>
                      <a:pt x="0" y="3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6" y="56"/>
                      <a:pt x="158" y="93"/>
                      <a:pt x="246" y="111"/>
                    </a:cubicBezTo>
                    <a:cubicBezTo>
                      <a:pt x="243" y="183"/>
                      <a:pt x="235" y="247"/>
                      <a:pt x="220" y="3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="" xmlns:a16="http://schemas.microsoft.com/office/drawing/2014/main" id="{81C0A870-49BE-4BE8-896F-455F862440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600" y="2355899"/>
                <a:ext cx="323697" cy="310304"/>
              </a:xfrm>
              <a:custGeom>
                <a:avLst/>
                <a:gdLst/>
                <a:ahLst/>
                <a:cxnLst>
                  <a:cxn ang="0">
                    <a:pos x="63" y="49"/>
                  </a:cxn>
                  <a:cxn ang="0">
                    <a:pos x="58" y="44"/>
                  </a:cxn>
                  <a:cxn ang="0">
                    <a:pos x="54" y="48"/>
                  </a:cxn>
                  <a:cxn ang="0">
                    <a:pos x="63" y="57"/>
                  </a:cxn>
                  <a:cxn ang="0">
                    <a:pos x="64" y="60"/>
                  </a:cxn>
                  <a:cxn ang="0">
                    <a:pos x="59" y="64"/>
                  </a:cxn>
                  <a:cxn ang="0">
                    <a:pos x="56" y="63"/>
                  </a:cxn>
                  <a:cxn ang="0">
                    <a:pos x="29" y="36"/>
                  </a:cxn>
                  <a:cxn ang="0">
                    <a:pos x="15" y="42"/>
                  </a:cxn>
                  <a:cxn ang="0">
                    <a:pos x="0" y="27"/>
                  </a:cxn>
                  <a:cxn ang="0">
                    <a:pos x="26" y="0"/>
                  </a:cxn>
                  <a:cxn ang="0">
                    <a:pos x="41" y="15"/>
                  </a:cxn>
                  <a:cxn ang="0">
                    <a:pos x="36" y="30"/>
                  </a:cxn>
                  <a:cxn ang="0">
                    <a:pos x="50" y="44"/>
                  </a:cxn>
                  <a:cxn ang="0">
                    <a:pos x="54" y="40"/>
                  </a:cxn>
                  <a:cxn ang="0">
                    <a:pos x="49" y="35"/>
                  </a:cxn>
                  <a:cxn ang="0">
                    <a:pos x="54" y="31"/>
                  </a:cxn>
                  <a:cxn ang="0">
                    <a:pos x="55" y="31"/>
                  </a:cxn>
                  <a:cxn ang="0">
                    <a:pos x="67" y="44"/>
                  </a:cxn>
                  <a:cxn ang="0">
                    <a:pos x="63" y="49"/>
                  </a:cxn>
                  <a:cxn ang="0">
                    <a:pos x="25" y="8"/>
                  </a:cxn>
                  <a:cxn ang="0">
                    <a:pos x="18" y="16"/>
                  </a:cxn>
                  <a:cxn ang="0">
                    <a:pos x="19" y="19"/>
                  </a:cxn>
                  <a:cxn ang="0">
                    <a:pos x="15" y="18"/>
                  </a:cxn>
                  <a:cxn ang="0">
                    <a:pos x="7" y="26"/>
                  </a:cxn>
                  <a:cxn ang="0">
                    <a:pos x="15" y="34"/>
                  </a:cxn>
                  <a:cxn ang="0">
                    <a:pos x="23" y="26"/>
                  </a:cxn>
                  <a:cxn ang="0">
                    <a:pos x="22" y="23"/>
                  </a:cxn>
                  <a:cxn ang="0">
                    <a:pos x="25" y="24"/>
                  </a:cxn>
                  <a:cxn ang="0">
                    <a:pos x="33" y="16"/>
                  </a:cxn>
                  <a:cxn ang="0">
                    <a:pos x="25" y="8"/>
                  </a:cxn>
                </a:cxnLst>
                <a:rect l="0" t="0" r="r" b="b"/>
                <a:pathLst>
                  <a:path w="67" h="64">
                    <a:moveTo>
                      <a:pt x="63" y="49"/>
                    </a:moveTo>
                    <a:cubicBezTo>
                      <a:pt x="62" y="49"/>
                      <a:pt x="58" y="45"/>
                      <a:pt x="58" y="4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58"/>
                      <a:pt x="64" y="59"/>
                      <a:pt x="64" y="60"/>
                    </a:cubicBezTo>
                    <a:cubicBezTo>
                      <a:pt x="64" y="62"/>
                      <a:pt x="61" y="64"/>
                      <a:pt x="59" y="64"/>
                    </a:cubicBezTo>
                    <a:cubicBezTo>
                      <a:pt x="58" y="64"/>
                      <a:pt x="57" y="64"/>
                      <a:pt x="56" y="6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5" y="39"/>
                      <a:pt x="20" y="42"/>
                      <a:pt x="15" y="42"/>
                    </a:cubicBezTo>
                    <a:cubicBezTo>
                      <a:pt x="6" y="42"/>
                      <a:pt x="0" y="36"/>
                      <a:pt x="0" y="27"/>
                    </a:cubicBezTo>
                    <a:cubicBezTo>
                      <a:pt x="0" y="14"/>
                      <a:pt x="13" y="0"/>
                      <a:pt x="26" y="0"/>
                    </a:cubicBezTo>
                    <a:cubicBezTo>
                      <a:pt x="35" y="0"/>
                      <a:pt x="41" y="6"/>
                      <a:pt x="41" y="15"/>
                    </a:cubicBezTo>
                    <a:cubicBezTo>
                      <a:pt x="41" y="21"/>
                      <a:pt x="39" y="26"/>
                      <a:pt x="36" y="30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3" y="39"/>
                      <a:pt x="49" y="36"/>
                      <a:pt x="49" y="35"/>
                    </a:cubicBezTo>
                    <a:cubicBezTo>
                      <a:pt x="49" y="34"/>
                      <a:pt x="53" y="31"/>
                      <a:pt x="54" y="31"/>
                    </a:cubicBezTo>
                    <a:cubicBezTo>
                      <a:pt x="54" y="31"/>
                      <a:pt x="54" y="31"/>
                      <a:pt x="55" y="31"/>
                    </a:cubicBezTo>
                    <a:cubicBezTo>
                      <a:pt x="56" y="32"/>
                      <a:pt x="67" y="43"/>
                      <a:pt x="67" y="44"/>
                    </a:cubicBezTo>
                    <a:cubicBezTo>
                      <a:pt x="67" y="45"/>
                      <a:pt x="64" y="49"/>
                      <a:pt x="63" y="49"/>
                    </a:cubicBezTo>
                    <a:close/>
                    <a:moveTo>
                      <a:pt x="25" y="8"/>
                    </a:moveTo>
                    <a:cubicBezTo>
                      <a:pt x="21" y="8"/>
                      <a:pt x="18" y="12"/>
                      <a:pt x="18" y="16"/>
                    </a:cubicBezTo>
                    <a:cubicBezTo>
                      <a:pt x="18" y="17"/>
                      <a:pt x="18" y="18"/>
                      <a:pt x="19" y="19"/>
                    </a:cubicBezTo>
                    <a:cubicBezTo>
                      <a:pt x="17" y="19"/>
                      <a:pt x="16" y="18"/>
                      <a:pt x="15" y="18"/>
                    </a:cubicBezTo>
                    <a:cubicBezTo>
                      <a:pt x="11" y="18"/>
                      <a:pt x="7" y="22"/>
                      <a:pt x="7" y="26"/>
                    </a:cubicBezTo>
                    <a:cubicBezTo>
                      <a:pt x="7" y="30"/>
                      <a:pt x="11" y="34"/>
                      <a:pt x="15" y="34"/>
                    </a:cubicBezTo>
                    <a:cubicBezTo>
                      <a:pt x="19" y="34"/>
                      <a:pt x="23" y="30"/>
                      <a:pt x="23" y="26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3"/>
                      <a:pt x="24" y="24"/>
                      <a:pt x="25" y="24"/>
                    </a:cubicBezTo>
                    <a:cubicBezTo>
                      <a:pt x="30" y="24"/>
                      <a:pt x="33" y="20"/>
                      <a:pt x="33" y="16"/>
                    </a:cubicBezTo>
                    <a:cubicBezTo>
                      <a:pt x="33" y="12"/>
                      <a:pt x="30" y="8"/>
                      <a:pt x="2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="" xmlns:a16="http://schemas.microsoft.com/office/drawing/2014/main" id="{2DFF19AF-A637-438C-9758-876C2F80D6AE}"/>
                </a:ext>
              </a:extLst>
            </p:cNvPr>
            <p:cNvGrpSpPr/>
            <p:nvPr/>
          </p:nvGrpSpPr>
          <p:grpSpPr>
            <a:xfrm>
              <a:off x="5208308" y="4219046"/>
              <a:ext cx="1169725" cy="1439834"/>
              <a:chOff x="3703638" y="3000375"/>
              <a:chExt cx="831850" cy="1023938"/>
            </a:xfrm>
            <a:solidFill>
              <a:srgbClr val="FFB850"/>
            </a:solidFill>
          </p:grpSpPr>
          <p:sp>
            <p:nvSpPr>
              <p:cNvPr id="21" name="Freeform 11">
                <a:extLst>
                  <a:ext uri="{FF2B5EF4-FFF2-40B4-BE49-F238E27FC236}">
                    <a16:creationId xmlns="" xmlns:a16="http://schemas.microsoft.com/office/drawing/2014/main" id="{B632EACC-A12B-4081-8499-DDA3D76FE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638" y="3000375"/>
                <a:ext cx="831850" cy="1023938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21" y="272"/>
                  </a:cxn>
                  <a:cxn ang="0">
                    <a:pos x="0" y="0"/>
                  </a:cxn>
                  <a:cxn ang="0">
                    <a:pos x="221" y="0"/>
                  </a:cxn>
                </a:cxnLst>
                <a:rect l="0" t="0" r="r" b="b"/>
                <a:pathLst>
                  <a:path w="221" h="272">
                    <a:moveTo>
                      <a:pt x="221" y="0"/>
                    </a:moveTo>
                    <a:cubicBezTo>
                      <a:pt x="221" y="272"/>
                      <a:pt x="221" y="272"/>
                      <a:pt x="221" y="272"/>
                    </a:cubicBezTo>
                    <a:cubicBezTo>
                      <a:pt x="108" y="207"/>
                      <a:pt x="34" y="116"/>
                      <a:pt x="0" y="0"/>
                    </a:cubicBezTo>
                    <a:lnTo>
                      <a:pt x="2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131">
                <a:extLst>
                  <a:ext uri="{FF2B5EF4-FFF2-40B4-BE49-F238E27FC236}">
                    <a16:creationId xmlns="" xmlns:a16="http://schemas.microsoft.com/office/drawing/2014/main" id="{04A6A40E-8F75-44CE-AFCA-BFDBF0E3D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352" y="3159042"/>
                <a:ext cx="321341" cy="326210"/>
              </a:xfrm>
              <a:custGeom>
                <a:avLst/>
                <a:gdLst/>
                <a:ahLst/>
                <a:cxnLst>
                  <a:cxn ang="0">
                    <a:pos x="61" y="49"/>
                  </a:cxn>
                  <a:cxn ang="0">
                    <a:pos x="49" y="62"/>
                  </a:cxn>
                  <a:cxn ang="0">
                    <a:pos x="36" y="49"/>
                  </a:cxn>
                  <a:cxn ang="0">
                    <a:pos x="36" y="48"/>
                  </a:cxn>
                  <a:cxn ang="0">
                    <a:pos x="21" y="41"/>
                  </a:cxn>
                  <a:cxn ang="0">
                    <a:pos x="13" y="44"/>
                  </a:cxn>
                  <a:cxn ang="0">
                    <a:pos x="0" y="31"/>
                  </a:cxn>
                  <a:cxn ang="0">
                    <a:pos x="13" y="18"/>
                  </a:cxn>
                  <a:cxn ang="0">
                    <a:pos x="21" y="22"/>
                  </a:cxn>
                  <a:cxn ang="0">
                    <a:pos x="36" y="15"/>
                  </a:cxn>
                  <a:cxn ang="0">
                    <a:pos x="36" y="13"/>
                  </a:cxn>
                  <a:cxn ang="0">
                    <a:pos x="49" y="0"/>
                  </a:cxn>
                  <a:cxn ang="0">
                    <a:pos x="61" y="13"/>
                  </a:cxn>
                  <a:cxn ang="0">
                    <a:pos x="49" y="26"/>
                  </a:cxn>
                  <a:cxn ang="0">
                    <a:pos x="40" y="23"/>
                  </a:cxn>
                  <a:cxn ang="0">
                    <a:pos x="25" y="30"/>
                  </a:cxn>
                  <a:cxn ang="0">
                    <a:pos x="25" y="31"/>
                  </a:cxn>
                  <a:cxn ang="0">
                    <a:pos x="25" y="33"/>
                  </a:cxn>
                  <a:cxn ang="0">
                    <a:pos x="40" y="40"/>
                  </a:cxn>
                  <a:cxn ang="0">
                    <a:pos x="49" y="36"/>
                  </a:cxn>
                  <a:cxn ang="0">
                    <a:pos x="61" y="49"/>
                  </a:cxn>
                </a:cxnLst>
                <a:rect l="0" t="0" r="r" b="b"/>
                <a:pathLst>
                  <a:path w="61" h="62">
                    <a:moveTo>
                      <a:pt x="61" y="49"/>
                    </a:moveTo>
                    <a:cubicBezTo>
                      <a:pt x="61" y="56"/>
                      <a:pt x="56" y="62"/>
                      <a:pt x="49" y="62"/>
                    </a:cubicBezTo>
                    <a:cubicBezTo>
                      <a:pt x="41" y="62"/>
                      <a:pt x="36" y="56"/>
                      <a:pt x="36" y="49"/>
                    </a:cubicBezTo>
                    <a:cubicBezTo>
                      <a:pt x="36" y="49"/>
                      <a:pt x="36" y="48"/>
                      <a:pt x="36" y="48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9" y="43"/>
                      <a:pt x="16" y="44"/>
                      <a:pt x="13" y="44"/>
                    </a:cubicBezTo>
                    <a:cubicBezTo>
                      <a:pt x="6" y="44"/>
                      <a:pt x="0" y="38"/>
                      <a:pt x="0" y="31"/>
                    </a:cubicBezTo>
                    <a:cubicBezTo>
                      <a:pt x="0" y="24"/>
                      <a:pt x="6" y="18"/>
                      <a:pt x="13" y="18"/>
                    </a:cubicBezTo>
                    <a:cubicBezTo>
                      <a:pt x="16" y="18"/>
                      <a:pt x="19" y="20"/>
                      <a:pt x="21" y="22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6" y="6"/>
                      <a:pt x="41" y="0"/>
                      <a:pt x="49" y="0"/>
                    </a:cubicBezTo>
                    <a:cubicBezTo>
                      <a:pt x="56" y="0"/>
                      <a:pt x="61" y="6"/>
                      <a:pt x="61" y="13"/>
                    </a:cubicBezTo>
                    <a:cubicBezTo>
                      <a:pt x="61" y="20"/>
                      <a:pt x="56" y="26"/>
                      <a:pt x="49" y="26"/>
                    </a:cubicBezTo>
                    <a:cubicBezTo>
                      <a:pt x="45" y="26"/>
                      <a:pt x="42" y="25"/>
                      <a:pt x="40" y="23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0"/>
                      <a:pt x="25" y="31"/>
                      <a:pt x="25" y="31"/>
                    </a:cubicBezTo>
                    <a:cubicBezTo>
                      <a:pt x="25" y="32"/>
                      <a:pt x="25" y="32"/>
                      <a:pt x="25" y="33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2" y="38"/>
                      <a:pt x="45" y="36"/>
                      <a:pt x="49" y="36"/>
                    </a:cubicBezTo>
                    <a:cubicBezTo>
                      <a:pt x="56" y="36"/>
                      <a:pt x="61" y="42"/>
                      <a:pt x="61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="" xmlns:a16="http://schemas.microsoft.com/office/drawing/2014/main" id="{B42F7070-7549-4595-9E64-CBE6C0DE779C}"/>
                </a:ext>
              </a:extLst>
            </p:cNvPr>
            <p:cNvGrpSpPr/>
            <p:nvPr/>
          </p:nvGrpSpPr>
          <p:grpSpPr>
            <a:xfrm>
              <a:off x="6462860" y="4219046"/>
              <a:ext cx="1145170" cy="1446530"/>
              <a:chOff x="4595813" y="3000375"/>
              <a:chExt cx="814388" cy="1028700"/>
            </a:xfrm>
            <a:solidFill>
              <a:srgbClr val="FFB850"/>
            </a:solidFill>
          </p:grpSpPr>
          <p:sp>
            <p:nvSpPr>
              <p:cNvPr id="24" name="Freeform 10">
                <a:extLst>
                  <a:ext uri="{FF2B5EF4-FFF2-40B4-BE49-F238E27FC236}">
                    <a16:creationId xmlns="" xmlns:a16="http://schemas.microsoft.com/office/drawing/2014/main" id="{7E563446-54E1-4761-9CA7-2B3C4E91F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3000375"/>
                <a:ext cx="814388" cy="1028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0"/>
                  </a:cxn>
                  <a:cxn ang="0">
                    <a:pos x="0" y="273"/>
                  </a:cxn>
                  <a:cxn ang="0">
                    <a:pos x="0" y="0"/>
                  </a:cxn>
                </a:cxnLst>
                <a:rect l="0" t="0" r="r" b="b"/>
                <a:pathLst>
                  <a:path w="216" h="273">
                    <a:moveTo>
                      <a:pt x="0" y="0"/>
                    </a:moveTo>
                    <a:cubicBezTo>
                      <a:pt x="216" y="0"/>
                      <a:pt x="216" y="0"/>
                      <a:pt x="216" y="0"/>
                    </a:cubicBezTo>
                    <a:cubicBezTo>
                      <a:pt x="178" y="134"/>
                      <a:pt x="106" y="225"/>
                      <a:pt x="0" y="27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62">
                <a:extLst>
                  <a:ext uri="{FF2B5EF4-FFF2-40B4-BE49-F238E27FC236}">
                    <a16:creationId xmlns="" xmlns:a16="http://schemas.microsoft.com/office/drawing/2014/main" id="{DFED0263-9E3A-43B2-A9C2-37BD983DB9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7209" y="3175053"/>
                <a:ext cx="330417" cy="333059"/>
              </a:xfrm>
              <a:custGeom>
                <a:avLst/>
                <a:gdLst/>
                <a:ahLst/>
                <a:cxnLst>
                  <a:cxn ang="0">
                    <a:pos x="58" y="33"/>
                  </a:cxn>
                  <a:cxn ang="0">
                    <a:pos x="57" y="34"/>
                  </a:cxn>
                  <a:cxn ang="0">
                    <a:pos x="50" y="35"/>
                  </a:cxn>
                  <a:cxn ang="0">
                    <a:pos x="49" y="39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3" y="46"/>
                  </a:cxn>
                  <a:cxn ang="0">
                    <a:pos x="45" y="53"/>
                  </a:cxn>
                  <a:cxn ang="0">
                    <a:pos x="44" y="52"/>
                  </a:cxn>
                  <a:cxn ang="0">
                    <a:pos x="39" y="48"/>
                  </a:cxn>
                  <a:cxn ang="0">
                    <a:pos x="36" y="50"/>
                  </a:cxn>
                  <a:cxn ang="0">
                    <a:pos x="34" y="57"/>
                  </a:cxn>
                  <a:cxn ang="0">
                    <a:pos x="33" y="58"/>
                  </a:cxn>
                  <a:cxn ang="0">
                    <a:pos x="25" y="58"/>
                  </a:cxn>
                  <a:cxn ang="0">
                    <a:pos x="23" y="57"/>
                  </a:cxn>
                  <a:cxn ang="0">
                    <a:pos x="22" y="50"/>
                  </a:cxn>
                  <a:cxn ang="0">
                    <a:pos x="19" y="48"/>
                  </a:cxn>
                  <a:cxn ang="0">
                    <a:pos x="14" y="52"/>
                  </a:cxn>
                  <a:cxn ang="0">
                    <a:pos x="13" y="53"/>
                  </a:cxn>
                  <a:cxn ang="0">
                    <a:pos x="12" y="52"/>
                  </a:cxn>
                  <a:cxn ang="0">
                    <a:pos x="5" y="46"/>
                  </a:cxn>
                  <a:cxn ang="0">
                    <a:pos x="5" y="45"/>
                  </a:cxn>
                  <a:cxn ang="0">
                    <a:pos x="5" y="44"/>
                  </a:cxn>
                  <a:cxn ang="0">
                    <a:pos x="9" y="39"/>
                  </a:cxn>
                  <a:cxn ang="0">
                    <a:pos x="8" y="35"/>
                  </a:cxn>
                  <a:cxn ang="0">
                    <a:pos x="1" y="34"/>
                  </a:cxn>
                  <a:cxn ang="0">
                    <a:pos x="0" y="33"/>
                  </a:cxn>
                  <a:cxn ang="0">
                    <a:pos x="0" y="24"/>
                  </a:cxn>
                  <a:cxn ang="0">
                    <a:pos x="1" y="23"/>
                  </a:cxn>
                  <a:cxn ang="0">
                    <a:pos x="8" y="22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3" y="5"/>
                  </a:cxn>
                  <a:cxn ang="0">
                    <a:pos x="14" y="5"/>
                  </a:cxn>
                  <a:cxn ang="0">
                    <a:pos x="19" y="9"/>
                  </a:cxn>
                  <a:cxn ang="0">
                    <a:pos x="22" y="8"/>
                  </a:cxn>
                  <a:cxn ang="0">
                    <a:pos x="23" y="1"/>
                  </a:cxn>
                  <a:cxn ang="0">
                    <a:pos x="25" y="0"/>
                  </a:cxn>
                  <a:cxn ang="0">
                    <a:pos x="33" y="0"/>
                  </a:cxn>
                  <a:cxn ang="0">
                    <a:pos x="34" y="1"/>
                  </a:cxn>
                  <a:cxn ang="0">
                    <a:pos x="36" y="8"/>
                  </a:cxn>
                  <a:cxn ang="0">
                    <a:pos x="39" y="9"/>
                  </a:cxn>
                  <a:cxn ang="0">
                    <a:pos x="44" y="5"/>
                  </a:cxn>
                  <a:cxn ang="0">
                    <a:pos x="45" y="5"/>
                  </a:cxn>
                  <a:cxn ang="0">
                    <a:pos x="46" y="5"/>
                  </a:cxn>
                  <a:cxn ang="0">
                    <a:pos x="52" y="12"/>
                  </a:cxn>
                  <a:cxn ang="0">
                    <a:pos x="53" y="12"/>
                  </a:cxn>
                  <a:cxn ang="0">
                    <a:pos x="52" y="13"/>
                  </a:cxn>
                  <a:cxn ang="0">
                    <a:pos x="48" y="18"/>
                  </a:cxn>
                  <a:cxn ang="0">
                    <a:pos x="50" y="22"/>
                  </a:cxn>
                  <a:cxn ang="0">
                    <a:pos x="57" y="23"/>
                  </a:cxn>
                  <a:cxn ang="0">
                    <a:pos x="58" y="25"/>
                  </a:cxn>
                  <a:cxn ang="0">
                    <a:pos x="58" y="33"/>
                  </a:cxn>
                  <a:cxn ang="0">
                    <a:pos x="29" y="19"/>
                  </a:cxn>
                  <a:cxn ang="0">
                    <a:pos x="19" y="29"/>
                  </a:cxn>
                  <a:cxn ang="0">
                    <a:pos x="29" y="38"/>
                  </a:cxn>
                  <a:cxn ang="0">
                    <a:pos x="39" y="29"/>
                  </a:cxn>
                  <a:cxn ang="0">
                    <a:pos x="29" y="19"/>
                  </a:cxn>
                </a:cxnLst>
                <a:rect l="0" t="0" r="r" b="b"/>
                <a:pathLst>
                  <a:path w="58" h="58">
                    <a:moveTo>
                      <a:pt x="58" y="33"/>
                    </a:moveTo>
                    <a:cubicBezTo>
                      <a:pt x="58" y="34"/>
                      <a:pt x="58" y="34"/>
                      <a:pt x="57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7"/>
                      <a:pt x="49" y="38"/>
                      <a:pt x="49" y="39"/>
                    </a:cubicBezTo>
                    <a:cubicBezTo>
                      <a:pt x="50" y="41"/>
                      <a:pt x="51" y="42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3" y="45"/>
                      <a:pt x="53" y="46"/>
                      <a:pt x="53" y="46"/>
                    </a:cubicBezTo>
                    <a:cubicBezTo>
                      <a:pt x="52" y="47"/>
                      <a:pt x="47" y="53"/>
                      <a:pt x="45" y="53"/>
                    </a:cubicBezTo>
                    <a:cubicBezTo>
                      <a:pt x="45" y="53"/>
                      <a:pt x="45" y="53"/>
                      <a:pt x="44" y="5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8" y="49"/>
                      <a:pt x="37" y="49"/>
                      <a:pt x="36" y="50"/>
                    </a:cubicBezTo>
                    <a:cubicBezTo>
                      <a:pt x="35" y="52"/>
                      <a:pt x="35" y="55"/>
                      <a:pt x="34" y="57"/>
                    </a:cubicBezTo>
                    <a:cubicBezTo>
                      <a:pt x="34" y="57"/>
                      <a:pt x="34" y="58"/>
                      <a:pt x="33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4" y="58"/>
                      <a:pt x="23" y="57"/>
                      <a:pt x="23" y="57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1" y="49"/>
                      <a:pt x="20" y="49"/>
                      <a:pt x="19" y="48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3"/>
                      <a:pt x="12" y="53"/>
                      <a:pt x="12" y="52"/>
                    </a:cubicBezTo>
                    <a:cubicBezTo>
                      <a:pt x="10" y="50"/>
                      <a:pt x="7" y="48"/>
                      <a:pt x="5" y="46"/>
                    </a:cubicBezTo>
                    <a:cubicBezTo>
                      <a:pt x="5" y="46"/>
                      <a:pt x="5" y="45"/>
                      <a:pt x="5" y="45"/>
                    </a:cubicBezTo>
                    <a:cubicBezTo>
                      <a:pt x="5" y="45"/>
                      <a:pt x="5" y="44"/>
                      <a:pt x="5" y="44"/>
                    </a:cubicBezTo>
                    <a:cubicBezTo>
                      <a:pt x="7" y="42"/>
                      <a:pt x="8" y="41"/>
                      <a:pt x="9" y="39"/>
                    </a:cubicBezTo>
                    <a:cubicBezTo>
                      <a:pt x="9" y="38"/>
                      <a:pt x="8" y="37"/>
                      <a:pt x="8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9" y="18"/>
                    </a:cubicBezTo>
                    <a:cubicBezTo>
                      <a:pt x="8" y="17"/>
                      <a:pt x="7" y="15"/>
                      <a:pt x="5" y="13"/>
                    </a:cubicBezTo>
                    <a:cubicBezTo>
                      <a:pt x="5" y="13"/>
                      <a:pt x="5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0"/>
                      <a:pt x="11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2" y="5"/>
                      <a:pt x="23" y="3"/>
                      <a:pt x="23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8"/>
                      <a:pt x="38" y="9"/>
                      <a:pt x="39" y="9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7"/>
                      <a:pt x="51" y="9"/>
                      <a:pt x="52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3"/>
                      <a:pt x="53" y="13"/>
                      <a:pt x="52" y="13"/>
                    </a:cubicBezTo>
                    <a:cubicBezTo>
                      <a:pt x="51" y="15"/>
                      <a:pt x="50" y="17"/>
                      <a:pt x="48" y="18"/>
                    </a:cubicBezTo>
                    <a:cubicBezTo>
                      <a:pt x="49" y="20"/>
                      <a:pt x="50" y="21"/>
                      <a:pt x="50" y="22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3"/>
                      <a:pt x="58" y="24"/>
                      <a:pt x="58" y="25"/>
                    </a:cubicBezTo>
                    <a:lnTo>
                      <a:pt x="58" y="33"/>
                    </a:lnTo>
                    <a:close/>
                    <a:moveTo>
                      <a:pt x="29" y="19"/>
                    </a:moveTo>
                    <a:cubicBezTo>
                      <a:pt x="24" y="19"/>
                      <a:pt x="19" y="23"/>
                      <a:pt x="19" y="29"/>
                    </a:cubicBezTo>
                    <a:cubicBezTo>
                      <a:pt x="19" y="34"/>
                      <a:pt x="24" y="38"/>
                      <a:pt x="29" y="38"/>
                    </a:cubicBezTo>
                    <a:cubicBezTo>
                      <a:pt x="34" y="38"/>
                      <a:pt x="39" y="34"/>
                      <a:pt x="39" y="29"/>
                    </a:cubicBezTo>
                    <a:cubicBezTo>
                      <a:pt x="39" y="23"/>
                      <a:pt x="34" y="19"/>
                      <a:pt x="2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Group 81">
            <a:extLst>
              <a:ext uri="{FF2B5EF4-FFF2-40B4-BE49-F238E27FC236}">
                <a16:creationId xmlns="" xmlns:a16="http://schemas.microsoft.com/office/drawing/2014/main" id="{61775923-75BF-4D25-816E-3EB94C893C12}"/>
              </a:ext>
            </a:extLst>
          </p:cNvPr>
          <p:cNvGrpSpPr/>
          <p:nvPr/>
        </p:nvGrpSpPr>
        <p:grpSpPr>
          <a:xfrm flipV="1">
            <a:off x="4104622" y="5185996"/>
            <a:ext cx="1573399" cy="308440"/>
            <a:chOff x="2712812" y="1457456"/>
            <a:chExt cx="1118923" cy="223062"/>
          </a:xfrm>
        </p:grpSpPr>
        <p:cxnSp>
          <p:nvCxnSpPr>
            <p:cNvPr id="39" name="Straight Connector 37">
              <a:extLst>
                <a:ext uri="{FF2B5EF4-FFF2-40B4-BE49-F238E27FC236}">
                  <a16:creationId xmlns="" xmlns:a16="http://schemas.microsoft.com/office/drawing/2014/main" id="{E7E129A6-AA3D-4D44-B59B-96601BCA825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>
              <a:extLst>
                <a:ext uri="{FF2B5EF4-FFF2-40B4-BE49-F238E27FC236}">
                  <a16:creationId xmlns="" xmlns:a16="http://schemas.microsoft.com/office/drawing/2014/main" id="{19AAD47C-076A-4C9A-9253-8975B87E1F63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81">
            <a:extLst>
              <a:ext uri="{FF2B5EF4-FFF2-40B4-BE49-F238E27FC236}">
                <a16:creationId xmlns="" xmlns:a16="http://schemas.microsoft.com/office/drawing/2014/main" id="{84741A24-B413-440E-A0CA-AA6E6FE8ACE2}"/>
              </a:ext>
            </a:extLst>
          </p:cNvPr>
          <p:cNvGrpSpPr/>
          <p:nvPr/>
        </p:nvGrpSpPr>
        <p:grpSpPr>
          <a:xfrm flipH="1" flipV="1">
            <a:off x="7094192" y="5187112"/>
            <a:ext cx="1492394" cy="306207"/>
            <a:chOff x="2770419" y="1459071"/>
            <a:chExt cx="1061316" cy="221447"/>
          </a:xfrm>
        </p:grpSpPr>
        <p:cxnSp>
          <p:nvCxnSpPr>
            <p:cNvPr id="42" name="Straight Connector 40">
              <a:extLst>
                <a:ext uri="{FF2B5EF4-FFF2-40B4-BE49-F238E27FC236}">
                  <a16:creationId xmlns="" xmlns:a16="http://schemas.microsoft.com/office/drawing/2014/main" id="{16FAF419-E59B-4677-9E05-2DE8A38AB49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1">
              <a:extLst>
                <a:ext uri="{FF2B5EF4-FFF2-40B4-BE49-F238E27FC236}">
                  <a16:creationId xmlns="" xmlns:a16="http://schemas.microsoft.com/office/drawing/2014/main" id="{9B8FF4EB-ABA8-4130-A41D-255B122CBDA6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81">
            <a:extLst>
              <a:ext uri="{FF2B5EF4-FFF2-40B4-BE49-F238E27FC236}">
                <a16:creationId xmlns="" xmlns:a16="http://schemas.microsoft.com/office/drawing/2014/main" id="{A6D933EF-CDAA-40B4-9D04-45E94C8672BE}"/>
              </a:ext>
            </a:extLst>
          </p:cNvPr>
          <p:cNvGrpSpPr/>
          <p:nvPr/>
        </p:nvGrpSpPr>
        <p:grpSpPr>
          <a:xfrm>
            <a:off x="3964917" y="2626349"/>
            <a:ext cx="1573399" cy="308440"/>
            <a:chOff x="2712812" y="1457456"/>
            <a:chExt cx="1118923" cy="223062"/>
          </a:xfrm>
        </p:grpSpPr>
        <p:cxnSp>
          <p:nvCxnSpPr>
            <p:cNvPr id="45" name="Straight Connector 43">
              <a:extLst>
                <a:ext uri="{FF2B5EF4-FFF2-40B4-BE49-F238E27FC236}">
                  <a16:creationId xmlns="" xmlns:a16="http://schemas.microsoft.com/office/drawing/2014/main" id="{4E730C37-0581-4007-9726-0832BE56FD41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>
              <a:extLst>
                <a:ext uri="{FF2B5EF4-FFF2-40B4-BE49-F238E27FC236}">
                  <a16:creationId xmlns="" xmlns:a16="http://schemas.microsoft.com/office/drawing/2014/main" id="{FB66DC56-F499-40C3-BDFC-78314F02DD6A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81">
            <a:extLst>
              <a:ext uri="{FF2B5EF4-FFF2-40B4-BE49-F238E27FC236}">
                <a16:creationId xmlns="" xmlns:a16="http://schemas.microsoft.com/office/drawing/2014/main" id="{2DE337F6-900C-4D85-AF12-E81729010788}"/>
              </a:ext>
            </a:extLst>
          </p:cNvPr>
          <p:cNvGrpSpPr/>
          <p:nvPr/>
        </p:nvGrpSpPr>
        <p:grpSpPr>
          <a:xfrm flipH="1">
            <a:off x="7317584" y="2627465"/>
            <a:ext cx="1492394" cy="306207"/>
            <a:chOff x="2770419" y="1459071"/>
            <a:chExt cx="1061316" cy="221447"/>
          </a:xfrm>
        </p:grpSpPr>
        <p:cxnSp>
          <p:nvCxnSpPr>
            <p:cNvPr id="48" name="Straight Connector 46">
              <a:extLst>
                <a:ext uri="{FF2B5EF4-FFF2-40B4-BE49-F238E27FC236}">
                  <a16:creationId xmlns="" xmlns:a16="http://schemas.microsoft.com/office/drawing/2014/main" id="{1745E507-9486-468E-BE16-C1CBECB2095E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7">
              <a:extLst>
                <a:ext uri="{FF2B5EF4-FFF2-40B4-BE49-F238E27FC236}">
                  <a16:creationId xmlns="" xmlns:a16="http://schemas.microsoft.com/office/drawing/2014/main" id="{1C23EAB5-B9B4-4781-B36A-CF429C0BA262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FFB8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53FC46E9-520E-430F-8AD7-684F7D37993C}"/>
              </a:ext>
            </a:extLst>
          </p:cNvPr>
          <p:cNvGrpSpPr/>
          <p:nvPr/>
        </p:nvGrpSpPr>
        <p:grpSpPr>
          <a:xfrm>
            <a:off x="1683884" y="1622252"/>
            <a:ext cx="3347418" cy="1844417"/>
            <a:chOff x="1145295" y="1998503"/>
            <a:chExt cx="4283674" cy="1844417"/>
          </a:xfrm>
        </p:grpSpPr>
        <p:grpSp>
          <p:nvGrpSpPr>
            <p:cNvPr id="76" name="组合 75">
              <a:extLst>
                <a:ext uri="{FF2B5EF4-FFF2-40B4-BE49-F238E27FC236}">
                  <a16:creationId xmlns="" xmlns:a16="http://schemas.microsoft.com/office/drawing/2014/main" id="{9050C388-7937-42C1-9B1E-6ACC5B07E52E}"/>
                </a:ext>
              </a:extLst>
            </p:cNvPr>
            <p:cNvGrpSpPr/>
            <p:nvPr/>
          </p:nvGrpSpPr>
          <p:grpSpPr>
            <a:xfrm>
              <a:off x="1145295" y="1998503"/>
              <a:ext cx="4283674" cy="1198754"/>
              <a:chOff x="1609980" y="3713885"/>
              <a:chExt cx="1783503" cy="1261657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="" xmlns:a16="http://schemas.microsoft.com/office/drawing/2014/main" id="{319D8D88-0C13-4795-A468-194D8E5E2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0" y="4392461"/>
                <a:ext cx="1155240" cy="583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endParaRPr lang="zh-CN" altLang="en-US" sz="105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D66F1C42-B160-4DC0-A15B-A015961EB994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35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77" name="图片 76">
              <a:extLst>
                <a:ext uri="{FF2B5EF4-FFF2-40B4-BE49-F238E27FC236}">
                  <a16:creationId xmlns="" xmlns:a16="http://schemas.microsoft.com/office/drawing/2014/main" id="{8AE91D31-FC95-4359-A683-C860E364D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78" name="椭圆 77">
              <a:extLst>
                <a:ext uri="{FF2B5EF4-FFF2-40B4-BE49-F238E27FC236}">
                  <a16:creationId xmlns="" xmlns:a16="http://schemas.microsoft.com/office/drawing/2014/main" id="{1C30FAD7-0F59-4B2E-8580-E0C9A4D585CF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="" xmlns:a16="http://schemas.microsoft.com/office/drawing/2014/main" id="{DCE709EA-6B0E-4FFE-84E5-5FDA6851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80" name="椭圆 79">
              <a:extLst>
                <a:ext uri="{FF2B5EF4-FFF2-40B4-BE49-F238E27FC236}">
                  <a16:creationId xmlns="" xmlns:a16="http://schemas.microsoft.com/office/drawing/2014/main" id="{478B181D-49C9-4534-9AC8-C9E4D3557B9A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="" xmlns:a16="http://schemas.microsoft.com/office/drawing/2014/main" id="{23D6331D-FE5B-4CC4-81B7-BDFB552995F6}"/>
              </a:ext>
            </a:extLst>
          </p:cNvPr>
          <p:cNvGrpSpPr/>
          <p:nvPr/>
        </p:nvGrpSpPr>
        <p:grpSpPr>
          <a:xfrm>
            <a:off x="8988765" y="1675709"/>
            <a:ext cx="3347418" cy="1844417"/>
            <a:chOff x="1145295" y="1998503"/>
            <a:chExt cx="4283674" cy="1844417"/>
          </a:xfrm>
        </p:grpSpPr>
        <p:grpSp>
          <p:nvGrpSpPr>
            <p:cNvPr id="84" name="组合 83">
              <a:extLst>
                <a:ext uri="{FF2B5EF4-FFF2-40B4-BE49-F238E27FC236}">
                  <a16:creationId xmlns="" xmlns:a16="http://schemas.microsoft.com/office/drawing/2014/main" id="{09846C75-5AAD-4F75-A00E-2504E003AB55}"/>
                </a:ext>
              </a:extLst>
            </p:cNvPr>
            <p:cNvGrpSpPr/>
            <p:nvPr/>
          </p:nvGrpSpPr>
          <p:grpSpPr>
            <a:xfrm>
              <a:off x="1145295" y="1998503"/>
              <a:ext cx="4283674" cy="1198754"/>
              <a:chOff x="1609980" y="3713885"/>
              <a:chExt cx="1783503" cy="1261657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="" xmlns:a16="http://schemas.microsoft.com/office/drawing/2014/main" id="{4CA84B7C-AD0C-4AB1-8ABF-9FF2F3EE9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0" y="4392461"/>
                <a:ext cx="1155240" cy="583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endParaRPr lang="zh-CN" altLang="en-US" sz="105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="" xmlns:a16="http://schemas.microsoft.com/office/drawing/2014/main" id="{EEEE8B66-FDDC-4944-ACF0-DA5517313242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35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="" xmlns:a16="http://schemas.microsoft.com/office/drawing/2014/main" id="{962827D6-A1F1-417A-8F49-F248CA36F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EFEB66D3-970F-4014-AC84-DE39272A1F7E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pic>
          <p:nvPicPr>
            <p:cNvPr id="87" name="图片 86">
              <a:extLst>
                <a:ext uri="{FF2B5EF4-FFF2-40B4-BE49-F238E27FC236}">
                  <a16:creationId xmlns="" xmlns:a16="http://schemas.microsoft.com/office/drawing/2014/main" id="{169341FA-76C2-4F8C-A597-D714152D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7725F6C0-BEC8-4753-BF5C-BD87C3066778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="" xmlns:a16="http://schemas.microsoft.com/office/drawing/2014/main" id="{A52B8EFF-8E1D-44D7-94C1-ACA35ABDD7F2}"/>
              </a:ext>
            </a:extLst>
          </p:cNvPr>
          <p:cNvGrpSpPr/>
          <p:nvPr/>
        </p:nvGrpSpPr>
        <p:grpSpPr>
          <a:xfrm>
            <a:off x="1837673" y="4567841"/>
            <a:ext cx="3347418" cy="1844417"/>
            <a:chOff x="1145295" y="1998503"/>
            <a:chExt cx="4283674" cy="1844417"/>
          </a:xfrm>
        </p:grpSpPr>
        <p:grpSp>
          <p:nvGrpSpPr>
            <p:cNvPr id="92" name="组合 91">
              <a:extLst>
                <a:ext uri="{FF2B5EF4-FFF2-40B4-BE49-F238E27FC236}">
                  <a16:creationId xmlns="" xmlns:a16="http://schemas.microsoft.com/office/drawing/2014/main" id="{27749F1F-A5FD-41B6-8C5E-5FEC7AADBB7B}"/>
                </a:ext>
              </a:extLst>
            </p:cNvPr>
            <p:cNvGrpSpPr/>
            <p:nvPr/>
          </p:nvGrpSpPr>
          <p:grpSpPr>
            <a:xfrm>
              <a:off x="1145295" y="1998503"/>
              <a:ext cx="4283674" cy="1198754"/>
              <a:chOff x="1609980" y="3713885"/>
              <a:chExt cx="1783503" cy="1261657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="" xmlns:a16="http://schemas.microsoft.com/office/drawing/2014/main" id="{003A66EC-C4F2-4AD5-A6EE-4AFE78EF3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0" y="4392461"/>
                <a:ext cx="1155240" cy="583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endParaRPr lang="zh-CN" altLang="en-US" sz="105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="" xmlns:a16="http://schemas.microsoft.com/office/drawing/2014/main" id="{291FAEF9-7938-4105-B9BC-8118DABE0823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35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93" name="图片 92">
              <a:extLst>
                <a:ext uri="{FF2B5EF4-FFF2-40B4-BE49-F238E27FC236}">
                  <a16:creationId xmlns="" xmlns:a16="http://schemas.microsoft.com/office/drawing/2014/main" id="{DBEE25A9-F755-45BE-97C3-AD76699B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94" name="椭圆 93">
              <a:extLst>
                <a:ext uri="{FF2B5EF4-FFF2-40B4-BE49-F238E27FC236}">
                  <a16:creationId xmlns="" xmlns:a16="http://schemas.microsoft.com/office/drawing/2014/main" id="{76D2469A-DE42-403C-A816-7E47E4AEC13D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="" xmlns:a16="http://schemas.microsoft.com/office/drawing/2014/main" id="{6DEABB5E-3352-4B0F-968A-E6E0A6E4C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8492BDBD-634E-4BF3-8C98-558D7691C8C9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21DC11BF-60C7-4696-B12F-4D07F17109C7}"/>
              </a:ext>
            </a:extLst>
          </p:cNvPr>
          <p:cNvGrpSpPr/>
          <p:nvPr/>
        </p:nvGrpSpPr>
        <p:grpSpPr>
          <a:xfrm>
            <a:off x="8985662" y="4638732"/>
            <a:ext cx="3347418" cy="1844417"/>
            <a:chOff x="1145295" y="1998503"/>
            <a:chExt cx="4283674" cy="1844417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5B421D2B-4F8B-4C4C-92BB-1116EBB831CD}"/>
                </a:ext>
              </a:extLst>
            </p:cNvPr>
            <p:cNvGrpSpPr/>
            <p:nvPr/>
          </p:nvGrpSpPr>
          <p:grpSpPr>
            <a:xfrm>
              <a:off x="1145295" y="1998503"/>
              <a:ext cx="4283674" cy="1198754"/>
              <a:chOff x="1609980" y="3713885"/>
              <a:chExt cx="1783503" cy="1261657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="" xmlns:a16="http://schemas.microsoft.com/office/drawing/2014/main" id="{283B8D3E-2D85-4EAE-A3CE-4E25FC7AF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0" y="4392461"/>
                <a:ext cx="1155240" cy="583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05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endParaRPr lang="zh-CN" altLang="en-US" sz="105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="" xmlns:a16="http://schemas.microsoft.com/office/drawing/2014/main" id="{0E96062F-E217-4708-B649-323BC26212C0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35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101" name="图片 100">
              <a:extLst>
                <a:ext uri="{FF2B5EF4-FFF2-40B4-BE49-F238E27FC236}">
                  <a16:creationId xmlns="" xmlns:a16="http://schemas.microsoft.com/office/drawing/2014/main" id="{F798C2D9-B5D0-4DA6-8DD7-24EECAF7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8F1BA1AC-F320-4C00-AC9C-6D44FBFF2707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pic>
          <p:nvPicPr>
            <p:cNvPr id="103" name="图片 102">
              <a:extLst>
                <a:ext uri="{FF2B5EF4-FFF2-40B4-BE49-F238E27FC236}">
                  <a16:creationId xmlns="" xmlns:a16="http://schemas.microsoft.com/office/drawing/2014/main" id="{8DEAE294-71FF-4ADA-9525-81FB5F8C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727388A9-A9B5-4E05-A5AF-DA3317572D69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7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F9102C6-A589-46CC-BE84-A1127A96CD51}"/>
              </a:ext>
            </a:extLst>
          </p:cNvPr>
          <p:cNvSpPr/>
          <p:nvPr/>
        </p:nvSpPr>
        <p:spPr>
          <a:xfrm>
            <a:off x="6302475" y="1657880"/>
            <a:ext cx="5889523" cy="3431458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 43">
            <a:extLst>
              <a:ext uri="{FF2B5EF4-FFF2-40B4-BE49-F238E27FC236}">
                <a16:creationId xmlns="" xmlns:a16="http://schemas.microsoft.com/office/drawing/2014/main" id="{43712EDE-05E3-4AC9-93B9-E33966F5374D}"/>
              </a:ext>
            </a:extLst>
          </p:cNvPr>
          <p:cNvSpPr/>
          <p:nvPr/>
        </p:nvSpPr>
        <p:spPr>
          <a:xfrm>
            <a:off x="6302477" y="0"/>
            <a:ext cx="5889523" cy="1660338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/>
            <a:srcRect/>
            <a:stretch>
              <a:fillRect b="-1067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6CEA77C3-1AB8-40F7-8BC0-81E6AAFBD7CE}"/>
              </a:ext>
            </a:extLst>
          </p:cNvPr>
          <p:cNvSpPr/>
          <p:nvPr/>
        </p:nvSpPr>
        <p:spPr>
          <a:xfrm>
            <a:off x="6302476" y="0"/>
            <a:ext cx="5889523" cy="1660338"/>
          </a:xfrm>
          <a:prstGeom prst="rect">
            <a:avLst/>
          </a:prstGeom>
          <a:solidFill>
            <a:srgbClr val="FFB8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43">
            <a:extLst>
              <a:ext uri="{FF2B5EF4-FFF2-40B4-BE49-F238E27FC236}">
                <a16:creationId xmlns="" xmlns:a16="http://schemas.microsoft.com/office/drawing/2014/main" id="{25E09D59-AC14-460D-8021-2AAF690A401B}"/>
              </a:ext>
            </a:extLst>
          </p:cNvPr>
          <p:cNvSpPr/>
          <p:nvPr/>
        </p:nvSpPr>
        <p:spPr>
          <a:xfrm>
            <a:off x="6302477" y="5086880"/>
            <a:ext cx="5889523" cy="1771120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/>
            <a:srcRect/>
            <a:stretch>
              <a:fillRect t="-93826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26A8A8B-B7AE-4125-83D7-F81BC6ED4855}"/>
              </a:ext>
            </a:extLst>
          </p:cNvPr>
          <p:cNvSpPr/>
          <p:nvPr/>
        </p:nvSpPr>
        <p:spPr>
          <a:xfrm>
            <a:off x="6302477" y="5086880"/>
            <a:ext cx="5889523" cy="1771120"/>
          </a:xfrm>
          <a:prstGeom prst="rect">
            <a:avLst/>
          </a:prstGeom>
          <a:solidFill>
            <a:srgbClr val="FFB8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9E96C8FF-9D1C-40CB-806E-3DF27EE7318F}"/>
              </a:ext>
            </a:extLst>
          </p:cNvPr>
          <p:cNvGrpSpPr/>
          <p:nvPr/>
        </p:nvGrpSpPr>
        <p:grpSpPr>
          <a:xfrm>
            <a:off x="7255712" y="2451401"/>
            <a:ext cx="4283672" cy="1844415"/>
            <a:chOff x="1145298" y="1998505"/>
            <a:chExt cx="4283672" cy="184441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EFFA03E2-E874-42F9-9E02-E3578F82BE9B}"/>
                </a:ext>
              </a:extLst>
            </p:cNvPr>
            <p:cNvGrpSpPr/>
            <p:nvPr/>
          </p:nvGrpSpPr>
          <p:grpSpPr>
            <a:xfrm>
              <a:off x="1145298" y="1998505"/>
              <a:ext cx="4283672" cy="1791224"/>
              <a:chOff x="1609981" y="3713885"/>
              <a:chExt cx="1783502" cy="188521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AE9D196F-9901-4168-936F-81BA6DD8C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783502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点击输入详细内容，添加你的论文内容。点击输入详细内容。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BFA44399-18D4-4B5C-9B6F-56147E4B6A09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83619C89-381A-4BCE-90C0-E0C85FA14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299892A6-8087-4283-AF5D-E19E62F47D6D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="" xmlns:a16="http://schemas.microsoft.com/office/drawing/2014/main" id="{0FCCA64D-1AC9-4678-9341-7919EFFE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7B3C9EA3-7A15-4C86-93A4-2213E286045A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15B2497A-DC4A-4C29-AF4A-35F3D83B5AB8}"/>
              </a:ext>
            </a:extLst>
          </p:cNvPr>
          <p:cNvGrpSpPr/>
          <p:nvPr/>
        </p:nvGrpSpPr>
        <p:grpSpPr>
          <a:xfrm>
            <a:off x="5897684" y="222073"/>
            <a:ext cx="498010" cy="285243"/>
            <a:chOff x="6483920" y="601827"/>
            <a:chExt cx="602977" cy="489933"/>
          </a:xfrm>
        </p:grpSpPr>
        <p:sp>
          <p:nvSpPr>
            <p:cNvPr id="29" name="等腰三角形 28">
              <a:extLst>
                <a:ext uri="{FF2B5EF4-FFF2-40B4-BE49-F238E27FC236}">
                  <a16:creationId xmlns="" xmlns:a16="http://schemas.microsoft.com/office/drawing/2014/main" id="{00B2AB8A-293D-4A3B-BD76-D00CC42E9C63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="" xmlns:a16="http://schemas.microsoft.com/office/drawing/2014/main" id="{6C330049-471B-46E8-A4A2-7ED14EB7AA6C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0587F382-7254-4B0A-95A7-5A039CE22EAA}"/>
              </a:ext>
            </a:extLst>
          </p:cNvPr>
          <p:cNvGrpSpPr/>
          <p:nvPr/>
        </p:nvGrpSpPr>
        <p:grpSpPr>
          <a:xfrm rot="19360330">
            <a:off x="6934713" y="6094465"/>
            <a:ext cx="441228" cy="358508"/>
            <a:chOff x="6483920" y="601827"/>
            <a:chExt cx="602977" cy="489933"/>
          </a:xfrm>
        </p:grpSpPr>
        <p:sp>
          <p:nvSpPr>
            <p:cNvPr id="32" name="等腰三角形 31">
              <a:extLst>
                <a:ext uri="{FF2B5EF4-FFF2-40B4-BE49-F238E27FC236}">
                  <a16:creationId xmlns="" xmlns:a16="http://schemas.microsoft.com/office/drawing/2014/main" id="{A2177468-13F8-4641-8669-B98B76CC8B9F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="" xmlns:a16="http://schemas.microsoft.com/office/drawing/2014/main" id="{BDB2B8EA-C201-4D5D-86EE-24CB40CBBA36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91D2D6AF-ACBE-4D33-9F66-4EA00B6DDECF}"/>
              </a:ext>
            </a:extLst>
          </p:cNvPr>
          <p:cNvGrpSpPr/>
          <p:nvPr/>
        </p:nvGrpSpPr>
        <p:grpSpPr>
          <a:xfrm>
            <a:off x="11539384" y="974890"/>
            <a:ext cx="416725" cy="320484"/>
            <a:chOff x="10577634" y="325868"/>
            <a:chExt cx="416725" cy="320484"/>
          </a:xfrm>
        </p:grpSpPr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55A75909-ED6B-4260-93E5-AC6D6C699885}"/>
                </a:ext>
              </a:extLst>
            </p:cNvPr>
            <p:cNvSpPr/>
            <p:nvPr/>
          </p:nvSpPr>
          <p:spPr>
            <a:xfrm>
              <a:off x="10684134" y="361203"/>
              <a:ext cx="310225" cy="285149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59D069DC-2A6C-4F71-B2A5-3DAEC2C87E00}"/>
                </a:ext>
              </a:extLst>
            </p:cNvPr>
            <p:cNvSpPr/>
            <p:nvPr/>
          </p:nvSpPr>
          <p:spPr>
            <a:xfrm>
              <a:off x="10577634" y="325868"/>
              <a:ext cx="310225" cy="285149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E0282C05-E68D-4440-B8B1-E9758FF26CEE}"/>
              </a:ext>
            </a:extLst>
          </p:cNvPr>
          <p:cNvGrpSpPr/>
          <p:nvPr/>
        </p:nvGrpSpPr>
        <p:grpSpPr>
          <a:xfrm>
            <a:off x="560201" y="5783822"/>
            <a:ext cx="416725" cy="320484"/>
            <a:chOff x="10577634" y="325868"/>
            <a:chExt cx="416725" cy="320484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9B0570-C688-4166-8769-9BFE81F9CBCB}"/>
                </a:ext>
              </a:extLst>
            </p:cNvPr>
            <p:cNvSpPr/>
            <p:nvPr/>
          </p:nvSpPr>
          <p:spPr>
            <a:xfrm>
              <a:off x="10684134" y="361203"/>
              <a:ext cx="310225" cy="285149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F1CA1282-0EC0-4992-8165-F66E3088E0F7}"/>
                </a:ext>
              </a:extLst>
            </p:cNvPr>
            <p:cNvSpPr/>
            <p:nvPr/>
          </p:nvSpPr>
          <p:spPr>
            <a:xfrm>
              <a:off x="10577634" y="325868"/>
              <a:ext cx="310225" cy="285149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52BCE491-D073-4CE6-8CF2-11FC9B29437A}"/>
              </a:ext>
            </a:extLst>
          </p:cNvPr>
          <p:cNvGrpSpPr/>
          <p:nvPr/>
        </p:nvGrpSpPr>
        <p:grpSpPr>
          <a:xfrm>
            <a:off x="1738372" y="2561500"/>
            <a:ext cx="3457897" cy="2652998"/>
            <a:chOff x="1145298" y="1998505"/>
            <a:chExt cx="4283672" cy="2652998"/>
          </a:xfrm>
        </p:grpSpPr>
        <p:grpSp>
          <p:nvGrpSpPr>
            <p:cNvPr id="41" name="组合 40">
              <a:extLst>
                <a:ext uri="{FF2B5EF4-FFF2-40B4-BE49-F238E27FC236}">
                  <a16:creationId xmlns="" xmlns:a16="http://schemas.microsoft.com/office/drawing/2014/main" id="{A48EF171-FA84-4D40-9A62-0229362A17AC}"/>
                </a:ext>
              </a:extLst>
            </p:cNvPr>
            <p:cNvGrpSpPr/>
            <p:nvPr/>
          </p:nvGrpSpPr>
          <p:grpSpPr>
            <a:xfrm>
              <a:off x="1145298" y="1998505"/>
              <a:ext cx="4283672" cy="2652998"/>
              <a:chOff x="1609981" y="3713885"/>
              <a:chExt cx="1783502" cy="279220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="" xmlns:a16="http://schemas.microsoft.com/office/drawing/2014/main" id="{31107266-160D-4486-9C1C-14C2140E8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523204" cy="211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点击输入详细内容，添加你的论文内容。点击输入详细内容。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2AC34936-5EBF-45C4-871C-A5C73E4AF63D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42" name="图片 41">
              <a:extLst>
                <a:ext uri="{FF2B5EF4-FFF2-40B4-BE49-F238E27FC236}">
                  <a16:creationId xmlns="" xmlns:a16="http://schemas.microsoft.com/office/drawing/2014/main" id="{F9D6FCDB-7FC9-4291-A725-3888045E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E40E61E9-D363-4BCC-8BBE-11BB3AE2BC4F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65F568B-B4CE-42F9-A2CF-EDE0C77E6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0208011B-8EC1-471D-8BFA-965715106899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9E2120A-2726-4D2E-B222-15E21152C9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1655651"/>
            <a:ext cx="6134708" cy="432529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03060862-DBDB-4D75-857A-5EAC943F7E5B}"/>
              </a:ext>
            </a:extLst>
          </p:cNvPr>
          <p:cNvGrpSpPr/>
          <p:nvPr/>
        </p:nvGrpSpPr>
        <p:grpSpPr>
          <a:xfrm>
            <a:off x="5831839" y="2053996"/>
            <a:ext cx="5329647" cy="1380026"/>
            <a:chOff x="1609981" y="3713885"/>
            <a:chExt cx="2073864" cy="1452440"/>
          </a:xfrm>
        </p:grpSpPr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2F8B973F-A3E1-41AE-B4F4-8305FBC4C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4488B147-2C72-4885-824B-B37F3FDAFC43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BB32BDE-AD01-4EFE-AD67-00AFCC1404EC}"/>
              </a:ext>
            </a:extLst>
          </p:cNvPr>
          <p:cNvGrpSpPr/>
          <p:nvPr/>
        </p:nvGrpSpPr>
        <p:grpSpPr>
          <a:xfrm>
            <a:off x="5815881" y="3362608"/>
            <a:ext cx="602977" cy="489933"/>
            <a:chOff x="6483920" y="601827"/>
            <a:chExt cx="602977" cy="489933"/>
          </a:xfrm>
        </p:grpSpPr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2D00697D-8E76-4D55-BEDF-CDA2F01BD388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="" xmlns:a16="http://schemas.microsoft.com/office/drawing/2014/main" id="{4B96D59E-1AD6-4E50-97E0-1A64AE03EF0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B2970BA8-AB40-426E-B661-5749A4D3530E}"/>
              </a:ext>
            </a:extLst>
          </p:cNvPr>
          <p:cNvGrpSpPr/>
          <p:nvPr/>
        </p:nvGrpSpPr>
        <p:grpSpPr>
          <a:xfrm>
            <a:off x="5831839" y="4158449"/>
            <a:ext cx="5329647" cy="1380026"/>
            <a:chOff x="1609981" y="3713885"/>
            <a:chExt cx="2073864" cy="1452440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0A393F3-360D-4A8E-BCC8-35CD37E62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2481DE2B-0DB1-4468-B331-6E75CBDC22F7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F61477CE-5EAF-45D5-96C9-EDD2E5DD1848}"/>
              </a:ext>
            </a:extLst>
          </p:cNvPr>
          <p:cNvGrpSpPr/>
          <p:nvPr/>
        </p:nvGrpSpPr>
        <p:grpSpPr>
          <a:xfrm rot="2565533">
            <a:off x="7434402" y="3391220"/>
            <a:ext cx="602977" cy="489933"/>
            <a:chOff x="6483920" y="601827"/>
            <a:chExt cx="602977" cy="489933"/>
          </a:xfrm>
        </p:grpSpPr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00B7434-3FD8-464A-A1CC-698661893D7F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="" xmlns:a16="http://schemas.microsoft.com/office/drawing/2014/main" id="{8E1AFB5F-740F-4C03-932E-44E983BCD6E3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EC7DF224-CB20-45DB-A546-3A26A49DC08C}"/>
              </a:ext>
            </a:extLst>
          </p:cNvPr>
          <p:cNvGrpSpPr/>
          <p:nvPr/>
        </p:nvGrpSpPr>
        <p:grpSpPr>
          <a:xfrm rot="5114710">
            <a:off x="9003328" y="3353656"/>
            <a:ext cx="602977" cy="489933"/>
            <a:chOff x="6483920" y="601827"/>
            <a:chExt cx="602977" cy="489933"/>
          </a:xfrm>
        </p:grpSpPr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23A74940-0405-4B2F-A9C5-DD970C2D0991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="" xmlns:a16="http://schemas.microsoft.com/office/drawing/2014/main" id="{E7ACD69C-8632-400D-9428-80D68258B843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F524225-50CB-49EE-8BF8-1E79019E5E9A}"/>
              </a:ext>
            </a:extLst>
          </p:cNvPr>
          <p:cNvGrpSpPr/>
          <p:nvPr/>
        </p:nvGrpSpPr>
        <p:grpSpPr>
          <a:xfrm rot="389474">
            <a:off x="10382907" y="3476694"/>
            <a:ext cx="602977" cy="489933"/>
            <a:chOff x="6483920" y="601827"/>
            <a:chExt cx="602977" cy="489933"/>
          </a:xfrm>
        </p:grpSpPr>
        <p:sp>
          <p:nvSpPr>
            <p:cNvPr id="30" name="等腰三角形 29">
              <a:extLst>
                <a:ext uri="{FF2B5EF4-FFF2-40B4-BE49-F238E27FC236}">
                  <a16:creationId xmlns="" xmlns:a16="http://schemas.microsoft.com/office/drawing/2014/main" id="{2946AC36-94D8-4FF2-A32F-5D816707557C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="" xmlns:a16="http://schemas.microsoft.com/office/drawing/2014/main" id="{8EC71A3D-5EE8-439C-9EA1-453EF1A9B2D6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4D566055-A6BE-4B8D-B332-042540D4B3D2}"/>
              </a:ext>
            </a:extLst>
          </p:cNvPr>
          <p:cNvGrpSpPr/>
          <p:nvPr/>
        </p:nvGrpSpPr>
        <p:grpSpPr>
          <a:xfrm>
            <a:off x="5805140" y="3339895"/>
            <a:ext cx="602977" cy="489933"/>
            <a:chOff x="6483920" y="601827"/>
            <a:chExt cx="602977" cy="489933"/>
          </a:xfrm>
        </p:grpSpPr>
        <p:sp>
          <p:nvSpPr>
            <p:cNvPr id="33" name="等腰三角形 32">
              <a:extLst>
                <a:ext uri="{FF2B5EF4-FFF2-40B4-BE49-F238E27FC236}">
                  <a16:creationId xmlns="" xmlns:a16="http://schemas.microsoft.com/office/drawing/2014/main" id="{F13815A0-279B-41E4-90C0-8C71F7DD5BCB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9B3BE13D-AD80-4FA4-8ABC-8A5FCCE70F60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D98AFC9C-5338-412F-A253-31984EC7F35C}"/>
              </a:ext>
            </a:extLst>
          </p:cNvPr>
          <p:cNvGrpSpPr/>
          <p:nvPr/>
        </p:nvGrpSpPr>
        <p:grpSpPr>
          <a:xfrm rot="2565533">
            <a:off x="7423661" y="3368507"/>
            <a:ext cx="602977" cy="489933"/>
            <a:chOff x="6483920" y="601827"/>
            <a:chExt cx="602977" cy="489933"/>
          </a:xfrm>
        </p:grpSpPr>
        <p:sp>
          <p:nvSpPr>
            <p:cNvPr id="36" name="等腰三角形 35">
              <a:extLst>
                <a:ext uri="{FF2B5EF4-FFF2-40B4-BE49-F238E27FC236}">
                  <a16:creationId xmlns="" xmlns:a16="http://schemas.microsoft.com/office/drawing/2014/main" id="{5096BDF5-116D-41EC-ACFF-CFDB92012B88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="" xmlns:a16="http://schemas.microsoft.com/office/drawing/2014/main" id="{67400E99-3413-4E61-AD41-74B2D6611B06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7527AE3-4E65-4FB2-8DAC-1EFDB49CA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3" y="204041"/>
            <a:ext cx="5213753" cy="367597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E3EADBD-B0CD-4A2C-870A-2C25CF643D72}"/>
              </a:ext>
            </a:extLst>
          </p:cNvPr>
          <p:cNvGrpSpPr/>
          <p:nvPr/>
        </p:nvGrpSpPr>
        <p:grpSpPr>
          <a:xfrm>
            <a:off x="3580148" y="4304040"/>
            <a:ext cx="5200762" cy="536781"/>
            <a:chOff x="3762937" y="4018852"/>
            <a:chExt cx="5200762" cy="536781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50B9175-54B0-4C62-9682-8C4A29A4AF13}"/>
                </a:ext>
              </a:extLst>
            </p:cNvPr>
            <p:cNvSpPr txBox="1"/>
            <p:nvPr/>
          </p:nvSpPr>
          <p:spPr>
            <a:xfrm>
              <a:off x="3782601" y="4032413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C7467AD-71A8-444B-9EE0-2184B51D0D01}"/>
                </a:ext>
              </a:extLst>
            </p:cNvPr>
            <p:cNvSpPr txBox="1"/>
            <p:nvPr/>
          </p:nvSpPr>
          <p:spPr>
            <a:xfrm>
              <a:off x="3762937" y="4018852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FFB850"/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0FB2B81-B5FF-4DC0-B474-A6330B71C4D6}"/>
              </a:ext>
            </a:extLst>
          </p:cNvPr>
          <p:cNvGrpSpPr/>
          <p:nvPr/>
        </p:nvGrpSpPr>
        <p:grpSpPr>
          <a:xfrm>
            <a:off x="0" y="5444096"/>
            <a:ext cx="12192000" cy="669869"/>
            <a:chOff x="257822" y="4765674"/>
            <a:chExt cx="11675470" cy="669869"/>
          </a:xfrm>
        </p:grpSpPr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59F2A796-362A-4065-85EA-3EE388F58F49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E1C36E-FF2A-4467-BDF9-BD2123415181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551F5A6-81A8-4B08-862E-6D432A0D6E0F}"/>
              </a:ext>
            </a:extLst>
          </p:cNvPr>
          <p:cNvGrpSpPr/>
          <p:nvPr/>
        </p:nvGrpSpPr>
        <p:grpSpPr>
          <a:xfrm>
            <a:off x="8767054" y="514497"/>
            <a:ext cx="602977" cy="489933"/>
            <a:chOff x="6483920" y="601827"/>
            <a:chExt cx="602977" cy="489933"/>
          </a:xfrm>
        </p:grpSpPr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AC6CD77B-A819-405B-890C-7FB19CF2FA22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="" xmlns:a16="http://schemas.microsoft.com/office/drawing/2014/main" id="{4FD5F347-15E9-4F85-96F2-AD14C9ABA4D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3B8BE02-7C4E-4661-A2C4-23203F36C9A6}"/>
              </a:ext>
            </a:extLst>
          </p:cNvPr>
          <p:cNvGrpSpPr/>
          <p:nvPr/>
        </p:nvGrpSpPr>
        <p:grpSpPr>
          <a:xfrm>
            <a:off x="2986114" y="337443"/>
            <a:ext cx="754633" cy="503383"/>
            <a:chOff x="554927" y="5954876"/>
            <a:chExt cx="754633" cy="503383"/>
          </a:xfrm>
        </p:grpSpPr>
        <p:sp>
          <p:nvSpPr>
            <p:cNvPr id="37" name="等腰三角形 36">
              <a:extLst>
                <a:ext uri="{FF2B5EF4-FFF2-40B4-BE49-F238E27FC236}">
                  <a16:creationId xmlns="" xmlns:a16="http://schemas.microsoft.com/office/drawing/2014/main" id="{48AB9EC8-C191-4CF0-A311-1F5E77A073D8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="" xmlns:a16="http://schemas.microsoft.com/office/drawing/2014/main" id="{B5A2F8A6-F7D5-4402-8194-34ECABF8BBCB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03CBCB3C-5EA7-43BC-A288-687C778F6374}"/>
              </a:ext>
            </a:extLst>
          </p:cNvPr>
          <p:cNvGrpSpPr/>
          <p:nvPr/>
        </p:nvGrpSpPr>
        <p:grpSpPr>
          <a:xfrm>
            <a:off x="8667369" y="2304345"/>
            <a:ext cx="588588" cy="549645"/>
            <a:chOff x="136803" y="465567"/>
            <a:chExt cx="588588" cy="549645"/>
          </a:xfrm>
        </p:grpSpPr>
        <p:sp>
          <p:nvSpPr>
            <p:cNvPr id="40" name="等腰三角形 39">
              <a:extLst>
                <a:ext uri="{FF2B5EF4-FFF2-40B4-BE49-F238E27FC236}">
                  <a16:creationId xmlns="" xmlns:a16="http://schemas.microsoft.com/office/drawing/2014/main" id="{EC8BE7AD-D347-4697-914B-BF705B29078A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="" xmlns:a16="http://schemas.microsoft.com/office/drawing/2014/main" id="{DD6EE0B2-4646-492F-84EA-F6363DFD8F1B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C8D37147-B970-4A31-8E5A-DFCAC8936774}"/>
              </a:ext>
            </a:extLst>
          </p:cNvPr>
          <p:cNvGrpSpPr/>
          <p:nvPr/>
        </p:nvGrpSpPr>
        <p:grpSpPr>
          <a:xfrm rot="20364405">
            <a:off x="2328030" y="1898547"/>
            <a:ext cx="754633" cy="503383"/>
            <a:chOff x="554927" y="5954876"/>
            <a:chExt cx="754633" cy="503383"/>
          </a:xfrm>
        </p:grpSpPr>
        <p:sp>
          <p:nvSpPr>
            <p:cNvPr id="43" name="等腰三角形 42">
              <a:extLst>
                <a:ext uri="{FF2B5EF4-FFF2-40B4-BE49-F238E27FC236}">
                  <a16:creationId xmlns="" xmlns:a16="http://schemas.microsoft.com/office/drawing/2014/main" id="{86FD1171-B6A6-436C-B084-E28C3E5FE2E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="" xmlns:a16="http://schemas.microsoft.com/office/drawing/2014/main" id="{A288FF6F-030D-4605-8701-A17ACF71BF58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BBDCA5F3-3EEE-4455-805B-D08BCEBFC529}"/>
              </a:ext>
            </a:extLst>
          </p:cNvPr>
          <p:cNvGrpSpPr/>
          <p:nvPr/>
        </p:nvGrpSpPr>
        <p:grpSpPr>
          <a:xfrm rot="18176913">
            <a:off x="3442751" y="3454464"/>
            <a:ext cx="754633" cy="503383"/>
            <a:chOff x="554927" y="5954876"/>
            <a:chExt cx="754633" cy="503383"/>
          </a:xfrm>
        </p:grpSpPr>
        <p:sp>
          <p:nvSpPr>
            <p:cNvPr id="46" name="等腰三角形 45">
              <a:extLst>
                <a:ext uri="{FF2B5EF4-FFF2-40B4-BE49-F238E27FC236}">
                  <a16:creationId xmlns="" xmlns:a16="http://schemas.microsoft.com/office/drawing/2014/main" id="{2304B986-BC0A-4204-8E57-014EC9F4EAF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="" xmlns:a16="http://schemas.microsoft.com/office/drawing/2014/main" id="{74519577-B480-404F-8FE2-1A180794B17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424A9B19-A6B2-4423-BB2E-D1630C912C8E}"/>
              </a:ext>
            </a:extLst>
          </p:cNvPr>
          <p:cNvGrpSpPr/>
          <p:nvPr/>
        </p:nvGrpSpPr>
        <p:grpSpPr>
          <a:xfrm rot="733862">
            <a:off x="7820844" y="3258106"/>
            <a:ext cx="588588" cy="549645"/>
            <a:chOff x="136803" y="465567"/>
            <a:chExt cx="588588" cy="549645"/>
          </a:xfrm>
        </p:grpSpPr>
        <p:sp>
          <p:nvSpPr>
            <p:cNvPr id="49" name="等腰三角形 48">
              <a:extLst>
                <a:ext uri="{FF2B5EF4-FFF2-40B4-BE49-F238E27FC236}">
                  <a16:creationId xmlns="" xmlns:a16="http://schemas.microsoft.com/office/drawing/2014/main" id="{E2A276F2-35E7-4E83-B76E-406499F21A0D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="" xmlns:a16="http://schemas.microsoft.com/office/drawing/2014/main" id="{3AE1BEFB-28EC-4FD9-A7FC-5298255ADEE4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="" xmlns:a16="http://schemas.microsoft.com/office/drawing/2014/main" id="{5FAAF3AC-7DAF-42DD-93C5-366B32F69999}"/>
              </a:ext>
            </a:extLst>
          </p:cNvPr>
          <p:cNvGrpSpPr/>
          <p:nvPr/>
        </p:nvGrpSpPr>
        <p:grpSpPr>
          <a:xfrm>
            <a:off x="-951945" y="2941412"/>
            <a:ext cx="3325384" cy="871665"/>
            <a:chOff x="1903057" y="4008836"/>
            <a:chExt cx="3701295" cy="1182373"/>
          </a:xfrm>
        </p:grpSpPr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4AE0AB4B-4B4D-4189-B3FD-5968CD5840EE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="" xmlns:a16="http://schemas.microsoft.com/office/drawing/2014/main" id="{83FA84F6-B697-407D-A65C-79339EC03403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62" name="直接连接符 161">
                  <a:extLst>
                    <a:ext uri="{FF2B5EF4-FFF2-40B4-BE49-F238E27FC236}">
                      <a16:creationId xmlns="" xmlns:a16="http://schemas.microsoft.com/office/drawing/2014/main" id="{089B3394-5841-4C96-9904-761510AA3CD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="" xmlns:a16="http://schemas.microsoft.com/office/drawing/2014/main" id="{712199EB-EBCB-4908-92FF-B9D86CE7840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任意多边形: 形状 163">
                  <a:extLst>
                    <a:ext uri="{FF2B5EF4-FFF2-40B4-BE49-F238E27FC236}">
                      <a16:creationId xmlns="" xmlns:a16="http://schemas.microsoft.com/office/drawing/2014/main" id="{A6975963-AF26-4B11-96C9-D0D9DF66D7AF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="" xmlns:a16="http://schemas.microsoft.com/office/drawing/2014/main" id="{87767C8A-BE3F-43DA-941B-53CF9D62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="" xmlns:a16="http://schemas.microsoft.com/office/drawing/2014/main" id="{4BF58DAA-306B-4144-AE8B-A87EDDBECFEA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="" xmlns:a16="http://schemas.microsoft.com/office/drawing/2014/main" id="{ED63B400-1D98-4C78-8385-DD4CD15A156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="" xmlns:a16="http://schemas.microsoft.com/office/drawing/2014/main" id="{2306F7D2-361A-48C0-BF80-08528A5B3D6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任意多边形: 形状 159">
                  <a:extLst>
                    <a:ext uri="{FF2B5EF4-FFF2-40B4-BE49-F238E27FC236}">
                      <a16:creationId xmlns="" xmlns:a16="http://schemas.microsoft.com/office/drawing/2014/main" id="{081304E0-3619-4147-A23C-6C66280A233E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="" xmlns:a16="http://schemas.microsoft.com/office/drawing/2014/main" id="{34BB743C-A587-4959-B87A-EF8AF2C1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组合 135">
                <a:extLst>
                  <a:ext uri="{FF2B5EF4-FFF2-40B4-BE49-F238E27FC236}">
                    <a16:creationId xmlns="" xmlns:a16="http://schemas.microsoft.com/office/drawing/2014/main" id="{B99279EE-2BF6-407A-A81B-75ACF9745D44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56" name="任意多边形: 形状 155">
                  <a:extLst>
                    <a:ext uri="{FF2B5EF4-FFF2-40B4-BE49-F238E27FC236}">
                      <a16:creationId xmlns="" xmlns:a16="http://schemas.microsoft.com/office/drawing/2014/main" id="{970069B1-5467-4F1A-B109-0F6F823AD914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="" xmlns:a16="http://schemas.microsoft.com/office/drawing/2014/main" id="{8AD44957-176D-4189-876C-7B428B602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136">
                <a:extLst>
                  <a:ext uri="{FF2B5EF4-FFF2-40B4-BE49-F238E27FC236}">
                    <a16:creationId xmlns="" xmlns:a16="http://schemas.microsoft.com/office/drawing/2014/main" id="{735D220D-FBCF-4FCB-AD4A-88C6DDB97C84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54" name="任意多边形: 形状 153">
                  <a:extLst>
                    <a:ext uri="{FF2B5EF4-FFF2-40B4-BE49-F238E27FC236}">
                      <a16:creationId xmlns="" xmlns:a16="http://schemas.microsoft.com/office/drawing/2014/main" id="{9C36490B-A90C-4288-BA87-421A0A9E7918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="" xmlns:a16="http://schemas.microsoft.com/office/drawing/2014/main" id="{3EE1A26B-22DD-4241-974F-AF325D684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>
                <a:extLst>
                  <a:ext uri="{FF2B5EF4-FFF2-40B4-BE49-F238E27FC236}">
                    <a16:creationId xmlns="" xmlns:a16="http://schemas.microsoft.com/office/drawing/2014/main" id="{C14ACE1D-9DB2-4673-B7B9-F735C7E6EB96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0" name="直接连接符 149">
                  <a:extLst>
                    <a:ext uri="{FF2B5EF4-FFF2-40B4-BE49-F238E27FC236}">
                      <a16:creationId xmlns="" xmlns:a16="http://schemas.microsoft.com/office/drawing/2014/main" id="{5F18AEF0-C40E-4255-BF1E-DC3D8E173C60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="" xmlns:a16="http://schemas.microsoft.com/office/drawing/2014/main" id="{FF8B7EF8-D10D-4550-9A2E-33A07AD9403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任意多边形: 形状 151">
                  <a:extLst>
                    <a:ext uri="{FF2B5EF4-FFF2-40B4-BE49-F238E27FC236}">
                      <a16:creationId xmlns="" xmlns:a16="http://schemas.microsoft.com/office/drawing/2014/main" id="{D656F140-1937-49FA-9DA2-BA9C153A276A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="" xmlns:a16="http://schemas.microsoft.com/office/drawing/2014/main" id="{52D369BF-6DAD-47C5-BEE3-5A5C9BAF7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="" xmlns:a16="http://schemas.microsoft.com/office/drawing/2014/main" id="{1F44B266-A0AF-40FA-BE99-953CA2EAA31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46" name="直接连接符 145">
                  <a:extLst>
                    <a:ext uri="{FF2B5EF4-FFF2-40B4-BE49-F238E27FC236}">
                      <a16:creationId xmlns="" xmlns:a16="http://schemas.microsoft.com/office/drawing/2014/main" id="{83D997EE-D467-469A-924E-EB015780D2DA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="" xmlns:a16="http://schemas.microsoft.com/office/drawing/2014/main" id="{84A7AC57-7241-4D38-937E-BC5DC7740B71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任意多边形: 形状 147">
                  <a:extLst>
                    <a:ext uri="{FF2B5EF4-FFF2-40B4-BE49-F238E27FC236}">
                      <a16:creationId xmlns="" xmlns:a16="http://schemas.microsoft.com/office/drawing/2014/main" id="{BCDECB49-2DEB-47BA-85BD-E218B5E06FEF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9" name="直接连接符 148">
                  <a:extLst>
                    <a:ext uri="{FF2B5EF4-FFF2-40B4-BE49-F238E27FC236}">
                      <a16:creationId xmlns="" xmlns:a16="http://schemas.microsoft.com/office/drawing/2014/main" id="{66E34E38-AEED-4672-9427-7C51183A6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39">
                <a:extLst>
                  <a:ext uri="{FF2B5EF4-FFF2-40B4-BE49-F238E27FC236}">
                    <a16:creationId xmlns="" xmlns:a16="http://schemas.microsoft.com/office/drawing/2014/main" id="{AC80B732-9D6A-4D54-8E46-A2AA090F846A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44" name="任意多边形: 形状 143">
                  <a:extLst>
                    <a:ext uri="{FF2B5EF4-FFF2-40B4-BE49-F238E27FC236}">
                      <a16:creationId xmlns="" xmlns:a16="http://schemas.microsoft.com/office/drawing/2014/main" id="{AD06CF32-B7BE-45EC-A391-5B4C2DB2A41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5" name="直接连接符 144">
                  <a:extLst>
                    <a:ext uri="{FF2B5EF4-FFF2-40B4-BE49-F238E27FC236}">
                      <a16:creationId xmlns="" xmlns:a16="http://schemas.microsoft.com/office/drawing/2014/main" id="{BF25CB03-ABD4-4E9A-B0B8-27EE3FA3F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>
                <a:extLst>
                  <a:ext uri="{FF2B5EF4-FFF2-40B4-BE49-F238E27FC236}">
                    <a16:creationId xmlns="" xmlns:a16="http://schemas.microsoft.com/office/drawing/2014/main" id="{E929B3DE-43B7-4C03-B690-C3180A4CA1D3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42" name="任意多边形: 形状 141">
                  <a:extLst>
                    <a:ext uri="{FF2B5EF4-FFF2-40B4-BE49-F238E27FC236}">
                      <a16:creationId xmlns="" xmlns:a16="http://schemas.microsoft.com/office/drawing/2014/main" id="{A057DF69-D07A-4C5C-86D1-FA5451E8E3A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="" xmlns:a16="http://schemas.microsoft.com/office/drawing/2014/main" id="{34611AAD-6EDC-4B14-8CCF-5C7DDE32A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" name="椭圆 131">
              <a:extLst>
                <a:ext uri="{FF2B5EF4-FFF2-40B4-BE49-F238E27FC236}">
                  <a16:creationId xmlns="" xmlns:a16="http://schemas.microsoft.com/office/drawing/2014/main" id="{5968BB8C-E8F5-49FE-BBB5-40B6E2632CE1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="" xmlns:a16="http://schemas.microsoft.com/office/drawing/2014/main" id="{7358F1DE-24B8-40D0-A80C-0766BFED03CD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B8C544FB-13CA-4720-BDA9-F0FB2C557FEA}"/>
              </a:ext>
            </a:extLst>
          </p:cNvPr>
          <p:cNvGrpSpPr/>
          <p:nvPr/>
        </p:nvGrpSpPr>
        <p:grpSpPr>
          <a:xfrm>
            <a:off x="10183087" y="989709"/>
            <a:ext cx="3325384" cy="871665"/>
            <a:chOff x="1903057" y="4008836"/>
            <a:chExt cx="3701295" cy="1182373"/>
          </a:xfrm>
        </p:grpSpPr>
        <p:grpSp>
          <p:nvGrpSpPr>
            <p:cNvPr id="167" name="组合 166">
              <a:extLst>
                <a:ext uri="{FF2B5EF4-FFF2-40B4-BE49-F238E27FC236}">
                  <a16:creationId xmlns="" xmlns:a16="http://schemas.microsoft.com/office/drawing/2014/main" id="{A1B5DC65-4BBF-42E6-ACEC-040163E7E1E8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="" xmlns:a16="http://schemas.microsoft.com/office/drawing/2014/main" id="{8D4F75DE-55C7-4A90-BCE7-DE7BA9AB6438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8" name="直接连接符 197">
                  <a:extLst>
                    <a:ext uri="{FF2B5EF4-FFF2-40B4-BE49-F238E27FC236}">
                      <a16:creationId xmlns="" xmlns:a16="http://schemas.microsoft.com/office/drawing/2014/main" id="{90239907-0C85-4A63-ACC9-EB2917A04D3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="" xmlns:a16="http://schemas.microsoft.com/office/drawing/2014/main" id="{20CD1F10-8F8E-41CE-AFAB-0E9581E5DE2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任意多边形: 形状 199">
                  <a:extLst>
                    <a:ext uri="{FF2B5EF4-FFF2-40B4-BE49-F238E27FC236}">
                      <a16:creationId xmlns="" xmlns:a16="http://schemas.microsoft.com/office/drawing/2014/main" id="{5CE9DBF8-B2A8-4CB0-88F2-2AF0D0CA546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="" xmlns:a16="http://schemas.microsoft.com/office/drawing/2014/main" id="{5904DC6B-DAED-4990-9851-A22CD79A7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组合 170">
                <a:extLst>
                  <a:ext uri="{FF2B5EF4-FFF2-40B4-BE49-F238E27FC236}">
                    <a16:creationId xmlns="" xmlns:a16="http://schemas.microsoft.com/office/drawing/2014/main" id="{D0ECC90D-5556-4013-ADC0-64B0B93AF4F8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4" name="直接连接符 193">
                  <a:extLst>
                    <a:ext uri="{FF2B5EF4-FFF2-40B4-BE49-F238E27FC236}">
                      <a16:creationId xmlns="" xmlns:a16="http://schemas.microsoft.com/office/drawing/2014/main" id="{C523D1A0-19D9-4A6F-9740-4F2B5CBA434A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="" xmlns:a16="http://schemas.microsoft.com/office/drawing/2014/main" id="{D3524871-94AB-4FD7-8F3C-E55243A3B4D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任意多边形: 形状 195">
                  <a:extLst>
                    <a:ext uri="{FF2B5EF4-FFF2-40B4-BE49-F238E27FC236}">
                      <a16:creationId xmlns="" xmlns:a16="http://schemas.microsoft.com/office/drawing/2014/main" id="{F239D963-332A-4C3D-84F7-0F526889D4CB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7" name="直接连接符 196">
                  <a:extLst>
                    <a:ext uri="{FF2B5EF4-FFF2-40B4-BE49-F238E27FC236}">
                      <a16:creationId xmlns="" xmlns:a16="http://schemas.microsoft.com/office/drawing/2014/main" id="{E6ED7AE2-5937-4D40-97E2-17595143C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="" xmlns:a16="http://schemas.microsoft.com/office/drawing/2014/main" id="{928B67F7-42BE-4DF5-A513-702B2A96CED5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92" name="任意多边形: 形状 191">
                  <a:extLst>
                    <a:ext uri="{FF2B5EF4-FFF2-40B4-BE49-F238E27FC236}">
                      <a16:creationId xmlns="" xmlns:a16="http://schemas.microsoft.com/office/drawing/2014/main" id="{551BA82D-ED8B-47DD-B2C5-705A69DF84BD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3" name="直接连接符 192">
                  <a:extLst>
                    <a:ext uri="{FF2B5EF4-FFF2-40B4-BE49-F238E27FC236}">
                      <a16:creationId xmlns="" xmlns:a16="http://schemas.microsoft.com/office/drawing/2014/main" id="{3BA149DE-41F1-4532-9260-FF74CAF0D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="" xmlns:a16="http://schemas.microsoft.com/office/drawing/2014/main" id="{8452E063-B5D8-4036-BBA9-7CD955A55105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90" name="任意多边形: 形状 189">
                  <a:extLst>
                    <a:ext uri="{FF2B5EF4-FFF2-40B4-BE49-F238E27FC236}">
                      <a16:creationId xmlns="" xmlns:a16="http://schemas.microsoft.com/office/drawing/2014/main" id="{311680FF-344B-4460-82B8-68E98E66BC07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1" name="直接连接符 190">
                  <a:extLst>
                    <a:ext uri="{FF2B5EF4-FFF2-40B4-BE49-F238E27FC236}">
                      <a16:creationId xmlns="" xmlns:a16="http://schemas.microsoft.com/office/drawing/2014/main" id="{84176A74-066E-41BF-9458-E9F32C51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="" xmlns:a16="http://schemas.microsoft.com/office/drawing/2014/main" id="{02964C96-D887-49E0-BB54-6D64F85772F9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="" xmlns:a16="http://schemas.microsoft.com/office/drawing/2014/main" id="{8B20DD22-4028-4F6B-A9CE-55BCAA774889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="" xmlns:a16="http://schemas.microsoft.com/office/drawing/2014/main" id="{CA83A371-18EC-4094-9085-33C7316E35C5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任意多边形: 形状 187">
                  <a:extLst>
                    <a:ext uri="{FF2B5EF4-FFF2-40B4-BE49-F238E27FC236}">
                      <a16:creationId xmlns="" xmlns:a16="http://schemas.microsoft.com/office/drawing/2014/main" id="{8A155894-AA0B-4A3E-A603-7B76DBBF95C2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="" xmlns:a16="http://schemas.microsoft.com/office/drawing/2014/main" id="{608EFF25-B277-4637-8F0D-D0F81DE92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="" xmlns:a16="http://schemas.microsoft.com/office/drawing/2014/main" id="{94BC0958-C8E9-4972-AB4F-23D8559D805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82" name="直接连接符 181">
                  <a:extLst>
                    <a:ext uri="{FF2B5EF4-FFF2-40B4-BE49-F238E27FC236}">
                      <a16:creationId xmlns="" xmlns:a16="http://schemas.microsoft.com/office/drawing/2014/main" id="{C3A2942F-9E81-4CFF-879E-F93B1FC2FDBE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="" xmlns:a16="http://schemas.microsoft.com/office/drawing/2014/main" id="{DACAB1C3-53BA-420B-8FBC-D9815E049E4F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任意多边形: 形状 183">
                  <a:extLst>
                    <a:ext uri="{FF2B5EF4-FFF2-40B4-BE49-F238E27FC236}">
                      <a16:creationId xmlns="" xmlns:a16="http://schemas.microsoft.com/office/drawing/2014/main" id="{F166AA31-308A-44CA-A658-E911CCC0A604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5" name="直接连接符 184">
                  <a:extLst>
                    <a:ext uri="{FF2B5EF4-FFF2-40B4-BE49-F238E27FC236}">
                      <a16:creationId xmlns="" xmlns:a16="http://schemas.microsoft.com/office/drawing/2014/main" id="{6E8C4703-8C49-43AA-8571-F962AC317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="" xmlns:a16="http://schemas.microsoft.com/office/drawing/2014/main" id="{8C2A4EFD-E5FF-480E-ACEB-DE0DCDE5025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80" name="任意多边形: 形状 179">
                  <a:extLst>
                    <a:ext uri="{FF2B5EF4-FFF2-40B4-BE49-F238E27FC236}">
                      <a16:creationId xmlns="" xmlns:a16="http://schemas.microsoft.com/office/drawing/2014/main" id="{283D72B6-3D8F-4B40-928D-2F9309D7C7A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1" name="直接连接符 180">
                  <a:extLst>
                    <a:ext uri="{FF2B5EF4-FFF2-40B4-BE49-F238E27FC236}">
                      <a16:creationId xmlns="" xmlns:a16="http://schemas.microsoft.com/office/drawing/2014/main" id="{E25C3979-27A9-4A74-AD33-DD34875FF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组合 176">
                <a:extLst>
                  <a:ext uri="{FF2B5EF4-FFF2-40B4-BE49-F238E27FC236}">
                    <a16:creationId xmlns="" xmlns:a16="http://schemas.microsoft.com/office/drawing/2014/main" id="{75C322A8-31F9-4AE6-A6CA-F2DAF85F6958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78" name="任意多边形: 形状 177">
                  <a:extLst>
                    <a:ext uri="{FF2B5EF4-FFF2-40B4-BE49-F238E27FC236}">
                      <a16:creationId xmlns="" xmlns:a16="http://schemas.microsoft.com/office/drawing/2014/main" id="{EC065C9E-B4DE-4108-8502-07E02C987B9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79" name="直接连接符 178">
                  <a:extLst>
                    <a:ext uri="{FF2B5EF4-FFF2-40B4-BE49-F238E27FC236}">
                      <a16:creationId xmlns="" xmlns:a16="http://schemas.microsoft.com/office/drawing/2014/main" id="{A40672BC-323C-4D95-87B9-039E91BC0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椭圆 167">
              <a:extLst>
                <a:ext uri="{FF2B5EF4-FFF2-40B4-BE49-F238E27FC236}">
                  <a16:creationId xmlns="" xmlns:a16="http://schemas.microsoft.com/office/drawing/2014/main" id="{78F4E961-A55D-4D0D-9D35-7C2E782C521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="" xmlns:a16="http://schemas.microsoft.com/office/drawing/2014/main" id="{E789E17F-ECD6-4428-90FB-B7716A88F381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E5EA554D-02D5-4779-8E8A-7AD32F9C6036}"/>
              </a:ext>
            </a:extLst>
          </p:cNvPr>
          <p:cNvGrpSpPr/>
          <p:nvPr/>
        </p:nvGrpSpPr>
        <p:grpSpPr>
          <a:xfrm>
            <a:off x="8780910" y="499585"/>
            <a:ext cx="602977" cy="489933"/>
            <a:chOff x="6483920" y="601827"/>
            <a:chExt cx="602977" cy="489933"/>
          </a:xfrm>
        </p:grpSpPr>
        <p:sp>
          <p:nvSpPr>
            <p:cNvPr id="100" name="等腰三角形 99">
              <a:extLst>
                <a:ext uri="{FF2B5EF4-FFF2-40B4-BE49-F238E27FC236}">
                  <a16:creationId xmlns="" xmlns:a16="http://schemas.microsoft.com/office/drawing/2014/main" id="{082DE4F2-1C83-4C51-871F-570610593D09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="" xmlns:a16="http://schemas.microsoft.com/office/drawing/2014/main" id="{98297C73-4EE3-4793-968D-C6EE969B5D78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CF4AC15E-9A30-4F60-AFFF-0A838AAAD19A}"/>
              </a:ext>
            </a:extLst>
          </p:cNvPr>
          <p:cNvGrpSpPr/>
          <p:nvPr/>
        </p:nvGrpSpPr>
        <p:grpSpPr>
          <a:xfrm>
            <a:off x="10196943" y="974797"/>
            <a:ext cx="3325384" cy="871665"/>
            <a:chOff x="1903057" y="4008836"/>
            <a:chExt cx="3701295" cy="1182373"/>
          </a:xfrm>
        </p:grpSpPr>
        <p:grpSp>
          <p:nvGrpSpPr>
            <p:cNvPr id="103" name="组合 102">
              <a:extLst>
                <a:ext uri="{FF2B5EF4-FFF2-40B4-BE49-F238E27FC236}">
                  <a16:creationId xmlns="" xmlns:a16="http://schemas.microsoft.com/office/drawing/2014/main" id="{4EB8703F-78B8-43A1-9CF8-A0607BB1C32C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="" xmlns:a16="http://schemas.microsoft.com/office/drawing/2014/main" id="{6F538564-8DC4-4540-82AB-1C67BF073EEA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="" xmlns:a16="http://schemas.microsoft.com/office/drawing/2014/main" id="{DC92A813-B696-45E3-A333-146765A7506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>
                  <a:extLst>
                    <a:ext uri="{FF2B5EF4-FFF2-40B4-BE49-F238E27FC236}">
                      <a16:creationId xmlns="" xmlns:a16="http://schemas.microsoft.com/office/drawing/2014/main" id="{43A54541-09F9-41CE-9E54-5171288B43A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任意多边形: 形状 207">
                  <a:extLst>
                    <a:ext uri="{FF2B5EF4-FFF2-40B4-BE49-F238E27FC236}">
                      <a16:creationId xmlns="" xmlns:a16="http://schemas.microsoft.com/office/drawing/2014/main" id="{C64BA90F-D6D2-4691-A2C4-81489EA91C67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9" name="直接连接符 208">
                  <a:extLst>
                    <a:ext uri="{FF2B5EF4-FFF2-40B4-BE49-F238E27FC236}">
                      <a16:creationId xmlns="" xmlns:a16="http://schemas.microsoft.com/office/drawing/2014/main" id="{7F779BBB-D157-4A1F-941C-76BA82D07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组合 106">
                <a:extLst>
                  <a:ext uri="{FF2B5EF4-FFF2-40B4-BE49-F238E27FC236}">
                    <a16:creationId xmlns="" xmlns:a16="http://schemas.microsoft.com/office/drawing/2014/main" id="{11257C1C-7531-497A-BD77-82CE3D8B5202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202" name="直接连接符 201">
                  <a:extLst>
                    <a:ext uri="{FF2B5EF4-FFF2-40B4-BE49-F238E27FC236}">
                      <a16:creationId xmlns="" xmlns:a16="http://schemas.microsoft.com/office/drawing/2014/main" id="{7511BC8E-D715-4797-9BD3-F1912C858E33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="" xmlns:a16="http://schemas.microsoft.com/office/drawing/2014/main" id="{3A26DC79-DFAC-4ED0-857F-AA5E3232F8F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任意多边形: 形状 203">
                  <a:extLst>
                    <a:ext uri="{FF2B5EF4-FFF2-40B4-BE49-F238E27FC236}">
                      <a16:creationId xmlns="" xmlns:a16="http://schemas.microsoft.com/office/drawing/2014/main" id="{D580DB06-FE02-46C2-8BDD-8487FCC81915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5" name="直接连接符 204">
                  <a:extLst>
                    <a:ext uri="{FF2B5EF4-FFF2-40B4-BE49-F238E27FC236}">
                      <a16:creationId xmlns="" xmlns:a16="http://schemas.microsoft.com/office/drawing/2014/main" id="{FF4D26BB-8DEE-4E26-99DC-076666A27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组合 107">
                <a:extLst>
                  <a:ext uri="{FF2B5EF4-FFF2-40B4-BE49-F238E27FC236}">
                    <a16:creationId xmlns="" xmlns:a16="http://schemas.microsoft.com/office/drawing/2014/main" id="{09D555C9-4CE2-4168-8A9D-9B12F6531C5F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28" name="任意多边形: 形状 127">
                  <a:extLst>
                    <a:ext uri="{FF2B5EF4-FFF2-40B4-BE49-F238E27FC236}">
                      <a16:creationId xmlns="" xmlns:a16="http://schemas.microsoft.com/office/drawing/2014/main" id="{72893513-B289-4BFD-B5DB-5384F9371C6C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="" xmlns:a16="http://schemas.microsoft.com/office/drawing/2014/main" id="{4F1FD1D3-E1F5-4247-BF6B-B6437456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="" xmlns:a16="http://schemas.microsoft.com/office/drawing/2014/main" id="{FEBC0209-161F-4580-AA02-063B9D3A3040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26" name="任意多边形: 形状 125">
                  <a:extLst>
                    <a:ext uri="{FF2B5EF4-FFF2-40B4-BE49-F238E27FC236}">
                      <a16:creationId xmlns="" xmlns:a16="http://schemas.microsoft.com/office/drawing/2014/main" id="{A652AF66-6FB6-454D-B4C7-8BF1FF539B23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7" name="直接连接符 126">
                  <a:extLst>
                    <a:ext uri="{FF2B5EF4-FFF2-40B4-BE49-F238E27FC236}">
                      <a16:creationId xmlns="" xmlns:a16="http://schemas.microsoft.com/office/drawing/2014/main" id="{B5B464F2-49C6-4D22-AAF9-89078109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组合 109">
                <a:extLst>
                  <a:ext uri="{FF2B5EF4-FFF2-40B4-BE49-F238E27FC236}">
                    <a16:creationId xmlns="" xmlns:a16="http://schemas.microsoft.com/office/drawing/2014/main" id="{C85C645C-9CCA-4127-8000-D572399E259D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22" name="直接连接符 121">
                  <a:extLst>
                    <a:ext uri="{FF2B5EF4-FFF2-40B4-BE49-F238E27FC236}">
                      <a16:creationId xmlns="" xmlns:a16="http://schemas.microsoft.com/office/drawing/2014/main" id="{3EBA14E5-9DBC-4F67-8C57-53DCE9E62C2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="" xmlns:a16="http://schemas.microsoft.com/office/drawing/2014/main" id="{18B0ACE7-7F0A-40CF-89EB-4FA9D0D1437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任意多边形: 形状 123">
                  <a:extLst>
                    <a:ext uri="{FF2B5EF4-FFF2-40B4-BE49-F238E27FC236}">
                      <a16:creationId xmlns="" xmlns:a16="http://schemas.microsoft.com/office/drawing/2014/main" id="{C6BF9F05-1161-470F-B5D4-3CA62467C844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5" name="直接连接符 124">
                  <a:extLst>
                    <a:ext uri="{FF2B5EF4-FFF2-40B4-BE49-F238E27FC236}">
                      <a16:creationId xmlns="" xmlns:a16="http://schemas.microsoft.com/office/drawing/2014/main" id="{A47AE0BF-3D20-4431-837A-36450AF01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组合 110">
                <a:extLst>
                  <a:ext uri="{FF2B5EF4-FFF2-40B4-BE49-F238E27FC236}">
                    <a16:creationId xmlns="" xmlns:a16="http://schemas.microsoft.com/office/drawing/2014/main" id="{D3CBC454-978E-496C-8F48-089BA8093861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18" name="直接连接符 117">
                  <a:extLst>
                    <a:ext uri="{FF2B5EF4-FFF2-40B4-BE49-F238E27FC236}">
                      <a16:creationId xmlns="" xmlns:a16="http://schemas.microsoft.com/office/drawing/2014/main" id="{E821027F-2E48-4D9F-B296-339F056F8463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="" xmlns:a16="http://schemas.microsoft.com/office/drawing/2014/main" id="{3DA293A4-D65E-47BF-8733-374663EF3F3E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任意多边形: 形状 119">
                  <a:extLst>
                    <a:ext uri="{FF2B5EF4-FFF2-40B4-BE49-F238E27FC236}">
                      <a16:creationId xmlns="" xmlns:a16="http://schemas.microsoft.com/office/drawing/2014/main" id="{752F7B78-2B8A-4479-AA77-FFE38E073E4A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="" xmlns:a16="http://schemas.microsoft.com/office/drawing/2014/main" id="{186350D7-323B-4FF3-8C4D-5D6BEE711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111">
                <a:extLst>
                  <a:ext uri="{FF2B5EF4-FFF2-40B4-BE49-F238E27FC236}">
                    <a16:creationId xmlns="" xmlns:a16="http://schemas.microsoft.com/office/drawing/2014/main" id="{25790F62-A2A5-4463-A166-1425663989B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16" name="任意多边形: 形状 115">
                  <a:extLst>
                    <a:ext uri="{FF2B5EF4-FFF2-40B4-BE49-F238E27FC236}">
                      <a16:creationId xmlns="" xmlns:a16="http://schemas.microsoft.com/office/drawing/2014/main" id="{ED1B5B6E-E9C7-4796-89C6-459AE5CBCC46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="" xmlns:a16="http://schemas.microsoft.com/office/drawing/2014/main" id="{3A96E2CC-E596-4B8E-AEAE-0C2347A6B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112">
                <a:extLst>
                  <a:ext uri="{FF2B5EF4-FFF2-40B4-BE49-F238E27FC236}">
                    <a16:creationId xmlns="" xmlns:a16="http://schemas.microsoft.com/office/drawing/2014/main" id="{694A86F5-504A-4C53-8B9A-79194BCE6B11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14" name="任意多边形: 形状 113">
                  <a:extLst>
                    <a:ext uri="{FF2B5EF4-FFF2-40B4-BE49-F238E27FC236}">
                      <a16:creationId xmlns="" xmlns:a16="http://schemas.microsoft.com/office/drawing/2014/main" id="{BDE8957B-084E-4D41-8A69-A82AE5B272D9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5" name="直接连接符 114">
                  <a:extLst>
                    <a:ext uri="{FF2B5EF4-FFF2-40B4-BE49-F238E27FC236}">
                      <a16:creationId xmlns="" xmlns:a16="http://schemas.microsoft.com/office/drawing/2014/main" id="{C23D1CD3-E7FF-488E-889D-195A39685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AFFBDAC2-0127-49D8-BC65-EDC8CB8ED1EE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B14FDA83-70E4-427F-8E6A-6727CC90E4B8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>
            <a:extLst>
              <a:ext uri="{FF2B5EF4-FFF2-40B4-BE49-F238E27FC236}">
                <a16:creationId xmlns="" xmlns:a16="http://schemas.microsoft.com/office/drawing/2014/main" id="{16EBE1E6-F481-49D3-A02B-4A4E4FAC56FA}"/>
              </a:ext>
            </a:extLst>
          </p:cNvPr>
          <p:cNvGrpSpPr/>
          <p:nvPr/>
        </p:nvGrpSpPr>
        <p:grpSpPr>
          <a:xfrm>
            <a:off x="-866343" y="2070884"/>
            <a:ext cx="13698543" cy="1869575"/>
            <a:chOff x="-669892" y="3206745"/>
            <a:chExt cx="11992433" cy="163672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9" name="Color 1">
              <a:extLst>
                <a:ext uri="{FF2B5EF4-FFF2-40B4-BE49-F238E27FC236}">
                  <a16:creationId xmlns="" xmlns:a16="http://schemas.microsoft.com/office/drawing/2014/main" id="{F427420C-FCC2-4C24-96FC-8D18E850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812" y="3206757"/>
              <a:ext cx="2754729" cy="1636713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0" name="Color 3">
              <a:extLst>
                <a:ext uri="{FF2B5EF4-FFF2-40B4-BE49-F238E27FC236}">
                  <a16:creationId xmlns="" xmlns:a16="http://schemas.microsoft.com/office/drawing/2014/main" id="{2F1FB24C-A7B7-4F68-B873-00044A56B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09" y="3206757"/>
              <a:ext cx="2753207" cy="1636713"/>
            </a:xfrm>
            <a:custGeom>
              <a:avLst/>
              <a:gdLst>
                <a:gd name="T0" fmla="*/ 766 w 766"/>
                <a:gd name="T1" fmla="*/ 0 h 453"/>
                <a:gd name="T2" fmla="*/ 669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2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69" y="85"/>
                  </a:cubicBezTo>
                  <a:cubicBezTo>
                    <a:pt x="622" y="161"/>
                    <a:pt x="494" y="357"/>
                    <a:pt x="470" y="390"/>
                  </a:cubicBezTo>
                  <a:cubicBezTo>
                    <a:pt x="441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4" y="428"/>
                    <a:pt x="133" y="390"/>
                  </a:cubicBezTo>
                  <a:cubicBezTo>
                    <a:pt x="157" y="357"/>
                    <a:pt x="285" y="161"/>
                    <a:pt x="332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1" name="Color 2">
              <a:extLst>
                <a:ext uri="{FF2B5EF4-FFF2-40B4-BE49-F238E27FC236}">
                  <a16:creationId xmlns="" xmlns:a16="http://schemas.microsoft.com/office/drawing/2014/main" id="{42866E50-4EED-471B-9C5D-0D3C05FDE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450" y="3206757"/>
              <a:ext cx="2751687" cy="1636713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5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2" name="Color 5">
              <a:extLst>
                <a:ext uri="{FF2B5EF4-FFF2-40B4-BE49-F238E27FC236}">
                  <a16:creationId xmlns="" xmlns:a16="http://schemas.microsoft.com/office/drawing/2014/main" id="{97A44EFE-B915-48BB-A016-1B9B70F8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320" y="3206757"/>
              <a:ext cx="2754729" cy="1636713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3" name="Color 4">
              <a:extLst>
                <a:ext uri="{FF2B5EF4-FFF2-40B4-BE49-F238E27FC236}">
                  <a16:creationId xmlns="" xmlns:a16="http://schemas.microsoft.com/office/drawing/2014/main" id="{08748444-ECDD-4BF9-BF8F-0137D8F6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684" y="3206757"/>
              <a:ext cx="2754729" cy="1636713"/>
            </a:xfrm>
            <a:custGeom>
              <a:avLst/>
              <a:gdLst>
                <a:gd name="T0" fmla="*/ 0 w 766"/>
                <a:gd name="T1" fmla="*/ 0 h 453"/>
                <a:gd name="T2" fmla="*/ 96 w 766"/>
                <a:gd name="T3" fmla="*/ 85 h 453"/>
                <a:gd name="T4" fmla="*/ 296 w 766"/>
                <a:gd name="T5" fmla="*/ 390 h 453"/>
                <a:gd name="T6" fmla="*/ 429 w 766"/>
                <a:gd name="T7" fmla="*/ 453 h 453"/>
                <a:gd name="T8" fmla="*/ 766 w 766"/>
                <a:gd name="T9" fmla="*/ 453 h 453"/>
                <a:gd name="T10" fmla="*/ 633 w 766"/>
                <a:gd name="T11" fmla="*/ 390 h 453"/>
                <a:gd name="T12" fmla="*/ 433 w 766"/>
                <a:gd name="T13" fmla="*/ 85 h 453"/>
                <a:gd name="T14" fmla="*/ 337 w 766"/>
                <a:gd name="T15" fmla="*/ 0 h 453"/>
                <a:gd name="T16" fmla="*/ 0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6" y="390"/>
                  </a:cubicBezTo>
                  <a:cubicBezTo>
                    <a:pt x="324" y="428"/>
                    <a:pt x="360" y="453"/>
                    <a:pt x="429" y="453"/>
                  </a:cubicBezTo>
                  <a:cubicBezTo>
                    <a:pt x="766" y="453"/>
                    <a:pt x="766" y="453"/>
                    <a:pt x="766" y="453"/>
                  </a:cubicBezTo>
                  <a:cubicBezTo>
                    <a:pt x="697" y="453"/>
                    <a:pt x="661" y="428"/>
                    <a:pt x="633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4" name="Side Color">
              <a:extLst>
                <a:ext uri="{FF2B5EF4-FFF2-40B4-BE49-F238E27FC236}">
                  <a16:creationId xmlns="" xmlns:a16="http://schemas.microsoft.com/office/drawing/2014/main" id="{FE7EAC41-D937-43A2-B537-36F365BD7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9892" y="3206745"/>
              <a:ext cx="2754728" cy="971989"/>
            </a:xfrm>
            <a:custGeom>
              <a:avLst/>
              <a:gdLst>
                <a:gd name="T0" fmla="*/ 766 w 766"/>
                <a:gd name="T1" fmla="*/ 0 h 269"/>
                <a:gd name="T2" fmla="*/ 670 w 766"/>
                <a:gd name="T3" fmla="*/ 50 h 269"/>
                <a:gd name="T4" fmla="*/ 470 w 766"/>
                <a:gd name="T5" fmla="*/ 232 h 269"/>
                <a:gd name="T6" fmla="*/ 337 w 766"/>
                <a:gd name="T7" fmla="*/ 269 h 269"/>
                <a:gd name="T8" fmla="*/ 0 w 766"/>
                <a:gd name="T9" fmla="*/ 269 h 269"/>
                <a:gd name="T10" fmla="*/ 133 w 766"/>
                <a:gd name="T11" fmla="*/ 232 h 269"/>
                <a:gd name="T12" fmla="*/ 332 w 766"/>
                <a:gd name="T13" fmla="*/ 50 h 269"/>
                <a:gd name="T14" fmla="*/ 429 w 766"/>
                <a:gd name="T15" fmla="*/ 0 h 269"/>
                <a:gd name="T16" fmla="*/ 766 w 76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269">
                  <a:moveTo>
                    <a:pt x="766" y="0"/>
                  </a:moveTo>
                  <a:cubicBezTo>
                    <a:pt x="766" y="0"/>
                    <a:pt x="720" y="1"/>
                    <a:pt x="670" y="50"/>
                  </a:cubicBezTo>
                  <a:cubicBezTo>
                    <a:pt x="623" y="96"/>
                    <a:pt x="495" y="212"/>
                    <a:pt x="470" y="232"/>
                  </a:cubicBezTo>
                  <a:cubicBezTo>
                    <a:pt x="442" y="255"/>
                    <a:pt x="406" y="269"/>
                    <a:pt x="337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69" y="269"/>
                    <a:pt x="104" y="255"/>
                    <a:pt x="133" y="232"/>
                  </a:cubicBezTo>
                  <a:cubicBezTo>
                    <a:pt x="158" y="212"/>
                    <a:pt x="285" y="96"/>
                    <a:pt x="332" y="50"/>
                  </a:cubicBezTo>
                  <a:cubicBezTo>
                    <a:pt x="383" y="1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5" name="Color 6">
              <a:extLst>
                <a:ext uri="{FF2B5EF4-FFF2-40B4-BE49-F238E27FC236}">
                  <a16:creationId xmlns="" xmlns:a16="http://schemas.microsoft.com/office/drawing/2014/main" id="{4F99C24E-CD60-40A2-8173-514489596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12" y="3206757"/>
              <a:ext cx="2750165" cy="1636713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36" name="TextBox 23">
              <a:extLst>
                <a:ext uri="{FF2B5EF4-FFF2-40B4-BE49-F238E27FC236}">
                  <a16:creationId xmlns="" xmlns:a16="http://schemas.microsoft.com/office/drawing/2014/main" id="{EF56096F-6B42-42FE-B93A-0B6824C32C69}"/>
                </a:ext>
              </a:extLst>
            </p:cNvPr>
            <p:cNvSpPr txBox="1"/>
            <p:nvPr/>
          </p:nvSpPr>
          <p:spPr>
            <a:xfrm>
              <a:off x="1984210" y="3843413"/>
              <a:ext cx="290775" cy="323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7" name="TextBox 26">
              <a:extLst>
                <a:ext uri="{FF2B5EF4-FFF2-40B4-BE49-F238E27FC236}">
                  <a16:creationId xmlns="" xmlns:a16="http://schemas.microsoft.com/office/drawing/2014/main" id="{6DB8A0AC-029E-484B-8FA4-603791838854}"/>
                </a:ext>
              </a:extLst>
            </p:cNvPr>
            <p:cNvSpPr txBox="1"/>
            <p:nvPr/>
          </p:nvSpPr>
          <p:spPr>
            <a:xfrm>
              <a:off x="3679046" y="3843413"/>
              <a:ext cx="328665" cy="323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8" name="TextBox 29">
              <a:extLst>
                <a:ext uri="{FF2B5EF4-FFF2-40B4-BE49-F238E27FC236}">
                  <a16:creationId xmlns="" xmlns:a16="http://schemas.microsoft.com/office/drawing/2014/main" id="{1FB125F5-7357-4B97-8267-B26B999DBA4C}"/>
                </a:ext>
              </a:extLst>
            </p:cNvPr>
            <p:cNvSpPr txBox="1"/>
            <p:nvPr/>
          </p:nvSpPr>
          <p:spPr>
            <a:xfrm>
              <a:off x="5057601" y="3843413"/>
              <a:ext cx="335682" cy="323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9" name="TextBox 32">
              <a:extLst>
                <a:ext uri="{FF2B5EF4-FFF2-40B4-BE49-F238E27FC236}">
                  <a16:creationId xmlns="" xmlns:a16="http://schemas.microsoft.com/office/drawing/2014/main" id="{1492E5EA-2471-4B9B-8088-1594DC7D97D2}"/>
                </a:ext>
              </a:extLst>
            </p:cNvPr>
            <p:cNvSpPr txBox="1"/>
            <p:nvPr/>
          </p:nvSpPr>
          <p:spPr>
            <a:xfrm>
              <a:off x="6792613" y="3843413"/>
              <a:ext cx="327262" cy="323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="" xmlns:a16="http://schemas.microsoft.com/office/drawing/2014/main" id="{82BD55C9-0412-4BE4-B0FF-6AF159F60FF1}"/>
                </a:ext>
              </a:extLst>
            </p:cNvPr>
            <p:cNvSpPr txBox="1"/>
            <p:nvPr/>
          </p:nvSpPr>
          <p:spPr>
            <a:xfrm>
              <a:off x="8107005" y="3843413"/>
              <a:ext cx="332875" cy="323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1">
            <a:extLst>
              <a:ext uri="{FF2B5EF4-FFF2-40B4-BE49-F238E27FC236}">
                <a16:creationId xmlns="" xmlns:a16="http://schemas.microsoft.com/office/drawing/2014/main" id="{845BC1C1-2E49-4E55-8804-7936A6562A5D}"/>
              </a:ext>
            </a:extLst>
          </p:cNvPr>
          <p:cNvGrpSpPr/>
          <p:nvPr/>
        </p:nvGrpSpPr>
        <p:grpSpPr>
          <a:xfrm>
            <a:off x="-1115924" y="1994579"/>
            <a:ext cx="13698543" cy="1869575"/>
            <a:chOff x="-669892" y="3206745"/>
            <a:chExt cx="11992433" cy="1636725"/>
          </a:xfrm>
        </p:grpSpPr>
        <p:sp>
          <p:nvSpPr>
            <p:cNvPr id="15" name="Color 1">
              <a:extLst>
                <a:ext uri="{FF2B5EF4-FFF2-40B4-BE49-F238E27FC236}">
                  <a16:creationId xmlns="" xmlns:a16="http://schemas.microsoft.com/office/drawing/2014/main" id="{84E8EDD7-F567-46B6-86C0-9F888CE55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812" y="3206757"/>
              <a:ext cx="2754729" cy="1636713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rgbClr val="E08B0E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16" name="Color 3">
              <a:extLst>
                <a:ext uri="{FF2B5EF4-FFF2-40B4-BE49-F238E27FC236}">
                  <a16:creationId xmlns="" xmlns:a16="http://schemas.microsoft.com/office/drawing/2014/main" id="{67CD8AFA-506C-47E4-8AF1-5B97617F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09" y="3206757"/>
              <a:ext cx="2753207" cy="1636713"/>
            </a:xfrm>
            <a:custGeom>
              <a:avLst/>
              <a:gdLst>
                <a:gd name="T0" fmla="*/ 766 w 766"/>
                <a:gd name="T1" fmla="*/ 0 h 453"/>
                <a:gd name="T2" fmla="*/ 669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2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69" y="85"/>
                  </a:cubicBezTo>
                  <a:cubicBezTo>
                    <a:pt x="622" y="161"/>
                    <a:pt x="494" y="357"/>
                    <a:pt x="470" y="390"/>
                  </a:cubicBezTo>
                  <a:cubicBezTo>
                    <a:pt x="441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4" y="428"/>
                    <a:pt x="133" y="390"/>
                  </a:cubicBezTo>
                  <a:cubicBezTo>
                    <a:pt x="157" y="357"/>
                    <a:pt x="285" y="161"/>
                    <a:pt x="332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rgbClr val="E08B0E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17" name="Color 2">
              <a:extLst>
                <a:ext uri="{FF2B5EF4-FFF2-40B4-BE49-F238E27FC236}">
                  <a16:creationId xmlns="" xmlns:a16="http://schemas.microsoft.com/office/drawing/2014/main" id="{40EA9D9C-E526-4234-B383-5ED5FBEA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450" y="3206757"/>
              <a:ext cx="2751687" cy="1636713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5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18" name="Color 5">
              <a:extLst>
                <a:ext uri="{FF2B5EF4-FFF2-40B4-BE49-F238E27FC236}">
                  <a16:creationId xmlns="" xmlns:a16="http://schemas.microsoft.com/office/drawing/2014/main" id="{EDCCECD5-28FA-4392-A072-BE89A95F2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320" y="3206757"/>
              <a:ext cx="2754729" cy="1636713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rgbClr val="E08B0E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19" name="Color 4">
              <a:extLst>
                <a:ext uri="{FF2B5EF4-FFF2-40B4-BE49-F238E27FC236}">
                  <a16:creationId xmlns="" xmlns:a16="http://schemas.microsoft.com/office/drawing/2014/main" id="{9304DB99-458C-4262-82BF-4A23169A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684" y="3206757"/>
              <a:ext cx="2754729" cy="1636713"/>
            </a:xfrm>
            <a:custGeom>
              <a:avLst/>
              <a:gdLst>
                <a:gd name="T0" fmla="*/ 0 w 766"/>
                <a:gd name="T1" fmla="*/ 0 h 453"/>
                <a:gd name="T2" fmla="*/ 96 w 766"/>
                <a:gd name="T3" fmla="*/ 85 h 453"/>
                <a:gd name="T4" fmla="*/ 296 w 766"/>
                <a:gd name="T5" fmla="*/ 390 h 453"/>
                <a:gd name="T6" fmla="*/ 429 w 766"/>
                <a:gd name="T7" fmla="*/ 453 h 453"/>
                <a:gd name="T8" fmla="*/ 766 w 766"/>
                <a:gd name="T9" fmla="*/ 453 h 453"/>
                <a:gd name="T10" fmla="*/ 633 w 766"/>
                <a:gd name="T11" fmla="*/ 390 h 453"/>
                <a:gd name="T12" fmla="*/ 433 w 766"/>
                <a:gd name="T13" fmla="*/ 85 h 453"/>
                <a:gd name="T14" fmla="*/ 337 w 766"/>
                <a:gd name="T15" fmla="*/ 0 h 453"/>
                <a:gd name="T16" fmla="*/ 0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6" y="390"/>
                  </a:cubicBezTo>
                  <a:cubicBezTo>
                    <a:pt x="324" y="428"/>
                    <a:pt x="360" y="453"/>
                    <a:pt x="429" y="453"/>
                  </a:cubicBezTo>
                  <a:cubicBezTo>
                    <a:pt x="766" y="453"/>
                    <a:pt x="766" y="453"/>
                    <a:pt x="766" y="453"/>
                  </a:cubicBezTo>
                  <a:cubicBezTo>
                    <a:pt x="697" y="453"/>
                    <a:pt x="661" y="428"/>
                    <a:pt x="633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20" name="Side Color">
              <a:extLst>
                <a:ext uri="{FF2B5EF4-FFF2-40B4-BE49-F238E27FC236}">
                  <a16:creationId xmlns="" xmlns:a16="http://schemas.microsoft.com/office/drawing/2014/main" id="{259FD0CC-0AAA-44F3-9D69-A33FE2E8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9892" y="3206745"/>
              <a:ext cx="2754728" cy="971989"/>
            </a:xfrm>
            <a:custGeom>
              <a:avLst/>
              <a:gdLst>
                <a:gd name="T0" fmla="*/ 766 w 766"/>
                <a:gd name="T1" fmla="*/ 0 h 269"/>
                <a:gd name="T2" fmla="*/ 670 w 766"/>
                <a:gd name="T3" fmla="*/ 50 h 269"/>
                <a:gd name="T4" fmla="*/ 470 w 766"/>
                <a:gd name="T5" fmla="*/ 232 h 269"/>
                <a:gd name="T6" fmla="*/ 337 w 766"/>
                <a:gd name="T7" fmla="*/ 269 h 269"/>
                <a:gd name="T8" fmla="*/ 0 w 766"/>
                <a:gd name="T9" fmla="*/ 269 h 269"/>
                <a:gd name="T10" fmla="*/ 133 w 766"/>
                <a:gd name="T11" fmla="*/ 232 h 269"/>
                <a:gd name="T12" fmla="*/ 332 w 766"/>
                <a:gd name="T13" fmla="*/ 50 h 269"/>
                <a:gd name="T14" fmla="*/ 429 w 766"/>
                <a:gd name="T15" fmla="*/ 0 h 269"/>
                <a:gd name="T16" fmla="*/ 766 w 76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269">
                  <a:moveTo>
                    <a:pt x="766" y="0"/>
                  </a:moveTo>
                  <a:cubicBezTo>
                    <a:pt x="766" y="0"/>
                    <a:pt x="720" y="1"/>
                    <a:pt x="670" y="50"/>
                  </a:cubicBezTo>
                  <a:cubicBezTo>
                    <a:pt x="623" y="96"/>
                    <a:pt x="495" y="212"/>
                    <a:pt x="470" y="232"/>
                  </a:cubicBezTo>
                  <a:cubicBezTo>
                    <a:pt x="442" y="255"/>
                    <a:pt x="406" y="269"/>
                    <a:pt x="337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69" y="269"/>
                    <a:pt x="104" y="255"/>
                    <a:pt x="133" y="232"/>
                  </a:cubicBezTo>
                  <a:cubicBezTo>
                    <a:pt x="158" y="212"/>
                    <a:pt x="285" y="96"/>
                    <a:pt x="332" y="50"/>
                  </a:cubicBezTo>
                  <a:cubicBezTo>
                    <a:pt x="383" y="1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rgbClr val="E08B0E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21" name="Color 6">
              <a:extLst>
                <a:ext uri="{FF2B5EF4-FFF2-40B4-BE49-F238E27FC236}">
                  <a16:creationId xmlns="" xmlns:a16="http://schemas.microsoft.com/office/drawing/2014/main" id="{A000B805-9A76-401F-B0CD-1539B9A2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12" y="3206757"/>
              <a:ext cx="2750165" cy="1636713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48214" tIns="24108" rIns="48214" bIns="24108" numCol="1" anchor="t" anchorCtr="0" compatLnSpc="1">
              <a:prstTxWarp prst="textNoShape">
                <a:avLst/>
              </a:prstTxWarp>
            </a:bodyPr>
            <a:lstStyle/>
            <a:p>
              <a:endParaRPr lang="en-US" sz="3164">
                <a:cs typeface="+mn-ea"/>
                <a:sym typeface="+mn-lt"/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="" xmlns:a16="http://schemas.microsoft.com/office/drawing/2014/main" id="{6DC22069-5A42-4264-A9E9-E3771E71BA74}"/>
                </a:ext>
              </a:extLst>
            </p:cNvPr>
            <p:cNvSpPr txBox="1"/>
            <p:nvPr/>
          </p:nvSpPr>
          <p:spPr>
            <a:xfrm>
              <a:off x="1984210" y="3843413"/>
              <a:ext cx="290775" cy="323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TextBox 26">
              <a:extLst>
                <a:ext uri="{FF2B5EF4-FFF2-40B4-BE49-F238E27FC236}">
                  <a16:creationId xmlns="" xmlns:a16="http://schemas.microsoft.com/office/drawing/2014/main" id="{4DD7E5E9-B9A4-40B5-926F-8324650E2E1C}"/>
                </a:ext>
              </a:extLst>
            </p:cNvPr>
            <p:cNvSpPr txBox="1"/>
            <p:nvPr/>
          </p:nvSpPr>
          <p:spPr>
            <a:xfrm>
              <a:off x="3679046" y="3843413"/>
              <a:ext cx="328665" cy="323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TextBox 29">
              <a:extLst>
                <a:ext uri="{FF2B5EF4-FFF2-40B4-BE49-F238E27FC236}">
                  <a16:creationId xmlns="" xmlns:a16="http://schemas.microsoft.com/office/drawing/2014/main" id="{A3D4A55E-5C81-4C6A-99D0-6E09B4166CCA}"/>
                </a:ext>
              </a:extLst>
            </p:cNvPr>
            <p:cNvSpPr txBox="1"/>
            <p:nvPr/>
          </p:nvSpPr>
          <p:spPr>
            <a:xfrm>
              <a:off x="5057601" y="3843413"/>
              <a:ext cx="335682" cy="323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="" xmlns:a16="http://schemas.microsoft.com/office/drawing/2014/main" id="{21C8BB66-D42F-4B20-9618-E8236AEB036D}"/>
                </a:ext>
              </a:extLst>
            </p:cNvPr>
            <p:cNvSpPr txBox="1"/>
            <p:nvPr/>
          </p:nvSpPr>
          <p:spPr>
            <a:xfrm>
              <a:off x="6792613" y="3843413"/>
              <a:ext cx="327262" cy="323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6" name="TextBox 35">
              <a:extLst>
                <a:ext uri="{FF2B5EF4-FFF2-40B4-BE49-F238E27FC236}">
                  <a16:creationId xmlns="" xmlns:a16="http://schemas.microsoft.com/office/drawing/2014/main" id="{A2B34E24-A6B5-4509-808D-63F18A5402EC}"/>
                </a:ext>
              </a:extLst>
            </p:cNvPr>
            <p:cNvSpPr txBox="1"/>
            <p:nvPr/>
          </p:nvSpPr>
          <p:spPr>
            <a:xfrm>
              <a:off x="8107005" y="3843413"/>
              <a:ext cx="332875" cy="323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662F486D-1AEE-4FDB-A028-8A5554380992}"/>
              </a:ext>
            </a:extLst>
          </p:cNvPr>
          <p:cNvGrpSpPr/>
          <p:nvPr/>
        </p:nvGrpSpPr>
        <p:grpSpPr>
          <a:xfrm>
            <a:off x="4783600" y="4667689"/>
            <a:ext cx="4045675" cy="1844396"/>
            <a:chOff x="1145298" y="1998524"/>
            <a:chExt cx="5011816" cy="1844396"/>
          </a:xfrm>
        </p:grpSpPr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590F6257-E22C-4A67-A336-D25031811152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1575761"/>
              <a:chOff x="1609981" y="3713905"/>
              <a:chExt cx="2086664" cy="1658446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6E17539A-C05B-4BE9-90E6-868289216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="" xmlns:a16="http://schemas.microsoft.com/office/drawing/2014/main" id="{0C6C4F63-48AA-4A3C-AC75-C228B0C80C14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="" xmlns:a16="http://schemas.microsoft.com/office/drawing/2014/main" id="{685557BD-E025-4C99-A036-75B878A2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D328FACF-3525-4F2B-AFBB-9DC725EDF75B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1193F3DF-2672-4A98-AC6B-1EA4824C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201E3F01-99AA-46D4-A6F7-529EE87EADD8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AFCE8C41-F790-40D1-BBC9-43B6E5C5D7C4}"/>
              </a:ext>
            </a:extLst>
          </p:cNvPr>
          <p:cNvGrpSpPr/>
          <p:nvPr/>
        </p:nvGrpSpPr>
        <p:grpSpPr>
          <a:xfrm>
            <a:off x="598307" y="4670449"/>
            <a:ext cx="4045675" cy="1844396"/>
            <a:chOff x="1145298" y="1998524"/>
            <a:chExt cx="5011816" cy="1844396"/>
          </a:xfrm>
        </p:grpSpPr>
        <p:grpSp>
          <p:nvGrpSpPr>
            <p:cNvPr id="50" name="组合 49">
              <a:extLst>
                <a:ext uri="{FF2B5EF4-FFF2-40B4-BE49-F238E27FC236}">
                  <a16:creationId xmlns="" xmlns:a16="http://schemas.microsoft.com/office/drawing/2014/main" id="{E037AB67-15CB-4F5E-8062-2E864C394C37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1575761"/>
              <a:chOff x="1609981" y="3713905"/>
              <a:chExt cx="2086664" cy="1658446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DB02196C-A115-48A1-960F-B2246C0B6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="" xmlns:a16="http://schemas.microsoft.com/office/drawing/2014/main" id="{72DB657C-C815-4B00-B471-833F46127BC8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51" name="图片 50">
              <a:extLst>
                <a:ext uri="{FF2B5EF4-FFF2-40B4-BE49-F238E27FC236}">
                  <a16:creationId xmlns="" xmlns:a16="http://schemas.microsoft.com/office/drawing/2014/main" id="{BB3661A7-7323-4CA6-8119-7527A4D41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FAE97BC7-177C-45FE-B65D-5291F3F9794F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3" name="图片 52">
              <a:extLst>
                <a:ext uri="{FF2B5EF4-FFF2-40B4-BE49-F238E27FC236}">
                  <a16:creationId xmlns="" xmlns:a16="http://schemas.microsoft.com/office/drawing/2014/main" id="{EEBDA0CF-94F7-4E68-B1B5-CE7E01B0A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07B0B9F4-6F0C-4A61-92D3-838A63D4E478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25C80367-919B-44B7-B5F7-4FDD0442016E}"/>
              </a:ext>
            </a:extLst>
          </p:cNvPr>
          <p:cNvGrpSpPr/>
          <p:nvPr/>
        </p:nvGrpSpPr>
        <p:grpSpPr>
          <a:xfrm>
            <a:off x="8398129" y="4667689"/>
            <a:ext cx="4045675" cy="1844396"/>
            <a:chOff x="1145298" y="1998524"/>
            <a:chExt cx="5011816" cy="1844396"/>
          </a:xfrm>
        </p:grpSpPr>
        <p:grpSp>
          <p:nvGrpSpPr>
            <p:cNvPr id="58" name="组合 57">
              <a:extLst>
                <a:ext uri="{FF2B5EF4-FFF2-40B4-BE49-F238E27FC236}">
                  <a16:creationId xmlns="" xmlns:a16="http://schemas.microsoft.com/office/drawing/2014/main" id="{A424FD60-24E5-4455-8C89-67099231808E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1575761"/>
              <a:chOff x="1609981" y="3713905"/>
              <a:chExt cx="2086664" cy="165844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577CFF46-DB4A-43CB-B398-85D42A463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="" xmlns:a16="http://schemas.microsoft.com/office/drawing/2014/main" id="{C90E0482-6EF2-4620-A08C-7BE598D39588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59" name="图片 58">
              <a:extLst>
                <a:ext uri="{FF2B5EF4-FFF2-40B4-BE49-F238E27FC236}">
                  <a16:creationId xmlns="" xmlns:a16="http://schemas.microsoft.com/office/drawing/2014/main" id="{D597E576-42A9-4699-A722-158E22C9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9BE1DEE1-B36C-4E81-BB0D-6CED2688AB8E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1" name="图片 60">
              <a:extLst>
                <a:ext uri="{FF2B5EF4-FFF2-40B4-BE49-F238E27FC236}">
                  <a16:creationId xmlns="" xmlns:a16="http://schemas.microsoft.com/office/drawing/2014/main" id="{94B505BC-DC62-436C-AEB2-CA5B6D0EE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0E6C7ED9-376B-4936-AEC2-9958B8E47EA4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D3B0595E-424D-417E-B1DE-30A16C934F38}"/>
              </a:ext>
            </a:extLst>
          </p:cNvPr>
          <p:cNvGrpSpPr/>
          <p:nvPr/>
        </p:nvGrpSpPr>
        <p:grpSpPr>
          <a:xfrm>
            <a:off x="9046992" y="503934"/>
            <a:ext cx="3248476" cy="1024401"/>
            <a:chOff x="1903057" y="4008836"/>
            <a:chExt cx="3701295" cy="1182373"/>
          </a:xfrm>
        </p:grpSpPr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47FEE082-AD47-4162-B59D-83A6CF898849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="" xmlns:a16="http://schemas.microsoft.com/office/drawing/2014/main" id="{5624FFE6-DD03-4DB1-B248-AA5589DFA5C2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="" xmlns:a16="http://schemas.microsoft.com/office/drawing/2014/main" id="{E3F25639-076A-4FAC-B9AF-36939D206DFF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="" xmlns:a16="http://schemas.microsoft.com/office/drawing/2014/main" id="{B04F2FA7-E85F-45A3-AF7C-86DA7ABBA68D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98">
                  <a:extLst>
                    <a:ext uri="{FF2B5EF4-FFF2-40B4-BE49-F238E27FC236}">
                      <a16:creationId xmlns="" xmlns:a16="http://schemas.microsoft.com/office/drawing/2014/main" id="{7457E898-259D-4EAE-98A7-2FC1648A0B78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="" xmlns:a16="http://schemas.microsoft.com/office/drawing/2014/main" id="{77286D80-9A33-4F31-ACD1-2CBA0D61F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="" xmlns:a16="http://schemas.microsoft.com/office/drawing/2014/main" id="{043E7669-DC55-49DA-854B-5307AC6B70D8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93" name="直接连接符 92">
                  <a:extLst>
                    <a:ext uri="{FF2B5EF4-FFF2-40B4-BE49-F238E27FC236}">
                      <a16:creationId xmlns="" xmlns:a16="http://schemas.microsoft.com/office/drawing/2014/main" id="{ED8209F8-7BC1-488E-9A8B-05CAEC2DF36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="" xmlns:a16="http://schemas.microsoft.com/office/drawing/2014/main" id="{F2620EC4-DA71-483A-B8E9-47DBA4DF6D01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任意多边形: 形状 94">
                  <a:extLst>
                    <a:ext uri="{FF2B5EF4-FFF2-40B4-BE49-F238E27FC236}">
                      <a16:creationId xmlns="" xmlns:a16="http://schemas.microsoft.com/office/drawing/2014/main" id="{2FE3E517-55A0-4222-9D96-25F47ABD47D2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="" xmlns:a16="http://schemas.microsoft.com/office/drawing/2014/main" id="{9AC525A7-DA60-4B64-9CA1-A048E454E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>
                <a:extLst>
                  <a:ext uri="{FF2B5EF4-FFF2-40B4-BE49-F238E27FC236}">
                    <a16:creationId xmlns="" xmlns:a16="http://schemas.microsoft.com/office/drawing/2014/main" id="{A6C9C72C-6696-4A4A-BD45-F3F0461E2D3B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91" name="任意多边形: 形状 90">
                  <a:extLst>
                    <a:ext uri="{FF2B5EF4-FFF2-40B4-BE49-F238E27FC236}">
                      <a16:creationId xmlns="" xmlns:a16="http://schemas.microsoft.com/office/drawing/2014/main" id="{094C3F2C-28EE-4649-B024-5545B0A1A497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2" name="直接连接符 91">
                  <a:extLst>
                    <a:ext uri="{FF2B5EF4-FFF2-40B4-BE49-F238E27FC236}">
                      <a16:creationId xmlns="" xmlns:a16="http://schemas.microsoft.com/office/drawing/2014/main" id="{43FE44C4-AD63-4FF5-A44E-4A04AEA62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="" xmlns:a16="http://schemas.microsoft.com/office/drawing/2014/main" id="{4C22A768-1E1D-4BCC-947F-361B5BD1E738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89" name="任意多边形: 形状 88">
                  <a:extLst>
                    <a:ext uri="{FF2B5EF4-FFF2-40B4-BE49-F238E27FC236}">
                      <a16:creationId xmlns="" xmlns:a16="http://schemas.microsoft.com/office/drawing/2014/main" id="{6938CCD2-8E8B-4467-9DF6-80A184982411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="" xmlns:a16="http://schemas.microsoft.com/office/drawing/2014/main" id="{159595DB-4D29-4C97-8D42-6DA602EFA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>
                <a:extLst>
                  <a:ext uri="{FF2B5EF4-FFF2-40B4-BE49-F238E27FC236}">
                    <a16:creationId xmlns="" xmlns:a16="http://schemas.microsoft.com/office/drawing/2014/main" id="{A21F4CB5-3834-4311-9272-7CF1846C76C5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5" name="直接连接符 84">
                  <a:extLst>
                    <a:ext uri="{FF2B5EF4-FFF2-40B4-BE49-F238E27FC236}">
                      <a16:creationId xmlns="" xmlns:a16="http://schemas.microsoft.com/office/drawing/2014/main" id="{2BF259FC-3541-46BA-9224-C86E8330B8F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="" xmlns:a16="http://schemas.microsoft.com/office/drawing/2014/main" id="{AD5428A4-0804-4430-AEFA-D20BD7F68A0E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任意多边形: 形状 86">
                  <a:extLst>
                    <a:ext uri="{FF2B5EF4-FFF2-40B4-BE49-F238E27FC236}">
                      <a16:creationId xmlns="" xmlns:a16="http://schemas.microsoft.com/office/drawing/2014/main" id="{EDE1D560-76A1-486D-A40D-C4A93A7FCE37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8" name="直接连接符 87">
                  <a:extLst>
                    <a:ext uri="{FF2B5EF4-FFF2-40B4-BE49-F238E27FC236}">
                      <a16:creationId xmlns="" xmlns:a16="http://schemas.microsoft.com/office/drawing/2014/main" id="{DEA216B9-28A7-4EB2-A1DC-6D9295F52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>
                <a:extLst>
                  <a:ext uri="{FF2B5EF4-FFF2-40B4-BE49-F238E27FC236}">
                    <a16:creationId xmlns="" xmlns:a16="http://schemas.microsoft.com/office/drawing/2014/main" id="{8068CA2C-6CC2-4105-902F-A548D9A98468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="" xmlns:a16="http://schemas.microsoft.com/office/drawing/2014/main" id="{F17726A5-AFA2-4433-A7A3-200660A21683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="" xmlns:a16="http://schemas.microsoft.com/office/drawing/2014/main" id="{CEF35B31-136A-491C-8FA2-9EC11B4824E3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任意多边形: 形状 82">
                  <a:extLst>
                    <a:ext uri="{FF2B5EF4-FFF2-40B4-BE49-F238E27FC236}">
                      <a16:creationId xmlns="" xmlns:a16="http://schemas.microsoft.com/office/drawing/2014/main" id="{F7FC3193-848A-4D02-9755-9650572C6F6D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="" xmlns:a16="http://schemas.microsoft.com/office/drawing/2014/main" id="{8D21FF3A-AD95-4B0F-AE5B-54382D825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74">
                <a:extLst>
                  <a:ext uri="{FF2B5EF4-FFF2-40B4-BE49-F238E27FC236}">
                    <a16:creationId xmlns="" xmlns:a16="http://schemas.microsoft.com/office/drawing/2014/main" id="{DB3F5B13-C76E-4B51-BB44-F2220C5A6C4E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="" xmlns:a16="http://schemas.microsoft.com/office/drawing/2014/main" id="{C91787CA-511A-42AC-8D87-B2DBE2472CBB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0" name="直接连接符 79">
                  <a:extLst>
                    <a:ext uri="{FF2B5EF4-FFF2-40B4-BE49-F238E27FC236}">
                      <a16:creationId xmlns="" xmlns:a16="http://schemas.microsoft.com/office/drawing/2014/main" id="{C032CC2D-8C81-43C2-A1C8-75694634B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75">
                <a:extLst>
                  <a:ext uri="{FF2B5EF4-FFF2-40B4-BE49-F238E27FC236}">
                    <a16:creationId xmlns="" xmlns:a16="http://schemas.microsoft.com/office/drawing/2014/main" id="{2232267E-0232-4D8F-A790-CF21D03B4B7B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77" name="任意多边形: 形状 76">
                  <a:extLst>
                    <a:ext uri="{FF2B5EF4-FFF2-40B4-BE49-F238E27FC236}">
                      <a16:creationId xmlns="" xmlns:a16="http://schemas.microsoft.com/office/drawing/2014/main" id="{57D8E1C1-A925-48F0-8F56-308D2330DED2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="" xmlns:a16="http://schemas.microsoft.com/office/drawing/2014/main" id="{B14DCDAC-2DC0-4279-809F-9AAFFA4C9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CE2E82DA-B64B-4A08-B444-908A9CA1C9F3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B3EB7DF6-D91F-43E7-81A2-031E4DBB66DE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1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06E4A1FE-09BC-4BD1-A228-3B2E8F727B51}"/>
              </a:ext>
            </a:extLst>
          </p:cNvPr>
          <p:cNvGrpSpPr/>
          <p:nvPr/>
        </p:nvGrpSpPr>
        <p:grpSpPr>
          <a:xfrm>
            <a:off x="2859591" y="2141848"/>
            <a:ext cx="6725606" cy="2300327"/>
            <a:chOff x="2732243" y="2136953"/>
            <a:chExt cx="6725606" cy="230032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2" name="Chevron 82">
              <a:extLst>
                <a:ext uri="{FF2B5EF4-FFF2-40B4-BE49-F238E27FC236}">
                  <a16:creationId xmlns="" xmlns:a16="http://schemas.microsoft.com/office/drawing/2014/main" id="{6890D5E1-C2F0-449A-98A9-19135630F0E5}"/>
                </a:ext>
              </a:extLst>
            </p:cNvPr>
            <p:cNvSpPr/>
            <p:nvPr/>
          </p:nvSpPr>
          <p:spPr>
            <a:xfrm>
              <a:off x="6131050" y="2136953"/>
              <a:ext cx="2267006" cy="230032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Chevron 110">
              <a:extLst>
                <a:ext uri="{FF2B5EF4-FFF2-40B4-BE49-F238E27FC236}">
                  <a16:creationId xmlns="" xmlns:a16="http://schemas.microsoft.com/office/drawing/2014/main" id="{DADE0557-B241-471B-B752-1FCAB9D22BFA}"/>
                </a:ext>
              </a:extLst>
            </p:cNvPr>
            <p:cNvSpPr/>
            <p:nvPr/>
          </p:nvSpPr>
          <p:spPr>
            <a:xfrm rot="10800000" flipH="1">
              <a:off x="7859242" y="2418916"/>
              <a:ext cx="1598607" cy="162210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Chevron 28">
              <a:extLst>
                <a:ext uri="{FF2B5EF4-FFF2-40B4-BE49-F238E27FC236}">
                  <a16:creationId xmlns="" xmlns:a16="http://schemas.microsoft.com/office/drawing/2014/main" id="{763565A0-E94F-4C7B-AC1A-469DF9BF0023}"/>
                </a:ext>
              </a:extLst>
            </p:cNvPr>
            <p:cNvSpPr/>
            <p:nvPr/>
          </p:nvSpPr>
          <p:spPr>
            <a:xfrm flipH="1">
              <a:off x="3792036" y="2136953"/>
              <a:ext cx="2267006" cy="230032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Chevron 29">
              <a:extLst>
                <a:ext uri="{FF2B5EF4-FFF2-40B4-BE49-F238E27FC236}">
                  <a16:creationId xmlns="" xmlns:a16="http://schemas.microsoft.com/office/drawing/2014/main" id="{B0A602AE-BDFF-4376-AAF6-5CBE1C40CC8C}"/>
                </a:ext>
              </a:extLst>
            </p:cNvPr>
            <p:cNvSpPr/>
            <p:nvPr/>
          </p:nvSpPr>
          <p:spPr>
            <a:xfrm rot="10800000">
              <a:off x="2732243" y="2429631"/>
              <a:ext cx="1598607" cy="162210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Group 157">
              <a:extLst>
                <a:ext uri="{FF2B5EF4-FFF2-40B4-BE49-F238E27FC236}">
                  <a16:creationId xmlns="" xmlns:a16="http://schemas.microsoft.com/office/drawing/2014/main" id="{CB4FF599-D745-4D37-ABF5-861A4F963961}"/>
                </a:ext>
              </a:extLst>
            </p:cNvPr>
            <p:cNvGrpSpPr/>
            <p:nvPr/>
          </p:nvGrpSpPr>
          <p:grpSpPr>
            <a:xfrm>
              <a:off x="5128778" y="2293740"/>
              <a:ext cx="1892483" cy="1892483"/>
              <a:chOff x="3899266" y="1250711"/>
              <a:chExt cx="1032272" cy="1032272"/>
            </a:xfrm>
            <a:grpFill/>
          </p:grpSpPr>
          <p:sp>
            <p:nvSpPr>
              <p:cNvPr id="27" name="Diamond 33">
                <a:extLst>
                  <a:ext uri="{FF2B5EF4-FFF2-40B4-BE49-F238E27FC236}">
                    <a16:creationId xmlns="" xmlns:a16="http://schemas.microsoft.com/office/drawing/2014/main" id="{8F3939F7-2263-4C16-B103-1A6B7F7014FA}"/>
                  </a:ext>
                </a:extLst>
              </p:cNvPr>
              <p:cNvSpPr/>
              <p:nvPr/>
            </p:nvSpPr>
            <p:spPr>
              <a:xfrm>
                <a:off x="3899266" y="1250711"/>
                <a:ext cx="1032272" cy="1032272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="" xmlns:a16="http://schemas.microsoft.com/office/drawing/2014/main" id="{CB05D69A-EEA1-44A9-82E3-C817328473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358" y="1613067"/>
                <a:ext cx="266942" cy="252414"/>
              </a:xfrm>
              <a:custGeom>
                <a:avLst/>
                <a:gdLst/>
                <a:ahLst/>
                <a:cxnLst>
                  <a:cxn ang="0">
                    <a:pos x="68" y="14"/>
                  </a:cxn>
                  <a:cxn ang="0">
                    <a:pos x="68" y="18"/>
                  </a:cxn>
                  <a:cxn ang="0">
                    <a:pos x="64" y="18"/>
                  </a:cxn>
                  <a:cxn ang="0">
                    <a:pos x="61" y="21"/>
                  </a:cxn>
                  <a:cxn ang="0">
                    <a:pos x="7" y="21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34" y="0"/>
                  </a:cxn>
                  <a:cxn ang="0">
                    <a:pos x="68" y="14"/>
                  </a:cxn>
                  <a:cxn ang="0">
                    <a:pos x="68" y="60"/>
                  </a:cxn>
                  <a:cxn ang="0">
                    <a:pos x="68" y="64"/>
                  </a:cxn>
                  <a:cxn ang="0">
                    <a:pos x="0" y="64"/>
                  </a:cxn>
                  <a:cxn ang="0">
                    <a:pos x="0" y="60"/>
                  </a:cxn>
                  <a:cxn ang="0">
                    <a:pos x="2" y="57"/>
                  </a:cxn>
                  <a:cxn ang="0">
                    <a:pos x="66" y="57"/>
                  </a:cxn>
                  <a:cxn ang="0">
                    <a:pos x="68" y="60"/>
                  </a:cxn>
                  <a:cxn ang="0">
                    <a:pos x="18" y="23"/>
                  </a:cxn>
                  <a:cxn ang="0">
                    <a:pos x="18" y="50"/>
                  </a:cxn>
                  <a:cxn ang="0">
                    <a:pos x="23" y="50"/>
                  </a:cxn>
                  <a:cxn ang="0">
                    <a:pos x="23" y="23"/>
                  </a:cxn>
                  <a:cxn ang="0">
                    <a:pos x="32" y="23"/>
                  </a:cxn>
                  <a:cxn ang="0">
                    <a:pos x="32" y="50"/>
                  </a:cxn>
                  <a:cxn ang="0">
                    <a:pos x="36" y="50"/>
                  </a:cxn>
                  <a:cxn ang="0">
                    <a:pos x="36" y="23"/>
                  </a:cxn>
                  <a:cxn ang="0">
                    <a:pos x="45" y="23"/>
                  </a:cxn>
                  <a:cxn ang="0">
                    <a:pos x="45" y="50"/>
                  </a:cxn>
                  <a:cxn ang="0">
                    <a:pos x="50" y="50"/>
                  </a:cxn>
                  <a:cxn ang="0">
                    <a:pos x="50" y="23"/>
                  </a:cxn>
                  <a:cxn ang="0">
                    <a:pos x="59" y="23"/>
                  </a:cxn>
                  <a:cxn ang="0">
                    <a:pos x="59" y="50"/>
                  </a:cxn>
                  <a:cxn ang="0">
                    <a:pos x="61" y="50"/>
                  </a:cxn>
                  <a:cxn ang="0">
                    <a:pos x="64" y="53"/>
                  </a:cxn>
                  <a:cxn ang="0">
                    <a:pos x="64" y="55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7" y="50"/>
                  </a:cxn>
                  <a:cxn ang="0">
                    <a:pos x="9" y="50"/>
                  </a:cxn>
                  <a:cxn ang="0">
                    <a:pos x="9" y="23"/>
                  </a:cxn>
                  <a:cxn ang="0">
                    <a:pos x="18" y="23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780C0A8-3920-4982-ABA8-A4FA3383A15D}"/>
              </a:ext>
            </a:extLst>
          </p:cNvPr>
          <p:cNvGrpSpPr/>
          <p:nvPr/>
        </p:nvGrpSpPr>
        <p:grpSpPr>
          <a:xfrm>
            <a:off x="2732243" y="2136953"/>
            <a:ext cx="6725606" cy="2300327"/>
            <a:chOff x="2732243" y="2136953"/>
            <a:chExt cx="6725606" cy="2300327"/>
          </a:xfrm>
        </p:grpSpPr>
        <p:sp>
          <p:nvSpPr>
            <p:cNvPr id="14" name="Chevron 82">
              <a:extLst>
                <a:ext uri="{FF2B5EF4-FFF2-40B4-BE49-F238E27FC236}">
                  <a16:creationId xmlns="" xmlns:a16="http://schemas.microsoft.com/office/drawing/2014/main" id="{BE75B036-E53F-4664-BFAE-40962D81E85F}"/>
                </a:ext>
              </a:extLst>
            </p:cNvPr>
            <p:cNvSpPr/>
            <p:nvPr/>
          </p:nvSpPr>
          <p:spPr>
            <a:xfrm>
              <a:off x="6131050" y="2136953"/>
              <a:ext cx="2267006" cy="2300327"/>
            </a:xfrm>
            <a:prstGeom prst="chevron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Chevron 110">
              <a:extLst>
                <a:ext uri="{FF2B5EF4-FFF2-40B4-BE49-F238E27FC236}">
                  <a16:creationId xmlns="" xmlns:a16="http://schemas.microsoft.com/office/drawing/2014/main" id="{BAF83065-BA6A-4237-8E1A-FB757F4B2161}"/>
                </a:ext>
              </a:extLst>
            </p:cNvPr>
            <p:cNvSpPr/>
            <p:nvPr/>
          </p:nvSpPr>
          <p:spPr>
            <a:xfrm rot="10800000" flipH="1">
              <a:off x="7859242" y="2418916"/>
              <a:ext cx="1598607" cy="1622105"/>
            </a:xfrm>
            <a:prstGeom prst="chevron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Chevron 28">
              <a:extLst>
                <a:ext uri="{FF2B5EF4-FFF2-40B4-BE49-F238E27FC236}">
                  <a16:creationId xmlns="" xmlns:a16="http://schemas.microsoft.com/office/drawing/2014/main" id="{0A391166-EC3D-4CC2-A5DB-22B68BF50842}"/>
                </a:ext>
              </a:extLst>
            </p:cNvPr>
            <p:cNvSpPr/>
            <p:nvPr/>
          </p:nvSpPr>
          <p:spPr>
            <a:xfrm flipH="1">
              <a:off x="3792036" y="2136953"/>
              <a:ext cx="2267006" cy="2300327"/>
            </a:xfrm>
            <a:prstGeom prst="chevron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Chevron 29">
              <a:extLst>
                <a:ext uri="{FF2B5EF4-FFF2-40B4-BE49-F238E27FC236}">
                  <a16:creationId xmlns="" xmlns:a16="http://schemas.microsoft.com/office/drawing/2014/main" id="{DA627129-C302-4E95-93F9-293A6A111B59}"/>
                </a:ext>
              </a:extLst>
            </p:cNvPr>
            <p:cNvSpPr/>
            <p:nvPr/>
          </p:nvSpPr>
          <p:spPr>
            <a:xfrm rot="10800000">
              <a:off x="2732243" y="2429631"/>
              <a:ext cx="1598607" cy="1622105"/>
            </a:xfrm>
            <a:prstGeom prst="chevron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Group 157">
              <a:extLst>
                <a:ext uri="{FF2B5EF4-FFF2-40B4-BE49-F238E27FC236}">
                  <a16:creationId xmlns="" xmlns:a16="http://schemas.microsoft.com/office/drawing/2014/main" id="{A39ADC9C-B980-4B08-9A62-5438EE9E063D}"/>
                </a:ext>
              </a:extLst>
            </p:cNvPr>
            <p:cNvGrpSpPr/>
            <p:nvPr/>
          </p:nvGrpSpPr>
          <p:grpSpPr>
            <a:xfrm>
              <a:off x="5128778" y="2293740"/>
              <a:ext cx="1892483" cy="1892483"/>
              <a:chOff x="3899266" y="1250711"/>
              <a:chExt cx="1032272" cy="1032272"/>
            </a:xfrm>
            <a:solidFill>
              <a:srgbClr val="FFB850"/>
            </a:solidFill>
          </p:grpSpPr>
          <p:sp>
            <p:nvSpPr>
              <p:cNvPr id="19" name="Diamond 33">
                <a:extLst>
                  <a:ext uri="{FF2B5EF4-FFF2-40B4-BE49-F238E27FC236}">
                    <a16:creationId xmlns="" xmlns:a16="http://schemas.microsoft.com/office/drawing/2014/main" id="{3A3327C8-43E1-470B-9CE4-C20A3FB992A3}"/>
                  </a:ext>
                </a:extLst>
              </p:cNvPr>
              <p:cNvSpPr/>
              <p:nvPr/>
            </p:nvSpPr>
            <p:spPr>
              <a:xfrm>
                <a:off x="3899266" y="1250711"/>
                <a:ext cx="1032272" cy="1032272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7B315FE7-A330-4781-96BE-A159FA9EFA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358" y="1613067"/>
                <a:ext cx="266942" cy="252414"/>
              </a:xfrm>
              <a:custGeom>
                <a:avLst/>
                <a:gdLst/>
                <a:ahLst/>
                <a:cxnLst>
                  <a:cxn ang="0">
                    <a:pos x="68" y="14"/>
                  </a:cxn>
                  <a:cxn ang="0">
                    <a:pos x="68" y="18"/>
                  </a:cxn>
                  <a:cxn ang="0">
                    <a:pos x="64" y="18"/>
                  </a:cxn>
                  <a:cxn ang="0">
                    <a:pos x="61" y="21"/>
                  </a:cxn>
                  <a:cxn ang="0">
                    <a:pos x="7" y="21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34" y="0"/>
                  </a:cxn>
                  <a:cxn ang="0">
                    <a:pos x="68" y="14"/>
                  </a:cxn>
                  <a:cxn ang="0">
                    <a:pos x="68" y="60"/>
                  </a:cxn>
                  <a:cxn ang="0">
                    <a:pos x="68" y="64"/>
                  </a:cxn>
                  <a:cxn ang="0">
                    <a:pos x="0" y="64"/>
                  </a:cxn>
                  <a:cxn ang="0">
                    <a:pos x="0" y="60"/>
                  </a:cxn>
                  <a:cxn ang="0">
                    <a:pos x="2" y="57"/>
                  </a:cxn>
                  <a:cxn ang="0">
                    <a:pos x="66" y="57"/>
                  </a:cxn>
                  <a:cxn ang="0">
                    <a:pos x="68" y="60"/>
                  </a:cxn>
                  <a:cxn ang="0">
                    <a:pos x="18" y="23"/>
                  </a:cxn>
                  <a:cxn ang="0">
                    <a:pos x="18" y="50"/>
                  </a:cxn>
                  <a:cxn ang="0">
                    <a:pos x="23" y="50"/>
                  </a:cxn>
                  <a:cxn ang="0">
                    <a:pos x="23" y="23"/>
                  </a:cxn>
                  <a:cxn ang="0">
                    <a:pos x="32" y="23"/>
                  </a:cxn>
                  <a:cxn ang="0">
                    <a:pos x="32" y="50"/>
                  </a:cxn>
                  <a:cxn ang="0">
                    <a:pos x="36" y="50"/>
                  </a:cxn>
                  <a:cxn ang="0">
                    <a:pos x="36" y="23"/>
                  </a:cxn>
                  <a:cxn ang="0">
                    <a:pos x="45" y="23"/>
                  </a:cxn>
                  <a:cxn ang="0">
                    <a:pos x="45" y="50"/>
                  </a:cxn>
                  <a:cxn ang="0">
                    <a:pos x="50" y="50"/>
                  </a:cxn>
                  <a:cxn ang="0">
                    <a:pos x="50" y="23"/>
                  </a:cxn>
                  <a:cxn ang="0">
                    <a:pos x="59" y="23"/>
                  </a:cxn>
                  <a:cxn ang="0">
                    <a:pos x="59" y="50"/>
                  </a:cxn>
                  <a:cxn ang="0">
                    <a:pos x="61" y="50"/>
                  </a:cxn>
                  <a:cxn ang="0">
                    <a:pos x="64" y="53"/>
                  </a:cxn>
                  <a:cxn ang="0">
                    <a:pos x="64" y="55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7" y="50"/>
                  </a:cxn>
                  <a:cxn ang="0">
                    <a:pos x="9" y="50"/>
                  </a:cxn>
                  <a:cxn ang="0">
                    <a:pos x="9" y="23"/>
                  </a:cxn>
                  <a:cxn ang="0">
                    <a:pos x="18" y="23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2960E11-B480-4600-8DE6-5E6058D68FBE}"/>
              </a:ext>
            </a:extLst>
          </p:cNvPr>
          <p:cNvGrpSpPr/>
          <p:nvPr/>
        </p:nvGrpSpPr>
        <p:grpSpPr>
          <a:xfrm>
            <a:off x="598307" y="4670449"/>
            <a:ext cx="4045675" cy="1844396"/>
            <a:chOff x="1145298" y="1998524"/>
            <a:chExt cx="5011816" cy="1844396"/>
          </a:xfrm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30BAF99F-2C9F-4C18-BE68-47D1F99FF549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1575761"/>
              <a:chOff x="1609981" y="3713905"/>
              <a:chExt cx="2086664" cy="1658446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09F819D4-735D-4238-9C81-777DF8867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8431802B-48B9-407B-98CA-183873F323AB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0BB4F762-E47D-472C-AC0F-74CCD93C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E703D3A8-6ADD-4A7B-9035-FB5D36B094AA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E0F67770-1C65-4FA1-932A-850A0E5CE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482EFF89-ADC9-4AB7-A38F-5EB2BCD2CA0B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51666772-8AB8-4FBD-8B19-559A1D3075C6}"/>
              </a:ext>
            </a:extLst>
          </p:cNvPr>
          <p:cNvGrpSpPr/>
          <p:nvPr/>
        </p:nvGrpSpPr>
        <p:grpSpPr>
          <a:xfrm>
            <a:off x="8146325" y="4725115"/>
            <a:ext cx="4045675" cy="1844396"/>
            <a:chOff x="1145298" y="1998524"/>
            <a:chExt cx="5011816" cy="1844396"/>
          </a:xfrm>
        </p:grpSpPr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2E98452C-315F-4DDD-A59E-F8738B5027DB}"/>
                </a:ext>
              </a:extLst>
            </p:cNvPr>
            <p:cNvGrpSpPr/>
            <p:nvPr/>
          </p:nvGrpSpPr>
          <p:grpSpPr>
            <a:xfrm>
              <a:off x="1145298" y="1998524"/>
              <a:ext cx="5011816" cy="1575761"/>
              <a:chOff x="1609981" y="3713905"/>
              <a:chExt cx="2086664" cy="165844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="" xmlns:a16="http://schemas.microsoft.com/office/drawing/2014/main" id="{3BE3696D-DB7D-42B3-868E-1E7B13645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66765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id="{05CB7534-C7F2-41BD-B181-80E5808448E8}"/>
                  </a:ext>
                </a:extLst>
              </p:cNvPr>
              <p:cNvSpPr txBox="1"/>
              <p:nvPr/>
            </p:nvSpPr>
            <p:spPr>
              <a:xfrm>
                <a:off x="1913143" y="371390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="" xmlns:a16="http://schemas.microsoft.com/office/drawing/2014/main" id="{49EB330D-006F-4509-B030-4CFC2D4B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A9D7A9D5-9CAB-4ADD-9646-047659B332F3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="" xmlns:a16="http://schemas.microsoft.com/office/drawing/2014/main" id="{06D91DAC-7B7C-4552-9569-F36645BC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62528B5C-BBDD-447D-AD13-027BF5BA128F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546C01C1-A5DD-445C-A664-AAD7C0146D9D}"/>
              </a:ext>
            </a:extLst>
          </p:cNvPr>
          <p:cNvGrpSpPr/>
          <p:nvPr/>
        </p:nvGrpSpPr>
        <p:grpSpPr>
          <a:xfrm>
            <a:off x="5239951" y="4843483"/>
            <a:ext cx="2219759" cy="1330524"/>
            <a:chOff x="5983205" y="1931209"/>
            <a:chExt cx="3776622" cy="4131181"/>
          </a:xfrm>
        </p:grpSpPr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11BC772E-C2F3-4AFE-9042-52D56EA4517A}"/>
                </a:ext>
              </a:extLst>
            </p:cNvPr>
            <p:cNvSpPr txBox="1"/>
            <p:nvPr/>
          </p:nvSpPr>
          <p:spPr>
            <a:xfrm>
              <a:off x="6120441" y="1953207"/>
              <a:ext cx="3639386" cy="410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EFF43CE7-9A3F-4946-B743-9D58E775BDED}"/>
                </a:ext>
              </a:extLst>
            </p:cNvPr>
            <p:cNvSpPr txBox="1"/>
            <p:nvPr/>
          </p:nvSpPr>
          <p:spPr>
            <a:xfrm>
              <a:off x="5983205" y="1931209"/>
              <a:ext cx="3639386" cy="410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8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0F5F03F-BC0D-4650-BF02-3FE9622A2CCD}"/>
              </a:ext>
            </a:extLst>
          </p:cNvPr>
          <p:cNvGrpSpPr/>
          <p:nvPr/>
        </p:nvGrpSpPr>
        <p:grpSpPr>
          <a:xfrm rot="20364405">
            <a:off x="10442723" y="1569481"/>
            <a:ext cx="754633" cy="503383"/>
            <a:chOff x="554927" y="5954876"/>
            <a:chExt cx="754633" cy="503383"/>
          </a:xfrm>
        </p:grpSpPr>
        <p:sp>
          <p:nvSpPr>
            <p:cNvPr id="49" name="等腰三角形 48">
              <a:extLst>
                <a:ext uri="{FF2B5EF4-FFF2-40B4-BE49-F238E27FC236}">
                  <a16:creationId xmlns="" xmlns:a16="http://schemas.microsoft.com/office/drawing/2014/main" id="{91557890-5E61-4316-8A70-EC5355D331B7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="" xmlns:a16="http://schemas.microsoft.com/office/drawing/2014/main" id="{6F54A068-404A-4150-8BBA-ED11F9C32507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AFDDE2AF-6F35-4E86-B3C0-818C37C0C44C}"/>
              </a:ext>
            </a:extLst>
          </p:cNvPr>
          <p:cNvGrpSpPr/>
          <p:nvPr/>
        </p:nvGrpSpPr>
        <p:grpSpPr>
          <a:xfrm rot="18176913">
            <a:off x="917376" y="2522014"/>
            <a:ext cx="754633" cy="503383"/>
            <a:chOff x="554927" y="5954876"/>
            <a:chExt cx="754633" cy="503383"/>
          </a:xfrm>
        </p:grpSpPr>
        <p:sp>
          <p:nvSpPr>
            <p:cNvPr id="52" name="等腰三角形 51">
              <a:extLst>
                <a:ext uri="{FF2B5EF4-FFF2-40B4-BE49-F238E27FC236}">
                  <a16:creationId xmlns="" xmlns:a16="http://schemas.microsoft.com/office/drawing/2014/main" id="{CBA9FE28-CD0E-4A7C-96FB-492A1C2EAFDA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="" xmlns:a16="http://schemas.microsoft.com/office/drawing/2014/main" id="{8967C65B-B22E-4B38-8952-BFCC3B539A10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6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68DA48B3-7FF8-4CD2-ACDE-B2C0F547DF6B}"/>
              </a:ext>
            </a:extLst>
          </p:cNvPr>
          <p:cNvGrpSpPr/>
          <p:nvPr/>
        </p:nvGrpSpPr>
        <p:grpSpPr>
          <a:xfrm>
            <a:off x="4564781" y="1904542"/>
            <a:ext cx="3634911" cy="3636119"/>
            <a:chOff x="4412381" y="1752142"/>
            <a:chExt cx="3634911" cy="3636119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5CE62EDB-C74B-4FF6-A8DB-54177966AFE0}"/>
                </a:ext>
              </a:extLst>
            </p:cNvPr>
            <p:cNvSpPr/>
            <p:nvPr/>
          </p:nvSpPr>
          <p:spPr>
            <a:xfrm>
              <a:off x="4989215" y="2320181"/>
              <a:ext cx="2491246" cy="249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8BC03717-8056-48D3-B5FB-21DCBD03D3C7}"/>
                </a:ext>
              </a:extLst>
            </p:cNvPr>
            <p:cNvSpPr/>
            <p:nvPr/>
          </p:nvSpPr>
          <p:spPr>
            <a:xfrm>
              <a:off x="4412381" y="3947527"/>
              <a:ext cx="576834" cy="863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6F06EEF7-DD3E-425C-B4BE-F8CE2EC4BB46}"/>
                </a:ext>
              </a:extLst>
            </p:cNvPr>
            <p:cNvSpPr/>
            <p:nvPr/>
          </p:nvSpPr>
          <p:spPr>
            <a:xfrm rot="16200000">
              <a:off x="6768333" y="4667894"/>
              <a:ext cx="576834" cy="863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C1E60A5D-F217-4BAB-87F5-A7C84C72FD49}"/>
                </a:ext>
              </a:extLst>
            </p:cNvPr>
            <p:cNvSpPr/>
            <p:nvPr/>
          </p:nvSpPr>
          <p:spPr>
            <a:xfrm rot="16200000">
              <a:off x="5137666" y="1608609"/>
              <a:ext cx="576834" cy="863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5DACC211-8A88-4F00-9486-BB671DC8A44F}"/>
                </a:ext>
              </a:extLst>
            </p:cNvPr>
            <p:cNvSpPr/>
            <p:nvPr/>
          </p:nvSpPr>
          <p:spPr>
            <a:xfrm rot="10800000">
              <a:off x="7470458" y="2313936"/>
              <a:ext cx="576834" cy="863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67">
              <a:extLst>
                <a:ext uri="{FF2B5EF4-FFF2-40B4-BE49-F238E27FC236}">
                  <a16:creationId xmlns="" xmlns:a16="http://schemas.microsoft.com/office/drawing/2014/main" id="{99244B67-85E9-4FD6-8B99-418462F6F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3765" y="2539990"/>
              <a:ext cx="901962" cy="1324595"/>
            </a:xfrm>
            <a:custGeom>
              <a:avLst/>
              <a:gdLst>
                <a:gd name="T0" fmla="*/ 20 w 77"/>
                <a:gd name="T1" fmla="*/ 37 h 113"/>
                <a:gd name="T2" fmla="*/ 20 w 77"/>
                <a:gd name="T3" fmla="*/ 12 h 113"/>
                <a:gd name="T4" fmla="*/ 57 w 77"/>
                <a:gd name="T5" fmla="*/ 12 h 113"/>
                <a:gd name="T6" fmla="*/ 56 w 77"/>
                <a:gd name="T7" fmla="*/ 36 h 113"/>
                <a:gd name="T8" fmla="*/ 52 w 77"/>
                <a:gd name="T9" fmla="*/ 47 h 113"/>
                <a:gd name="T10" fmla="*/ 38 w 77"/>
                <a:gd name="T11" fmla="*/ 54 h 113"/>
                <a:gd name="T12" fmla="*/ 38 w 77"/>
                <a:gd name="T13" fmla="*/ 54 h 113"/>
                <a:gd name="T14" fmla="*/ 25 w 77"/>
                <a:gd name="T15" fmla="*/ 47 h 113"/>
                <a:gd name="T16" fmla="*/ 20 w 77"/>
                <a:gd name="T17" fmla="*/ 37 h 113"/>
                <a:gd name="T18" fmla="*/ 12 w 77"/>
                <a:gd name="T19" fmla="*/ 108 h 113"/>
                <a:gd name="T20" fmla="*/ 66 w 77"/>
                <a:gd name="T21" fmla="*/ 108 h 113"/>
                <a:gd name="T22" fmla="*/ 63 w 77"/>
                <a:gd name="T23" fmla="*/ 113 h 113"/>
                <a:gd name="T24" fmla="*/ 15 w 77"/>
                <a:gd name="T25" fmla="*/ 113 h 113"/>
                <a:gd name="T26" fmla="*/ 12 w 77"/>
                <a:gd name="T27" fmla="*/ 108 h 113"/>
                <a:gd name="T28" fmla="*/ 69 w 77"/>
                <a:gd name="T29" fmla="*/ 67 h 113"/>
                <a:gd name="T30" fmla="*/ 75 w 77"/>
                <a:gd name="T31" fmla="*/ 90 h 113"/>
                <a:gd name="T32" fmla="*/ 67 w 77"/>
                <a:gd name="T33" fmla="*/ 104 h 113"/>
                <a:gd name="T34" fmla="*/ 65 w 77"/>
                <a:gd name="T35" fmla="*/ 104 h 113"/>
                <a:gd name="T36" fmla="*/ 65 w 77"/>
                <a:gd name="T37" fmla="*/ 73 h 113"/>
                <a:gd name="T38" fmla="*/ 41 w 77"/>
                <a:gd name="T39" fmla="*/ 73 h 113"/>
                <a:gd name="T40" fmla="*/ 48 w 77"/>
                <a:gd name="T41" fmla="*/ 57 h 113"/>
                <a:gd name="T42" fmla="*/ 50 w 77"/>
                <a:gd name="T43" fmla="*/ 55 h 113"/>
                <a:gd name="T44" fmla="*/ 64 w 77"/>
                <a:gd name="T45" fmla="*/ 58 h 113"/>
                <a:gd name="T46" fmla="*/ 65 w 77"/>
                <a:gd name="T47" fmla="*/ 58 h 113"/>
                <a:gd name="T48" fmla="*/ 65 w 77"/>
                <a:gd name="T49" fmla="*/ 59 h 113"/>
                <a:gd name="T50" fmla="*/ 69 w 77"/>
                <a:gd name="T51" fmla="*/ 68 h 113"/>
                <a:gd name="T52" fmla="*/ 69 w 77"/>
                <a:gd name="T53" fmla="*/ 67 h 113"/>
                <a:gd name="T54" fmla="*/ 13 w 77"/>
                <a:gd name="T55" fmla="*/ 104 h 113"/>
                <a:gd name="T56" fmla="*/ 10 w 77"/>
                <a:gd name="T57" fmla="*/ 104 h 113"/>
                <a:gd name="T58" fmla="*/ 2 w 77"/>
                <a:gd name="T59" fmla="*/ 90 h 113"/>
                <a:gd name="T60" fmla="*/ 8 w 77"/>
                <a:gd name="T61" fmla="*/ 67 h 113"/>
                <a:gd name="T62" fmla="*/ 13 w 77"/>
                <a:gd name="T63" fmla="*/ 58 h 113"/>
                <a:gd name="T64" fmla="*/ 13 w 77"/>
                <a:gd name="T65" fmla="*/ 58 h 113"/>
                <a:gd name="T66" fmla="*/ 14 w 77"/>
                <a:gd name="T67" fmla="*/ 58 h 113"/>
                <a:gd name="T68" fmla="*/ 27 w 77"/>
                <a:gd name="T69" fmla="*/ 55 h 113"/>
                <a:gd name="T70" fmla="*/ 29 w 77"/>
                <a:gd name="T71" fmla="*/ 57 h 113"/>
                <a:gd name="T72" fmla="*/ 37 w 77"/>
                <a:gd name="T73" fmla="*/ 73 h 113"/>
                <a:gd name="T74" fmla="*/ 13 w 77"/>
                <a:gd name="T75" fmla="*/ 73 h 113"/>
                <a:gd name="T76" fmla="*/ 13 w 77"/>
                <a:gd name="T77" fmla="*/ 10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113">
                  <a:moveTo>
                    <a:pt x="20" y="37"/>
                  </a:moveTo>
                  <a:cubicBezTo>
                    <a:pt x="19" y="28"/>
                    <a:pt x="19" y="19"/>
                    <a:pt x="20" y="12"/>
                  </a:cubicBezTo>
                  <a:cubicBezTo>
                    <a:pt x="37" y="0"/>
                    <a:pt x="44" y="14"/>
                    <a:pt x="57" y="12"/>
                  </a:cubicBezTo>
                  <a:cubicBezTo>
                    <a:pt x="58" y="20"/>
                    <a:pt x="58" y="30"/>
                    <a:pt x="56" y="36"/>
                  </a:cubicBezTo>
                  <a:cubicBezTo>
                    <a:pt x="56" y="41"/>
                    <a:pt x="54" y="44"/>
                    <a:pt x="52" y="47"/>
                  </a:cubicBezTo>
                  <a:cubicBezTo>
                    <a:pt x="48" y="51"/>
                    <a:pt x="44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3" y="54"/>
                    <a:pt x="28" y="51"/>
                    <a:pt x="25" y="47"/>
                  </a:cubicBezTo>
                  <a:cubicBezTo>
                    <a:pt x="23" y="44"/>
                    <a:pt x="21" y="41"/>
                    <a:pt x="20" y="37"/>
                  </a:cubicBezTo>
                  <a:close/>
                  <a:moveTo>
                    <a:pt x="12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2" y="108"/>
                    <a:pt x="12" y="108"/>
                    <a:pt x="12" y="108"/>
                  </a:cubicBezTo>
                  <a:close/>
                  <a:moveTo>
                    <a:pt x="69" y="67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7" y="98"/>
                    <a:pt x="76" y="104"/>
                    <a:pt x="67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7" y="61"/>
                    <a:pt x="68" y="64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lose/>
                  <a:moveTo>
                    <a:pt x="13" y="10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1" y="104"/>
                    <a:pt x="0" y="98"/>
                    <a:pt x="2" y="9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10" y="61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13" y="73"/>
                    <a:pt x="13" y="73"/>
                    <a:pt x="13" y="73"/>
                  </a:cubicBezTo>
                  <a:lnTo>
                    <a:pt x="13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71180828-18B5-4EAC-BAF4-739A484EBD84}"/>
                </a:ext>
              </a:extLst>
            </p:cNvPr>
            <p:cNvSpPr txBox="1"/>
            <p:nvPr/>
          </p:nvSpPr>
          <p:spPr>
            <a:xfrm>
              <a:off x="5065523" y="4043631"/>
              <a:ext cx="2338629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MBE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6959BEB-6D7F-4585-ADCE-F8E7C6651C68}"/>
              </a:ext>
            </a:extLst>
          </p:cNvPr>
          <p:cNvGrpSpPr/>
          <p:nvPr/>
        </p:nvGrpSpPr>
        <p:grpSpPr>
          <a:xfrm>
            <a:off x="4412381" y="1752142"/>
            <a:ext cx="3634911" cy="3636119"/>
            <a:chOff x="4412381" y="1752142"/>
            <a:chExt cx="3634911" cy="3636119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6D560DD7-B4A7-4FCF-BC2E-39BF68841A94}"/>
                </a:ext>
              </a:extLst>
            </p:cNvPr>
            <p:cNvSpPr/>
            <p:nvPr/>
          </p:nvSpPr>
          <p:spPr>
            <a:xfrm>
              <a:off x="4989215" y="2320181"/>
              <a:ext cx="2491246" cy="2491246"/>
            </a:xfrm>
            <a:prstGeom prst="rect">
              <a:avLst/>
            </a:prstGeom>
            <a:solidFill>
              <a:srgbClr val="E08B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64B0CA84-6929-4F50-ADB0-09A05B858FA9}"/>
                </a:ext>
              </a:extLst>
            </p:cNvPr>
            <p:cNvSpPr/>
            <p:nvPr/>
          </p:nvSpPr>
          <p:spPr>
            <a:xfrm>
              <a:off x="4412381" y="3947527"/>
              <a:ext cx="576834" cy="86390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397FEF2A-6427-4608-A867-1B67F56D1844}"/>
                </a:ext>
              </a:extLst>
            </p:cNvPr>
            <p:cNvSpPr/>
            <p:nvPr/>
          </p:nvSpPr>
          <p:spPr>
            <a:xfrm rot="16200000">
              <a:off x="6768333" y="4667894"/>
              <a:ext cx="576834" cy="86390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89E457BA-4C69-4A37-BFF9-B5BC62AE4D77}"/>
                </a:ext>
              </a:extLst>
            </p:cNvPr>
            <p:cNvSpPr/>
            <p:nvPr/>
          </p:nvSpPr>
          <p:spPr>
            <a:xfrm rot="16200000">
              <a:off x="5137666" y="1608609"/>
              <a:ext cx="576834" cy="86390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D975FC1-2479-42EC-AE77-829EA1C3C067}"/>
                </a:ext>
              </a:extLst>
            </p:cNvPr>
            <p:cNvSpPr/>
            <p:nvPr/>
          </p:nvSpPr>
          <p:spPr>
            <a:xfrm rot="10800000">
              <a:off x="7470458" y="2313936"/>
              <a:ext cx="576834" cy="86390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67">
              <a:extLst>
                <a:ext uri="{FF2B5EF4-FFF2-40B4-BE49-F238E27FC236}">
                  <a16:creationId xmlns="" xmlns:a16="http://schemas.microsoft.com/office/drawing/2014/main" id="{575DA15F-BAB7-4046-AE5D-D76399CB1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3765" y="2539990"/>
              <a:ext cx="901962" cy="1324595"/>
            </a:xfrm>
            <a:custGeom>
              <a:avLst/>
              <a:gdLst>
                <a:gd name="T0" fmla="*/ 20 w 77"/>
                <a:gd name="T1" fmla="*/ 37 h 113"/>
                <a:gd name="T2" fmla="*/ 20 w 77"/>
                <a:gd name="T3" fmla="*/ 12 h 113"/>
                <a:gd name="T4" fmla="*/ 57 w 77"/>
                <a:gd name="T5" fmla="*/ 12 h 113"/>
                <a:gd name="T6" fmla="*/ 56 w 77"/>
                <a:gd name="T7" fmla="*/ 36 h 113"/>
                <a:gd name="T8" fmla="*/ 52 w 77"/>
                <a:gd name="T9" fmla="*/ 47 h 113"/>
                <a:gd name="T10" fmla="*/ 38 w 77"/>
                <a:gd name="T11" fmla="*/ 54 h 113"/>
                <a:gd name="T12" fmla="*/ 38 w 77"/>
                <a:gd name="T13" fmla="*/ 54 h 113"/>
                <a:gd name="T14" fmla="*/ 25 w 77"/>
                <a:gd name="T15" fmla="*/ 47 h 113"/>
                <a:gd name="T16" fmla="*/ 20 w 77"/>
                <a:gd name="T17" fmla="*/ 37 h 113"/>
                <a:gd name="T18" fmla="*/ 12 w 77"/>
                <a:gd name="T19" fmla="*/ 108 h 113"/>
                <a:gd name="T20" fmla="*/ 66 w 77"/>
                <a:gd name="T21" fmla="*/ 108 h 113"/>
                <a:gd name="T22" fmla="*/ 63 w 77"/>
                <a:gd name="T23" fmla="*/ 113 h 113"/>
                <a:gd name="T24" fmla="*/ 15 w 77"/>
                <a:gd name="T25" fmla="*/ 113 h 113"/>
                <a:gd name="T26" fmla="*/ 12 w 77"/>
                <a:gd name="T27" fmla="*/ 108 h 113"/>
                <a:gd name="T28" fmla="*/ 69 w 77"/>
                <a:gd name="T29" fmla="*/ 67 h 113"/>
                <a:gd name="T30" fmla="*/ 75 w 77"/>
                <a:gd name="T31" fmla="*/ 90 h 113"/>
                <a:gd name="T32" fmla="*/ 67 w 77"/>
                <a:gd name="T33" fmla="*/ 104 h 113"/>
                <a:gd name="T34" fmla="*/ 65 w 77"/>
                <a:gd name="T35" fmla="*/ 104 h 113"/>
                <a:gd name="T36" fmla="*/ 65 w 77"/>
                <a:gd name="T37" fmla="*/ 73 h 113"/>
                <a:gd name="T38" fmla="*/ 41 w 77"/>
                <a:gd name="T39" fmla="*/ 73 h 113"/>
                <a:gd name="T40" fmla="*/ 48 w 77"/>
                <a:gd name="T41" fmla="*/ 57 h 113"/>
                <a:gd name="T42" fmla="*/ 50 w 77"/>
                <a:gd name="T43" fmla="*/ 55 h 113"/>
                <a:gd name="T44" fmla="*/ 64 w 77"/>
                <a:gd name="T45" fmla="*/ 58 h 113"/>
                <a:gd name="T46" fmla="*/ 65 w 77"/>
                <a:gd name="T47" fmla="*/ 58 h 113"/>
                <a:gd name="T48" fmla="*/ 65 w 77"/>
                <a:gd name="T49" fmla="*/ 59 h 113"/>
                <a:gd name="T50" fmla="*/ 69 w 77"/>
                <a:gd name="T51" fmla="*/ 68 h 113"/>
                <a:gd name="T52" fmla="*/ 69 w 77"/>
                <a:gd name="T53" fmla="*/ 67 h 113"/>
                <a:gd name="T54" fmla="*/ 13 w 77"/>
                <a:gd name="T55" fmla="*/ 104 h 113"/>
                <a:gd name="T56" fmla="*/ 10 w 77"/>
                <a:gd name="T57" fmla="*/ 104 h 113"/>
                <a:gd name="T58" fmla="*/ 2 w 77"/>
                <a:gd name="T59" fmla="*/ 90 h 113"/>
                <a:gd name="T60" fmla="*/ 8 w 77"/>
                <a:gd name="T61" fmla="*/ 67 h 113"/>
                <a:gd name="T62" fmla="*/ 13 w 77"/>
                <a:gd name="T63" fmla="*/ 58 h 113"/>
                <a:gd name="T64" fmla="*/ 13 w 77"/>
                <a:gd name="T65" fmla="*/ 58 h 113"/>
                <a:gd name="T66" fmla="*/ 14 w 77"/>
                <a:gd name="T67" fmla="*/ 58 h 113"/>
                <a:gd name="T68" fmla="*/ 27 w 77"/>
                <a:gd name="T69" fmla="*/ 55 h 113"/>
                <a:gd name="T70" fmla="*/ 29 w 77"/>
                <a:gd name="T71" fmla="*/ 57 h 113"/>
                <a:gd name="T72" fmla="*/ 37 w 77"/>
                <a:gd name="T73" fmla="*/ 73 h 113"/>
                <a:gd name="T74" fmla="*/ 13 w 77"/>
                <a:gd name="T75" fmla="*/ 73 h 113"/>
                <a:gd name="T76" fmla="*/ 13 w 77"/>
                <a:gd name="T77" fmla="*/ 10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113">
                  <a:moveTo>
                    <a:pt x="20" y="37"/>
                  </a:moveTo>
                  <a:cubicBezTo>
                    <a:pt x="19" y="28"/>
                    <a:pt x="19" y="19"/>
                    <a:pt x="20" y="12"/>
                  </a:cubicBezTo>
                  <a:cubicBezTo>
                    <a:pt x="37" y="0"/>
                    <a:pt x="44" y="14"/>
                    <a:pt x="57" y="12"/>
                  </a:cubicBezTo>
                  <a:cubicBezTo>
                    <a:pt x="58" y="20"/>
                    <a:pt x="58" y="30"/>
                    <a:pt x="56" y="36"/>
                  </a:cubicBezTo>
                  <a:cubicBezTo>
                    <a:pt x="56" y="41"/>
                    <a:pt x="54" y="44"/>
                    <a:pt x="52" y="47"/>
                  </a:cubicBezTo>
                  <a:cubicBezTo>
                    <a:pt x="48" y="51"/>
                    <a:pt x="44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3" y="54"/>
                    <a:pt x="28" y="51"/>
                    <a:pt x="25" y="47"/>
                  </a:cubicBezTo>
                  <a:cubicBezTo>
                    <a:pt x="23" y="44"/>
                    <a:pt x="21" y="41"/>
                    <a:pt x="20" y="37"/>
                  </a:cubicBezTo>
                  <a:close/>
                  <a:moveTo>
                    <a:pt x="12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2" y="108"/>
                    <a:pt x="12" y="108"/>
                    <a:pt x="12" y="108"/>
                  </a:cubicBezTo>
                  <a:close/>
                  <a:moveTo>
                    <a:pt x="69" y="67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7" y="98"/>
                    <a:pt x="76" y="104"/>
                    <a:pt x="67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7" y="61"/>
                    <a:pt x="68" y="64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lose/>
                  <a:moveTo>
                    <a:pt x="13" y="10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1" y="104"/>
                    <a:pt x="0" y="98"/>
                    <a:pt x="2" y="9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10" y="61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13" y="73"/>
                    <a:pt x="13" y="73"/>
                    <a:pt x="13" y="73"/>
                  </a:cubicBezTo>
                  <a:lnTo>
                    <a:pt x="13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4287B3FA-8230-437F-926B-776BBFCBD879}"/>
                </a:ext>
              </a:extLst>
            </p:cNvPr>
            <p:cNvSpPr txBox="1"/>
            <p:nvPr/>
          </p:nvSpPr>
          <p:spPr>
            <a:xfrm>
              <a:off x="5065523" y="4043631"/>
              <a:ext cx="23386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MBE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4FED1084-B946-4AF0-9123-81F6DBA0C6FE}"/>
              </a:ext>
            </a:extLst>
          </p:cNvPr>
          <p:cNvGrpSpPr/>
          <p:nvPr/>
        </p:nvGrpSpPr>
        <p:grpSpPr>
          <a:xfrm>
            <a:off x="1553600" y="1666238"/>
            <a:ext cx="3457897" cy="1856328"/>
            <a:chOff x="1082421" y="1986592"/>
            <a:chExt cx="4283672" cy="1856328"/>
          </a:xfrm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2A3BE3BE-AE17-49A4-BF14-FC84537AE431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5B9131C2-3E55-4279-B7C2-814905201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3C99A68E-6468-4CB6-8487-3B622FA1E782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F85D4797-8432-4BAB-9313-0E5EB02D9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0E76522E-D8A0-4DD2-AD8D-A2BA7411C9C2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A5EE2124-D394-401C-BED0-C9CA4042B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EECEE46B-FB92-4247-802B-B45C57EAF632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C2AF6412-22D5-403C-893B-9EA77C9BD19A}"/>
              </a:ext>
            </a:extLst>
          </p:cNvPr>
          <p:cNvGrpSpPr/>
          <p:nvPr/>
        </p:nvGrpSpPr>
        <p:grpSpPr>
          <a:xfrm>
            <a:off x="1599387" y="4171679"/>
            <a:ext cx="3457897" cy="1856328"/>
            <a:chOff x="1082421" y="1986592"/>
            <a:chExt cx="4283672" cy="1856328"/>
          </a:xfrm>
        </p:grpSpPr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403E5A0C-7BC1-49EA-BCE7-7A782DFE4394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="" xmlns:a16="http://schemas.microsoft.com/office/drawing/2014/main" id="{A63A198E-AF07-435B-B8CA-D8E6610FC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id="{7159A577-86C2-40E1-9F64-67A2DFEC5C37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="" xmlns:a16="http://schemas.microsoft.com/office/drawing/2014/main" id="{B2E98691-EE8F-4734-B43D-5AA0DD6B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DBDB476A-D2AE-4AD8-B2E9-EE8249DF3368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="" xmlns:a16="http://schemas.microsoft.com/office/drawing/2014/main" id="{72EDBD18-C092-4F7C-BCEB-75FC69271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C6E56128-1ED5-432B-B0B1-FD74D23762EC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F60C25CB-A481-47E0-B831-AB740B2EBCBD}"/>
              </a:ext>
            </a:extLst>
          </p:cNvPr>
          <p:cNvGrpSpPr/>
          <p:nvPr/>
        </p:nvGrpSpPr>
        <p:grpSpPr>
          <a:xfrm>
            <a:off x="8599285" y="1666238"/>
            <a:ext cx="3457897" cy="1856328"/>
            <a:chOff x="1082421" y="1986592"/>
            <a:chExt cx="4283672" cy="1856328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01ADB4B3-7081-43C1-9B3B-F94696511028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="" xmlns:a16="http://schemas.microsoft.com/office/drawing/2014/main" id="{1D2B8D86-1DC9-471C-9438-54D2A3156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AEC9895C-E867-4EE3-BD8B-3DC2C1C89D7E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A7FD7904-89D2-4E68-B510-D0A1F6D8C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4A7624C1-EFCE-4CCA-B132-1A66277C8AE6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D3AA3308-8117-458E-B96F-DB053F12F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E5F055AA-79C8-4EB3-AEB1-96474ACA817B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058EC89D-A29C-4A26-AEE8-27E04330B465}"/>
              </a:ext>
            </a:extLst>
          </p:cNvPr>
          <p:cNvGrpSpPr/>
          <p:nvPr/>
        </p:nvGrpSpPr>
        <p:grpSpPr>
          <a:xfrm>
            <a:off x="8123644" y="4348431"/>
            <a:ext cx="3457897" cy="1856328"/>
            <a:chOff x="1082421" y="1986592"/>
            <a:chExt cx="4283672" cy="1856328"/>
          </a:xfrm>
        </p:grpSpPr>
        <p:grpSp>
          <p:nvGrpSpPr>
            <p:cNvPr id="54" name="组合 53">
              <a:extLst>
                <a:ext uri="{FF2B5EF4-FFF2-40B4-BE49-F238E27FC236}">
                  <a16:creationId xmlns="" xmlns:a16="http://schemas.microsoft.com/office/drawing/2014/main" id="{2E8B45AD-278D-4929-A1BA-2CEF8297E4B1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="" xmlns:a16="http://schemas.microsoft.com/office/drawing/2014/main" id="{9DC09198-2892-45FB-B659-03E3BEE7A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="" xmlns:a16="http://schemas.microsoft.com/office/drawing/2014/main" id="{B2CCDE4B-EB25-4D0E-9435-59DF5C4227A1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55" name="图片 54">
              <a:extLst>
                <a:ext uri="{FF2B5EF4-FFF2-40B4-BE49-F238E27FC236}">
                  <a16:creationId xmlns="" xmlns:a16="http://schemas.microsoft.com/office/drawing/2014/main" id="{386D8365-BEE3-4F03-8B29-2DFBC5A7C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4DCAF5AB-7EA1-4B4D-AD95-0C9273A87016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="" xmlns:a16="http://schemas.microsoft.com/office/drawing/2014/main" id="{03BF4939-3EF8-4F53-BE6C-4EDAF198D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61EC39D5-54E6-41A9-AC66-0D352AA89CF6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1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C0DC199-3BB6-4CD4-AA38-4228559195A0}"/>
              </a:ext>
            </a:extLst>
          </p:cNvPr>
          <p:cNvGrpSpPr/>
          <p:nvPr/>
        </p:nvGrpSpPr>
        <p:grpSpPr>
          <a:xfrm>
            <a:off x="1675931" y="2367353"/>
            <a:ext cx="3779714" cy="2772051"/>
            <a:chOff x="1675931" y="2367353"/>
            <a:chExt cx="3779714" cy="2772051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20FA26DC-9B5E-482C-96CA-71DE132A3A71}"/>
                </a:ext>
              </a:extLst>
            </p:cNvPr>
            <p:cNvGrpSpPr/>
            <p:nvPr/>
          </p:nvGrpSpPr>
          <p:grpSpPr>
            <a:xfrm>
              <a:off x="1705382" y="2368503"/>
              <a:ext cx="3750263" cy="2464456"/>
              <a:chOff x="1165328" y="2303735"/>
              <a:chExt cx="3750263" cy="2464456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40" name="Rectangle 89">
                <a:extLst>
                  <a:ext uri="{FF2B5EF4-FFF2-40B4-BE49-F238E27FC236}">
                    <a16:creationId xmlns="" xmlns:a16="http://schemas.microsoft.com/office/drawing/2014/main" id="{DD152F31-BB46-45C5-B464-3003FCC74ACE}"/>
                  </a:ext>
                </a:extLst>
              </p:cNvPr>
              <p:cNvSpPr/>
              <p:nvPr/>
            </p:nvSpPr>
            <p:spPr>
              <a:xfrm>
                <a:off x="1165328" y="4661041"/>
                <a:ext cx="3750263" cy="107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grpSp>
            <p:nvGrpSpPr>
              <p:cNvPr id="41" name="Group 137">
                <a:extLst>
                  <a:ext uri="{FF2B5EF4-FFF2-40B4-BE49-F238E27FC236}">
                    <a16:creationId xmlns="" xmlns:a16="http://schemas.microsoft.com/office/drawing/2014/main" id="{142557D6-ECC0-4956-BDE4-282A9F8F54B5}"/>
                  </a:ext>
                </a:extLst>
              </p:cNvPr>
              <p:cNvGrpSpPr/>
              <p:nvPr/>
            </p:nvGrpSpPr>
            <p:grpSpPr>
              <a:xfrm>
                <a:off x="1502228" y="2303735"/>
                <a:ext cx="301358" cy="2317121"/>
                <a:chOff x="1074408" y="1485901"/>
                <a:chExt cx="214311" cy="1647821"/>
              </a:xfrm>
              <a:grpFill/>
            </p:grpSpPr>
            <p:cxnSp>
              <p:nvCxnSpPr>
                <p:cNvPr id="63" name="Straight Connector 90">
                  <a:extLst>
                    <a:ext uri="{FF2B5EF4-FFF2-40B4-BE49-F238E27FC236}">
                      <a16:creationId xmlns="" xmlns:a16="http://schemas.microsoft.com/office/drawing/2014/main" id="{54DBE502-7D85-4444-B985-B13F1BB64353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59569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94">
                  <a:extLst>
                    <a:ext uri="{FF2B5EF4-FFF2-40B4-BE49-F238E27FC236}">
                      <a16:creationId xmlns="" xmlns:a16="http://schemas.microsoft.com/office/drawing/2014/main" id="{02165B9E-6DAE-4974-BED2-0D730FAAC7B9}"/>
                    </a:ext>
                  </a:extLst>
                </p:cNvPr>
                <p:cNvSpPr/>
                <p:nvPr/>
              </p:nvSpPr>
              <p:spPr>
                <a:xfrm>
                  <a:off x="1074408" y="2190750"/>
                  <a:ext cx="214311" cy="9429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2" name="Group 138">
                <a:extLst>
                  <a:ext uri="{FF2B5EF4-FFF2-40B4-BE49-F238E27FC236}">
                    <a16:creationId xmlns="" xmlns:a16="http://schemas.microsoft.com/office/drawing/2014/main" id="{01891866-701C-4193-8510-2C98B1A09BD5}"/>
                  </a:ext>
                </a:extLst>
              </p:cNvPr>
              <p:cNvGrpSpPr/>
              <p:nvPr/>
            </p:nvGrpSpPr>
            <p:grpSpPr>
              <a:xfrm>
                <a:off x="2035839" y="2303735"/>
                <a:ext cx="301358" cy="2317121"/>
                <a:chOff x="1447800" y="1485901"/>
                <a:chExt cx="214311" cy="1647821"/>
              </a:xfrm>
              <a:grpFill/>
            </p:grpSpPr>
            <p:cxnSp>
              <p:nvCxnSpPr>
                <p:cNvPr id="61" name="Straight Connector 97">
                  <a:extLst>
                    <a:ext uri="{FF2B5EF4-FFF2-40B4-BE49-F238E27FC236}">
                      <a16:creationId xmlns="" xmlns:a16="http://schemas.microsoft.com/office/drawing/2014/main" id="{ADC0CDE5-312B-4129-942D-B070CDEEB39A}"/>
                    </a:ext>
                  </a:extLst>
                </p:cNvPr>
                <p:cNvCxnSpPr/>
                <p:nvPr/>
              </p:nvCxnSpPr>
              <p:spPr>
                <a:xfrm rot="16200000" flipV="1">
                  <a:off x="732961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ounded Rectangle 100">
                  <a:extLst>
                    <a:ext uri="{FF2B5EF4-FFF2-40B4-BE49-F238E27FC236}">
                      <a16:creationId xmlns="" xmlns:a16="http://schemas.microsoft.com/office/drawing/2014/main" id="{BE76F7E7-FE0A-40F2-9BB7-C693C4B8AA34}"/>
                    </a:ext>
                  </a:extLst>
                </p:cNvPr>
                <p:cNvSpPr/>
                <p:nvPr/>
              </p:nvSpPr>
              <p:spPr>
                <a:xfrm>
                  <a:off x="1447800" y="1962150"/>
                  <a:ext cx="214311" cy="11715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3" name="Group 139">
                <a:extLst>
                  <a:ext uri="{FF2B5EF4-FFF2-40B4-BE49-F238E27FC236}">
                    <a16:creationId xmlns="" xmlns:a16="http://schemas.microsoft.com/office/drawing/2014/main" id="{9E36BE85-63D7-4A30-BC1C-8A5FAD2BCDA8}"/>
                  </a:ext>
                </a:extLst>
              </p:cNvPr>
              <p:cNvGrpSpPr/>
              <p:nvPr/>
            </p:nvGrpSpPr>
            <p:grpSpPr>
              <a:xfrm>
                <a:off x="2569451" y="2303735"/>
                <a:ext cx="301358" cy="2317121"/>
                <a:chOff x="1828800" y="1485901"/>
                <a:chExt cx="214311" cy="1647821"/>
              </a:xfrm>
              <a:grpFill/>
            </p:grpSpPr>
            <p:cxnSp>
              <p:nvCxnSpPr>
                <p:cNvPr id="59" name="Straight Connector 103">
                  <a:extLst>
                    <a:ext uri="{FF2B5EF4-FFF2-40B4-BE49-F238E27FC236}">
                      <a16:creationId xmlns="" xmlns:a16="http://schemas.microsoft.com/office/drawing/2014/main" id="{7802391B-5871-4F0A-A3CC-B18CA03CA6D5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13961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ounded Rectangle 106">
                  <a:extLst>
                    <a:ext uri="{FF2B5EF4-FFF2-40B4-BE49-F238E27FC236}">
                      <a16:creationId xmlns="" xmlns:a16="http://schemas.microsoft.com/office/drawing/2014/main" id="{098B5BC0-41CE-4318-BA08-6943D0A34F39}"/>
                    </a:ext>
                  </a:extLst>
                </p:cNvPr>
                <p:cNvSpPr/>
                <p:nvPr/>
              </p:nvSpPr>
              <p:spPr>
                <a:xfrm>
                  <a:off x="1828800" y="1809750"/>
                  <a:ext cx="214311" cy="13239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Group 140">
                <a:extLst>
                  <a:ext uri="{FF2B5EF4-FFF2-40B4-BE49-F238E27FC236}">
                    <a16:creationId xmlns="" xmlns:a16="http://schemas.microsoft.com/office/drawing/2014/main" id="{61272DFC-8399-4FFE-A97A-EB43603CC8D1}"/>
                  </a:ext>
                </a:extLst>
              </p:cNvPr>
              <p:cNvGrpSpPr/>
              <p:nvPr/>
            </p:nvGrpSpPr>
            <p:grpSpPr>
              <a:xfrm>
                <a:off x="3103063" y="2303735"/>
                <a:ext cx="301358" cy="2317121"/>
                <a:chOff x="2209800" y="1485901"/>
                <a:chExt cx="214311" cy="1647821"/>
              </a:xfrm>
              <a:grpFill/>
            </p:grpSpPr>
            <p:cxnSp>
              <p:nvCxnSpPr>
                <p:cNvPr id="57" name="Straight Connector 107">
                  <a:extLst>
                    <a:ext uri="{FF2B5EF4-FFF2-40B4-BE49-F238E27FC236}">
                      <a16:creationId xmlns="" xmlns:a16="http://schemas.microsoft.com/office/drawing/2014/main" id="{B1CBAF65-3CF0-4758-A263-E46D3630FB53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494961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120">
                  <a:extLst>
                    <a:ext uri="{FF2B5EF4-FFF2-40B4-BE49-F238E27FC236}">
                      <a16:creationId xmlns="" xmlns:a16="http://schemas.microsoft.com/office/drawing/2014/main" id="{59603BD3-70B6-4DE9-AF2A-5CF7C48DC0F0}"/>
                    </a:ext>
                  </a:extLst>
                </p:cNvPr>
                <p:cNvSpPr/>
                <p:nvPr/>
              </p:nvSpPr>
              <p:spPr>
                <a:xfrm>
                  <a:off x="2209800" y="2419350"/>
                  <a:ext cx="214311" cy="7143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Group 141">
                <a:extLst>
                  <a:ext uri="{FF2B5EF4-FFF2-40B4-BE49-F238E27FC236}">
                    <a16:creationId xmlns="" xmlns:a16="http://schemas.microsoft.com/office/drawing/2014/main" id="{FC2F157D-666B-4A60-B691-51865DB1C397}"/>
                  </a:ext>
                </a:extLst>
              </p:cNvPr>
              <p:cNvGrpSpPr/>
              <p:nvPr/>
            </p:nvGrpSpPr>
            <p:grpSpPr>
              <a:xfrm>
                <a:off x="3636674" y="2303735"/>
                <a:ext cx="301358" cy="2317121"/>
                <a:chOff x="2667000" y="1485901"/>
                <a:chExt cx="214311" cy="1647821"/>
              </a:xfrm>
              <a:grpFill/>
            </p:grpSpPr>
            <p:cxnSp>
              <p:nvCxnSpPr>
                <p:cNvPr id="55" name="Straight Connector 127">
                  <a:extLst>
                    <a:ext uri="{FF2B5EF4-FFF2-40B4-BE49-F238E27FC236}">
                      <a16:creationId xmlns="" xmlns:a16="http://schemas.microsoft.com/office/drawing/2014/main" id="{F4573CBC-E5F5-46B1-B9FF-233FD9F70B45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952161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ounded Rectangle 128">
                  <a:extLst>
                    <a:ext uri="{FF2B5EF4-FFF2-40B4-BE49-F238E27FC236}">
                      <a16:creationId xmlns="" xmlns:a16="http://schemas.microsoft.com/office/drawing/2014/main" id="{65AC6D4F-1A5A-4C8A-B1B0-8BE34F3DE577}"/>
                    </a:ext>
                  </a:extLst>
                </p:cNvPr>
                <p:cNvSpPr/>
                <p:nvPr/>
              </p:nvSpPr>
              <p:spPr>
                <a:xfrm>
                  <a:off x="2667000" y="1962150"/>
                  <a:ext cx="214311" cy="11715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Group 142">
                <a:extLst>
                  <a:ext uri="{FF2B5EF4-FFF2-40B4-BE49-F238E27FC236}">
                    <a16:creationId xmlns="" xmlns:a16="http://schemas.microsoft.com/office/drawing/2014/main" id="{9120F90B-66FD-4436-A4B7-BF4981186DE1}"/>
                  </a:ext>
                </a:extLst>
              </p:cNvPr>
              <p:cNvGrpSpPr/>
              <p:nvPr/>
            </p:nvGrpSpPr>
            <p:grpSpPr>
              <a:xfrm>
                <a:off x="4170289" y="2303735"/>
                <a:ext cx="301358" cy="2317121"/>
                <a:chOff x="2971800" y="1485901"/>
                <a:chExt cx="214311" cy="1647821"/>
              </a:xfrm>
              <a:grpFill/>
            </p:grpSpPr>
            <p:cxnSp>
              <p:nvCxnSpPr>
                <p:cNvPr id="53" name="Straight Connector 135">
                  <a:extLst>
                    <a:ext uri="{FF2B5EF4-FFF2-40B4-BE49-F238E27FC236}">
                      <a16:creationId xmlns="" xmlns:a16="http://schemas.microsoft.com/office/drawing/2014/main" id="{32F984DF-5C7B-448B-A60C-F0F70453289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2256961" y="2302205"/>
                  <a:ext cx="1638299" cy="5691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ounded Rectangle 136">
                  <a:extLst>
                    <a:ext uri="{FF2B5EF4-FFF2-40B4-BE49-F238E27FC236}">
                      <a16:creationId xmlns="" xmlns:a16="http://schemas.microsoft.com/office/drawing/2014/main" id="{327A7D59-0485-4968-AF66-F807C0DE61DE}"/>
                    </a:ext>
                  </a:extLst>
                </p:cNvPr>
                <p:cNvSpPr/>
                <p:nvPr/>
              </p:nvSpPr>
              <p:spPr>
                <a:xfrm>
                  <a:off x="2971800" y="1809750"/>
                  <a:ext cx="214311" cy="13239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DEBE4416-92F6-4F05-B98F-484D3F2878AC}"/>
                </a:ext>
              </a:extLst>
            </p:cNvPr>
            <p:cNvGrpSpPr/>
            <p:nvPr/>
          </p:nvGrpSpPr>
          <p:grpSpPr>
            <a:xfrm>
              <a:off x="1675931" y="2367353"/>
              <a:ext cx="3750263" cy="2772051"/>
              <a:chOff x="1165328" y="2303735"/>
              <a:chExt cx="3750263" cy="2772051"/>
            </a:xfrm>
          </p:grpSpPr>
          <p:sp>
            <p:nvSpPr>
              <p:cNvPr id="14" name="Rectangle 89">
                <a:extLst>
                  <a:ext uri="{FF2B5EF4-FFF2-40B4-BE49-F238E27FC236}">
                    <a16:creationId xmlns="" xmlns:a16="http://schemas.microsoft.com/office/drawing/2014/main" id="{DCF981D8-D118-4904-AE49-3AFC94E9D25D}"/>
                  </a:ext>
                </a:extLst>
              </p:cNvPr>
              <p:cNvSpPr/>
              <p:nvPr/>
            </p:nvSpPr>
            <p:spPr>
              <a:xfrm>
                <a:off x="1165328" y="4661041"/>
                <a:ext cx="3750263" cy="10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grpSp>
            <p:nvGrpSpPr>
              <p:cNvPr id="15" name="Group 137">
                <a:extLst>
                  <a:ext uri="{FF2B5EF4-FFF2-40B4-BE49-F238E27FC236}">
                    <a16:creationId xmlns="" xmlns:a16="http://schemas.microsoft.com/office/drawing/2014/main" id="{A7A3349D-0A5E-4F91-B139-0D93441F0458}"/>
                  </a:ext>
                </a:extLst>
              </p:cNvPr>
              <p:cNvGrpSpPr/>
              <p:nvPr/>
            </p:nvGrpSpPr>
            <p:grpSpPr>
              <a:xfrm>
                <a:off x="1502228" y="2303735"/>
                <a:ext cx="301358" cy="2317121"/>
                <a:chOff x="1074408" y="1485901"/>
                <a:chExt cx="214311" cy="1647821"/>
              </a:xfrm>
            </p:grpSpPr>
            <p:cxnSp>
              <p:nvCxnSpPr>
                <p:cNvPr id="16" name="Straight Connector 90">
                  <a:extLst>
                    <a:ext uri="{FF2B5EF4-FFF2-40B4-BE49-F238E27FC236}">
                      <a16:creationId xmlns="" xmlns:a16="http://schemas.microsoft.com/office/drawing/2014/main" id="{4280E2CA-9313-4179-B699-2AC73DC1F44E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59569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94">
                  <a:extLst>
                    <a:ext uri="{FF2B5EF4-FFF2-40B4-BE49-F238E27FC236}">
                      <a16:creationId xmlns="" xmlns:a16="http://schemas.microsoft.com/office/drawing/2014/main" id="{1777B845-4D6F-48DB-89A2-279774987DCC}"/>
                    </a:ext>
                  </a:extLst>
                </p:cNvPr>
                <p:cNvSpPr/>
                <p:nvPr/>
              </p:nvSpPr>
              <p:spPr>
                <a:xfrm>
                  <a:off x="1074408" y="2190750"/>
                  <a:ext cx="214311" cy="9429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Group 138">
                <a:extLst>
                  <a:ext uri="{FF2B5EF4-FFF2-40B4-BE49-F238E27FC236}">
                    <a16:creationId xmlns="" xmlns:a16="http://schemas.microsoft.com/office/drawing/2014/main" id="{12958CBE-24F1-4B2F-9733-1DD68CA95923}"/>
                  </a:ext>
                </a:extLst>
              </p:cNvPr>
              <p:cNvGrpSpPr/>
              <p:nvPr/>
            </p:nvGrpSpPr>
            <p:grpSpPr>
              <a:xfrm>
                <a:off x="2035839" y="2303735"/>
                <a:ext cx="301358" cy="2317121"/>
                <a:chOff x="1447800" y="1485901"/>
                <a:chExt cx="214311" cy="1647821"/>
              </a:xfrm>
            </p:grpSpPr>
            <p:cxnSp>
              <p:nvCxnSpPr>
                <p:cNvPr id="19" name="Straight Connector 97">
                  <a:extLst>
                    <a:ext uri="{FF2B5EF4-FFF2-40B4-BE49-F238E27FC236}">
                      <a16:creationId xmlns="" xmlns:a16="http://schemas.microsoft.com/office/drawing/2014/main" id="{18CEF411-0486-4B37-863B-625E4B1D9B35}"/>
                    </a:ext>
                  </a:extLst>
                </p:cNvPr>
                <p:cNvCxnSpPr/>
                <p:nvPr/>
              </p:nvCxnSpPr>
              <p:spPr>
                <a:xfrm rot="16200000" flipV="1">
                  <a:off x="732961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00">
                  <a:extLst>
                    <a:ext uri="{FF2B5EF4-FFF2-40B4-BE49-F238E27FC236}">
                      <a16:creationId xmlns="" xmlns:a16="http://schemas.microsoft.com/office/drawing/2014/main" id="{B122E8BA-5254-4A48-88E9-2EF9FB82C1B5}"/>
                    </a:ext>
                  </a:extLst>
                </p:cNvPr>
                <p:cNvSpPr/>
                <p:nvPr/>
              </p:nvSpPr>
              <p:spPr>
                <a:xfrm>
                  <a:off x="1447800" y="1962150"/>
                  <a:ext cx="214311" cy="11715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Group 139">
                <a:extLst>
                  <a:ext uri="{FF2B5EF4-FFF2-40B4-BE49-F238E27FC236}">
                    <a16:creationId xmlns="" xmlns:a16="http://schemas.microsoft.com/office/drawing/2014/main" id="{6CBC5EFE-E197-4FAE-94EF-F10B2D4B6217}"/>
                  </a:ext>
                </a:extLst>
              </p:cNvPr>
              <p:cNvGrpSpPr/>
              <p:nvPr/>
            </p:nvGrpSpPr>
            <p:grpSpPr>
              <a:xfrm>
                <a:off x="2569451" y="2303735"/>
                <a:ext cx="301358" cy="2317121"/>
                <a:chOff x="1828800" y="1485901"/>
                <a:chExt cx="214311" cy="1647821"/>
              </a:xfrm>
            </p:grpSpPr>
            <p:cxnSp>
              <p:nvCxnSpPr>
                <p:cNvPr id="22" name="Straight Connector 103">
                  <a:extLst>
                    <a:ext uri="{FF2B5EF4-FFF2-40B4-BE49-F238E27FC236}">
                      <a16:creationId xmlns="" xmlns:a16="http://schemas.microsoft.com/office/drawing/2014/main" id="{713B46A6-48BD-4A6B-B1BB-DBE306C14F49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13961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ounded Rectangle 106">
                  <a:extLst>
                    <a:ext uri="{FF2B5EF4-FFF2-40B4-BE49-F238E27FC236}">
                      <a16:creationId xmlns="" xmlns:a16="http://schemas.microsoft.com/office/drawing/2014/main" id="{A29B261D-1B8B-435A-9831-B50B3ED54E3B}"/>
                    </a:ext>
                  </a:extLst>
                </p:cNvPr>
                <p:cNvSpPr/>
                <p:nvPr/>
              </p:nvSpPr>
              <p:spPr>
                <a:xfrm>
                  <a:off x="1828800" y="1809750"/>
                  <a:ext cx="214311" cy="13239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Group 140">
                <a:extLst>
                  <a:ext uri="{FF2B5EF4-FFF2-40B4-BE49-F238E27FC236}">
                    <a16:creationId xmlns="" xmlns:a16="http://schemas.microsoft.com/office/drawing/2014/main" id="{54BAC4C6-8676-47CE-ACF8-E85E9C76E322}"/>
                  </a:ext>
                </a:extLst>
              </p:cNvPr>
              <p:cNvGrpSpPr/>
              <p:nvPr/>
            </p:nvGrpSpPr>
            <p:grpSpPr>
              <a:xfrm>
                <a:off x="3103063" y="2303735"/>
                <a:ext cx="301358" cy="2317121"/>
                <a:chOff x="2209800" y="1485901"/>
                <a:chExt cx="214311" cy="1647821"/>
              </a:xfrm>
            </p:grpSpPr>
            <p:cxnSp>
              <p:nvCxnSpPr>
                <p:cNvPr id="25" name="Straight Connector 107">
                  <a:extLst>
                    <a:ext uri="{FF2B5EF4-FFF2-40B4-BE49-F238E27FC236}">
                      <a16:creationId xmlns="" xmlns:a16="http://schemas.microsoft.com/office/drawing/2014/main" id="{019E1B2E-4165-4DFC-9C8A-0D2461B43FB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494961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ounded Rectangle 120">
                  <a:extLst>
                    <a:ext uri="{FF2B5EF4-FFF2-40B4-BE49-F238E27FC236}">
                      <a16:creationId xmlns="" xmlns:a16="http://schemas.microsoft.com/office/drawing/2014/main" id="{BD38DB4D-C260-4915-B0B1-58B25D47C4C6}"/>
                    </a:ext>
                  </a:extLst>
                </p:cNvPr>
                <p:cNvSpPr/>
                <p:nvPr/>
              </p:nvSpPr>
              <p:spPr>
                <a:xfrm>
                  <a:off x="2209800" y="2419350"/>
                  <a:ext cx="214311" cy="7143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Group 141">
                <a:extLst>
                  <a:ext uri="{FF2B5EF4-FFF2-40B4-BE49-F238E27FC236}">
                    <a16:creationId xmlns="" xmlns:a16="http://schemas.microsoft.com/office/drawing/2014/main" id="{D1E60CF4-45CE-4078-BAD1-98EA213D50C8}"/>
                  </a:ext>
                </a:extLst>
              </p:cNvPr>
              <p:cNvGrpSpPr/>
              <p:nvPr/>
            </p:nvGrpSpPr>
            <p:grpSpPr>
              <a:xfrm>
                <a:off x="3636674" y="2303735"/>
                <a:ext cx="301358" cy="2317121"/>
                <a:chOff x="2667000" y="1485901"/>
                <a:chExt cx="214311" cy="1647821"/>
              </a:xfrm>
            </p:grpSpPr>
            <p:cxnSp>
              <p:nvCxnSpPr>
                <p:cNvPr id="28" name="Straight Connector 127">
                  <a:extLst>
                    <a:ext uri="{FF2B5EF4-FFF2-40B4-BE49-F238E27FC236}">
                      <a16:creationId xmlns="" xmlns:a16="http://schemas.microsoft.com/office/drawing/2014/main" id="{402C3285-4FA3-42A5-A9EE-BD2787EF22DF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952161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ounded Rectangle 128">
                  <a:extLst>
                    <a:ext uri="{FF2B5EF4-FFF2-40B4-BE49-F238E27FC236}">
                      <a16:creationId xmlns="" xmlns:a16="http://schemas.microsoft.com/office/drawing/2014/main" id="{B989E293-2207-495E-BE67-7824E74BB246}"/>
                    </a:ext>
                  </a:extLst>
                </p:cNvPr>
                <p:cNvSpPr/>
                <p:nvPr/>
              </p:nvSpPr>
              <p:spPr>
                <a:xfrm>
                  <a:off x="2667000" y="1962150"/>
                  <a:ext cx="214311" cy="11715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Group 142">
                <a:extLst>
                  <a:ext uri="{FF2B5EF4-FFF2-40B4-BE49-F238E27FC236}">
                    <a16:creationId xmlns="" xmlns:a16="http://schemas.microsoft.com/office/drawing/2014/main" id="{582C0DA5-F8C9-43F6-B36E-0DA6F9BE5C86}"/>
                  </a:ext>
                </a:extLst>
              </p:cNvPr>
              <p:cNvGrpSpPr/>
              <p:nvPr/>
            </p:nvGrpSpPr>
            <p:grpSpPr>
              <a:xfrm>
                <a:off x="4170289" y="2303735"/>
                <a:ext cx="301358" cy="2317121"/>
                <a:chOff x="2971800" y="1485901"/>
                <a:chExt cx="214311" cy="1647821"/>
              </a:xfrm>
            </p:grpSpPr>
            <p:cxnSp>
              <p:nvCxnSpPr>
                <p:cNvPr id="31" name="Straight Connector 135">
                  <a:extLst>
                    <a:ext uri="{FF2B5EF4-FFF2-40B4-BE49-F238E27FC236}">
                      <a16:creationId xmlns="" xmlns:a16="http://schemas.microsoft.com/office/drawing/2014/main" id="{7770844A-F6B8-423E-A913-38D82BFDE15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2256961" y="2302205"/>
                  <a:ext cx="1638299" cy="5691"/>
                </a:xfrm>
                <a:prstGeom prst="line">
                  <a:avLst/>
                </a:prstGeom>
                <a:ln w="12700">
                  <a:solidFill>
                    <a:srgbClr val="FFB850"/>
                  </a:solidFill>
                  <a:prstDash val="sysDot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136">
                  <a:extLst>
                    <a:ext uri="{FF2B5EF4-FFF2-40B4-BE49-F238E27FC236}">
                      <a16:creationId xmlns="" xmlns:a16="http://schemas.microsoft.com/office/drawing/2014/main" id="{3050D1A3-6FF8-4D11-BC8D-D9CE89B14D67}"/>
                    </a:ext>
                  </a:extLst>
                </p:cNvPr>
                <p:cNvSpPr/>
                <p:nvPr/>
              </p:nvSpPr>
              <p:spPr>
                <a:xfrm>
                  <a:off x="2971800" y="1809750"/>
                  <a:ext cx="214311" cy="1323972"/>
                </a:xfrm>
                <a:prstGeom prst="round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8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Rectangle 143">
                <a:extLst>
                  <a:ext uri="{FF2B5EF4-FFF2-40B4-BE49-F238E27FC236}">
                    <a16:creationId xmlns="" xmlns:a16="http://schemas.microsoft.com/office/drawing/2014/main" id="{7B71A8B9-CE4D-4439-81FC-82DDF162CEAC}"/>
                  </a:ext>
                </a:extLst>
              </p:cNvPr>
              <p:cNvSpPr/>
              <p:nvPr/>
            </p:nvSpPr>
            <p:spPr>
              <a:xfrm>
                <a:off x="1561685" y="4810264"/>
                <a:ext cx="169918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55</a:t>
                </a:r>
              </a:p>
            </p:txBody>
          </p:sp>
          <p:sp>
            <p:nvSpPr>
              <p:cNvPr id="34" name="Rectangle 144">
                <a:extLst>
                  <a:ext uri="{FF2B5EF4-FFF2-40B4-BE49-F238E27FC236}">
                    <a16:creationId xmlns="" xmlns:a16="http://schemas.microsoft.com/office/drawing/2014/main" id="{177C611A-93BD-4D93-ADDC-185C545CD123}"/>
                  </a:ext>
                </a:extLst>
              </p:cNvPr>
              <p:cNvSpPr/>
              <p:nvPr/>
            </p:nvSpPr>
            <p:spPr>
              <a:xfrm>
                <a:off x="2103162" y="4810264"/>
                <a:ext cx="163506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70</a:t>
                </a:r>
              </a:p>
            </p:txBody>
          </p:sp>
          <p:sp>
            <p:nvSpPr>
              <p:cNvPr id="35" name="Rectangle 145">
                <a:extLst>
                  <a:ext uri="{FF2B5EF4-FFF2-40B4-BE49-F238E27FC236}">
                    <a16:creationId xmlns="" xmlns:a16="http://schemas.microsoft.com/office/drawing/2014/main" id="{8084B9EB-35AD-4FA1-93B5-6B2FDE8AB3C8}"/>
                  </a:ext>
                </a:extLst>
              </p:cNvPr>
              <p:cNvSpPr/>
              <p:nvPr/>
            </p:nvSpPr>
            <p:spPr>
              <a:xfrm>
                <a:off x="2636624" y="4810264"/>
                <a:ext cx="173124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85</a:t>
                </a:r>
              </a:p>
            </p:txBody>
          </p:sp>
          <p:sp>
            <p:nvSpPr>
              <p:cNvPr id="36" name="Rectangle 146">
                <a:extLst>
                  <a:ext uri="{FF2B5EF4-FFF2-40B4-BE49-F238E27FC236}">
                    <a16:creationId xmlns="" xmlns:a16="http://schemas.microsoft.com/office/drawing/2014/main" id="{717DD6FA-61DC-438D-953E-613784429B21}"/>
                  </a:ext>
                </a:extLst>
              </p:cNvPr>
              <p:cNvSpPr/>
              <p:nvPr/>
            </p:nvSpPr>
            <p:spPr>
              <a:xfrm>
                <a:off x="3177299" y="4810264"/>
                <a:ext cx="168315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40</a:t>
                </a:r>
              </a:p>
            </p:txBody>
          </p:sp>
          <p:sp>
            <p:nvSpPr>
              <p:cNvPr id="37" name="Rectangle 147">
                <a:extLst>
                  <a:ext uri="{FF2B5EF4-FFF2-40B4-BE49-F238E27FC236}">
                    <a16:creationId xmlns="" xmlns:a16="http://schemas.microsoft.com/office/drawing/2014/main" id="{114AB409-117B-4D7B-A693-6886FAE369C8}"/>
                  </a:ext>
                </a:extLst>
              </p:cNvPr>
              <p:cNvSpPr/>
              <p:nvPr/>
            </p:nvSpPr>
            <p:spPr>
              <a:xfrm>
                <a:off x="3711563" y="4810264"/>
                <a:ext cx="176330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60</a:t>
                </a:r>
              </a:p>
            </p:txBody>
          </p:sp>
          <p:sp>
            <p:nvSpPr>
              <p:cNvPr id="38" name="Rectangle 148">
                <a:extLst>
                  <a:ext uri="{FF2B5EF4-FFF2-40B4-BE49-F238E27FC236}">
                    <a16:creationId xmlns="" xmlns:a16="http://schemas.microsoft.com/office/drawing/2014/main" id="{0BE2F3B8-6979-4910-AB24-8334AF74AFF3}"/>
                  </a:ext>
                </a:extLst>
              </p:cNvPr>
              <p:cNvSpPr/>
              <p:nvPr/>
            </p:nvSpPr>
            <p:spPr>
              <a:xfrm>
                <a:off x="4249031" y="4810264"/>
                <a:ext cx="177934" cy="2655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80</a:t>
                </a: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95F95786-0270-4A82-AA32-10CCAA5314E9}"/>
              </a:ext>
            </a:extLst>
          </p:cNvPr>
          <p:cNvGrpSpPr/>
          <p:nvPr/>
        </p:nvGrpSpPr>
        <p:grpSpPr>
          <a:xfrm>
            <a:off x="5982929" y="1643270"/>
            <a:ext cx="3457897" cy="1856328"/>
            <a:chOff x="1082421" y="1986592"/>
            <a:chExt cx="4283672" cy="1856328"/>
          </a:xfrm>
        </p:grpSpPr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6B63C1B5-BD8E-4163-8C58-CD5A9407DB9C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="" xmlns:a16="http://schemas.microsoft.com/office/drawing/2014/main" id="{7BF3E00F-9507-4A96-B7E8-0C027AC35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="" xmlns:a16="http://schemas.microsoft.com/office/drawing/2014/main" id="{F04F9DCD-8C79-4E9A-B944-1B705864D04E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67" name="图片 66">
              <a:extLst>
                <a:ext uri="{FF2B5EF4-FFF2-40B4-BE49-F238E27FC236}">
                  <a16:creationId xmlns="" xmlns:a16="http://schemas.microsoft.com/office/drawing/2014/main" id="{47B5618F-6D48-4F64-A8FB-EB577EA32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CB326B39-2DA7-45E6-A4C8-58599B3735E4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="" xmlns:a16="http://schemas.microsoft.com/office/drawing/2014/main" id="{2A56DABE-2602-4811-AA2D-6270D79AC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E76E7794-44B5-4FB0-A089-8653ED272F89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D58A2C1B-D3C2-4291-9D40-B02FC2646197}"/>
              </a:ext>
            </a:extLst>
          </p:cNvPr>
          <p:cNvGrpSpPr/>
          <p:nvPr/>
        </p:nvGrpSpPr>
        <p:grpSpPr>
          <a:xfrm>
            <a:off x="7746467" y="4079857"/>
            <a:ext cx="3457897" cy="1856328"/>
            <a:chOff x="1082421" y="1986592"/>
            <a:chExt cx="4283672" cy="1856328"/>
          </a:xfrm>
        </p:grpSpPr>
        <p:grpSp>
          <p:nvGrpSpPr>
            <p:cNvPr id="74" name="组合 73">
              <a:extLst>
                <a:ext uri="{FF2B5EF4-FFF2-40B4-BE49-F238E27FC236}">
                  <a16:creationId xmlns="" xmlns:a16="http://schemas.microsoft.com/office/drawing/2014/main" id="{20645370-2953-4EFF-8F81-374570ADDA86}"/>
                </a:ext>
              </a:extLst>
            </p:cNvPr>
            <p:cNvGrpSpPr/>
            <p:nvPr/>
          </p:nvGrpSpPr>
          <p:grpSpPr>
            <a:xfrm>
              <a:off x="1082421" y="1986592"/>
              <a:ext cx="4283672" cy="1587693"/>
              <a:chOff x="1583802" y="3701347"/>
              <a:chExt cx="1783502" cy="1671004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="" xmlns:a16="http://schemas.microsoft.com/office/drawing/2014/main" id="{5CE29EEB-328A-4C94-A49E-C6D572664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420866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CA308BFB-F844-413D-ADE6-81AF3E76C90B}"/>
                  </a:ext>
                </a:extLst>
              </p:cNvPr>
              <p:cNvSpPr txBox="1"/>
              <p:nvPr/>
            </p:nvSpPr>
            <p:spPr>
              <a:xfrm>
                <a:off x="1583802" y="3701347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75" name="图片 74">
              <a:extLst>
                <a:ext uri="{FF2B5EF4-FFF2-40B4-BE49-F238E27FC236}">
                  <a16:creationId xmlns="" xmlns:a16="http://schemas.microsoft.com/office/drawing/2014/main" id="{81F3CFF6-C369-4B98-84BA-65FA1AE6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8791" y="2362112"/>
              <a:ext cx="218406" cy="209017"/>
            </a:xfrm>
            <a:prstGeom prst="rect">
              <a:avLst/>
            </a:prstGeom>
          </p:spPr>
        </p:pic>
        <p:sp>
          <p:nvSpPr>
            <p:cNvPr id="76" name="椭圆 75">
              <a:extLst>
                <a:ext uri="{FF2B5EF4-FFF2-40B4-BE49-F238E27FC236}">
                  <a16:creationId xmlns="" xmlns:a16="http://schemas.microsoft.com/office/drawing/2014/main" id="{E8195599-F540-4778-87F9-A2AC752EB5DC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7" name="图片 76">
              <a:extLst>
                <a:ext uri="{FF2B5EF4-FFF2-40B4-BE49-F238E27FC236}">
                  <a16:creationId xmlns="" xmlns:a16="http://schemas.microsoft.com/office/drawing/2014/main" id="{D68EE9B2-972E-4740-A97B-8E662955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78" name="椭圆 77">
              <a:extLst>
                <a:ext uri="{FF2B5EF4-FFF2-40B4-BE49-F238E27FC236}">
                  <a16:creationId xmlns="" xmlns:a16="http://schemas.microsoft.com/office/drawing/2014/main" id="{E322F779-7052-4B68-9B66-4B282672879B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8407B3CE-64C4-4E1C-9AA1-ADD28C7ECC34}"/>
              </a:ext>
            </a:extLst>
          </p:cNvPr>
          <p:cNvGrpSpPr/>
          <p:nvPr/>
        </p:nvGrpSpPr>
        <p:grpSpPr>
          <a:xfrm>
            <a:off x="9046992" y="503934"/>
            <a:ext cx="3248476" cy="1024401"/>
            <a:chOff x="1903057" y="4008836"/>
            <a:chExt cx="3701295" cy="1182373"/>
          </a:xfrm>
        </p:grpSpPr>
        <p:grpSp>
          <p:nvGrpSpPr>
            <p:cNvPr id="82" name="组合 81">
              <a:extLst>
                <a:ext uri="{FF2B5EF4-FFF2-40B4-BE49-F238E27FC236}">
                  <a16:creationId xmlns="" xmlns:a16="http://schemas.microsoft.com/office/drawing/2014/main" id="{259F1B68-433E-44AF-BD36-8B69104BEEC9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="" xmlns:a16="http://schemas.microsoft.com/office/drawing/2014/main" id="{6F15AB30-0FEC-4024-92B5-F9E492D9C3C1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="" xmlns:a16="http://schemas.microsoft.com/office/drawing/2014/main" id="{EB0BB5FE-1877-4ACC-A158-4DCB47F1AE63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="" xmlns:a16="http://schemas.microsoft.com/office/drawing/2014/main" id="{A8AF4B26-5636-4925-9E70-699EF335DB4E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任意多边形: 形状 114">
                  <a:extLst>
                    <a:ext uri="{FF2B5EF4-FFF2-40B4-BE49-F238E27FC236}">
                      <a16:creationId xmlns="" xmlns:a16="http://schemas.microsoft.com/office/drawing/2014/main" id="{3A2AE14B-29B7-4EA2-9ECC-05FAA95BBAA4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6" name="直接连接符 115">
                  <a:extLst>
                    <a:ext uri="{FF2B5EF4-FFF2-40B4-BE49-F238E27FC236}">
                      <a16:creationId xmlns="" xmlns:a16="http://schemas.microsoft.com/office/drawing/2014/main" id="{906E060B-2447-48D7-9B34-8E726A2F5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>
                <a:extLst>
                  <a:ext uri="{FF2B5EF4-FFF2-40B4-BE49-F238E27FC236}">
                    <a16:creationId xmlns="" xmlns:a16="http://schemas.microsoft.com/office/drawing/2014/main" id="{E952E8B5-4461-45B7-8765-EAB0ECAC5F2D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="" xmlns:a16="http://schemas.microsoft.com/office/drawing/2014/main" id="{94E82FFC-0CDA-4D58-94EF-CB9C6A66AAC6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="" xmlns:a16="http://schemas.microsoft.com/office/drawing/2014/main" id="{1ECF3F82-0D82-4112-96EB-122D5B13DA05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任意多边形: 形状 110">
                  <a:extLst>
                    <a:ext uri="{FF2B5EF4-FFF2-40B4-BE49-F238E27FC236}">
                      <a16:creationId xmlns="" xmlns:a16="http://schemas.microsoft.com/office/drawing/2014/main" id="{10F91A1B-F112-4365-AB96-667F2128214A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="" xmlns:a16="http://schemas.microsoft.com/office/drawing/2014/main" id="{960CBA2A-1109-4FE8-A083-8C02EB307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86">
                <a:extLst>
                  <a:ext uri="{FF2B5EF4-FFF2-40B4-BE49-F238E27FC236}">
                    <a16:creationId xmlns="" xmlns:a16="http://schemas.microsoft.com/office/drawing/2014/main" id="{F1E6915A-E889-4300-824F-A6B6A8E627B8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="" xmlns:a16="http://schemas.microsoft.com/office/drawing/2014/main" id="{36A5B113-FA67-43A3-805E-2341B30A4DC2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="" xmlns:a16="http://schemas.microsoft.com/office/drawing/2014/main" id="{0E0C9E76-FD26-4C36-AFED-B9D91E2ED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>
                <a:extLst>
                  <a:ext uri="{FF2B5EF4-FFF2-40B4-BE49-F238E27FC236}">
                    <a16:creationId xmlns="" xmlns:a16="http://schemas.microsoft.com/office/drawing/2014/main" id="{79BEF3E6-FF5C-48BA-8153-A57831143EFE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05" name="任意多边形: 形状 104">
                  <a:extLst>
                    <a:ext uri="{FF2B5EF4-FFF2-40B4-BE49-F238E27FC236}">
                      <a16:creationId xmlns="" xmlns:a16="http://schemas.microsoft.com/office/drawing/2014/main" id="{FC792604-3CE4-47D9-B3C9-E58A74979342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="" xmlns:a16="http://schemas.microsoft.com/office/drawing/2014/main" id="{B01D40C5-B491-4893-9F42-3DDF0388F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="" xmlns:a16="http://schemas.microsoft.com/office/drawing/2014/main" id="{5B27714E-5244-4AFB-9002-5080FB8FC0D8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01" name="直接连接符 100">
                  <a:extLst>
                    <a:ext uri="{FF2B5EF4-FFF2-40B4-BE49-F238E27FC236}">
                      <a16:creationId xmlns="" xmlns:a16="http://schemas.microsoft.com/office/drawing/2014/main" id="{220FC7F0-4FA8-4DAB-A275-D9D9ED99B5AD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="" xmlns:a16="http://schemas.microsoft.com/office/drawing/2014/main" id="{70930D77-2BF8-413C-AF6B-22069C7973B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任意多边形: 形状 102">
                  <a:extLst>
                    <a:ext uri="{FF2B5EF4-FFF2-40B4-BE49-F238E27FC236}">
                      <a16:creationId xmlns="" xmlns:a16="http://schemas.microsoft.com/office/drawing/2014/main" id="{CB194889-3496-4629-A04A-6FF2D6DFD6DD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4" name="直接连接符 103">
                  <a:extLst>
                    <a:ext uri="{FF2B5EF4-FFF2-40B4-BE49-F238E27FC236}">
                      <a16:creationId xmlns="" xmlns:a16="http://schemas.microsoft.com/office/drawing/2014/main" id="{4355428B-6D05-4EE4-9872-642C6F830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>
                <a:extLst>
                  <a:ext uri="{FF2B5EF4-FFF2-40B4-BE49-F238E27FC236}">
                    <a16:creationId xmlns="" xmlns:a16="http://schemas.microsoft.com/office/drawing/2014/main" id="{08B0F69A-9311-46B0-84B1-F222DB729EAD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="" xmlns:a16="http://schemas.microsoft.com/office/drawing/2014/main" id="{7BC752E3-3C81-42EC-A71D-08A0F6F18DFF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="" xmlns:a16="http://schemas.microsoft.com/office/drawing/2014/main" id="{A206C9A3-2FB7-4C82-AB6B-D1557F9E96DE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98">
                  <a:extLst>
                    <a:ext uri="{FF2B5EF4-FFF2-40B4-BE49-F238E27FC236}">
                      <a16:creationId xmlns="" xmlns:a16="http://schemas.microsoft.com/office/drawing/2014/main" id="{895E8F92-2FCB-40BC-B103-DB71CCDA6497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="" xmlns:a16="http://schemas.microsoft.com/office/drawing/2014/main" id="{AB27D9FF-A168-4871-BDF8-86761E0F3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="" xmlns:a16="http://schemas.microsoft.com/office/drawing/2014/main" id="{199EF6FA-4EC7-4158-A944-A02C7D0CC946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95" name="任意多边形: 形状 94">
                  <a:extLst>
                    <a:ext uri="{FF2B5EF4-FFF2-40B4-BE49-F238E27FC236}">
                      <a16:creationId xmlns="" xmlns:a16="http://schemas.microsoft.com/office/drawing/2014/main" id="{5A0DBCAF-4D3E-4B78-99DB-AA3B1F8B1BBB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="" xmlns:a16="http://schemas.microsoft.com/office/drawing/2014/main" id="{2E61D747-CFE4-4273-BC3F-4C8BE981C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="" xmlns:a16="http://schemas.microsoft.com/office/drawing/2014/main" id="{E5188E0B-9F10-47C8-AFC7-F11DA7A0178E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93" name="任意多边形: 形状 92">
                  <a:extLst>
                    <a:ext uri="{FF2B5EF4-FFF2-40B4-BE49-F238E27FC236}">
                      <a16:creationId xmlns="" xmlns:a16="http://schemas.microsoft.com/office/drawing/2014/main" id="{A7361882-B7E6-4DDA-8E0A-5D8787C554F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94" name="直接连接符 93">
                  <a:extLst>
                    <a:ext uri="{FF2B5EF4-FFF2-40B4-BE49-F238E27FC236}">
                      <a16:creationId xmlns="" xmlns:a16="http://schemas.microsoft.com/office/drawing/2014/main" id="{399D6348-F84C-4E40-B9AA-D30C206EA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06146CB1-F383-4159-94C1-394AF5562C6D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="" xmlns:a16="http://schemas.microsoft.com/office/drawing/2014/main" id="{57006D4F-BB97-4C1C-AF69-E8BFA5F127A5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="" xmlns:a16="http://schemas.microsoft.com/office/drawing/2014/main" id="{97CC9768-8F54-47DD-A4B3-0A7B387ABDEC}"/>
              </a:ext>
            </a:extLst>
          </p:cNvPr>
          <p:cNvSpPr/>
          <p:nvPr/>
        </p:nvSpPr>
        <p:spPr>
          <a:xfrm>
            <a:off x="673525" y="5888194"/>
            <a:ext cx="467344" cy="96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17AB61B8-0DCD-4B2A-A6AF-6DFF999F7820}"/>
              </a:ext>
            </a:extLst>
          </p:cNvPr>
          <p:cNvSpPr/>
          <p:nvPr/>
        </p:nvSpPr>
        <p:spPr>
          <a:xfrm>
            <a:off x="1359879" y="6121114"/>
            <a:ext cx="565799" cy="73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="" xmlns:a16="http://schemas.microsoft.com/office/drawing/2014/main" id="{AE942160-79B4-4812-B2BE-563B19F8C48B}"/>
              </a:ext>
            </a:extLst>
          </p:cNvPr>
          <p:cNvSpPr/>
          <p:nvPr/>
        </p:nvSpPr>
        <p:spPr>
          <a:xfrm>
            <a:off x="768613" y="6005666"/>
            <a:ext cx="491885" cy="734860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54980E92-4589-4495-B994-1E222A395CC4}"/>
              </a:ext>
            </a:extLst>
          </p:cNvPr>
          <p:cNvSpPr/>
          <p:nvPr/>
        </p:nvSpPr>
        <p:spPr>
          <a:xfrm>
            <a:off x="1658867" y="5972629"/>
            <a:ext cx="491885" cy="734860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19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D3B702EF-7B14-491D-841E-65C8992B3A79}"/>
              </a:ext>
            </a:extLst>
          </p:cNvPr>
          <p:cNvCxnSpPr>
            <a:cxnSpLocks/>
          </p:cNvCxnSpPr>
          <p:nvPr/>
        </p:nvCxnSpPr>
        <p:spPr>
          <a:xfrm flipH="1">
            <a:off x="3407245" y="4134981"/>
            <a:ext cx="69948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F4D89D19-7F49-4584-B247-7ECE7560603B}"/>
              </a:ext>
            </a:extLst>
          </p:cNvPr>
          <p:cNvCxnSpPr>
            <a:cxnSpLocks/>
          </p:cNvCxnSpPr>
          <p:nvPr/>
        </p:nvCxnSpPr>
        <p:spPr>
          <a:xfrm flipH="1">
            <a:off x="1956133" y="1809224"/>
            <a:ext cx="69948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13D4CAB-C7CF-426D-A772-FB66EC97511A}"/>
              </a:ext>
            </a:extLst>
          </p:cNvPr>
          <p:cNvGrpSpPr/>
          <p:nvPr/>
        </p:nvGrpSpPr>
        <p:grpSpPr>
          <a:xfrm>
            <a:off x="11361162" y="-8738"/>
            <a:ext cx="830838" cy="6866738"/>
            <a:chOff x="11361162" y="-8738"/>
            <a:chExt cx="830838" cy="686673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E8BB772A-87EC-4650-B9E0-A270E0762468}"/>
                </a:ext>
              </a:extLst>
            </p:cNvPr>
            <p:cNvGrpSpPr/>
            <p:nvPr/>
          </p:nvGrpSpPr>
          <p:grpSpPr>
            <a:xfrm>
              <a:off x="11734800" y="-8738"/>
              <a:ext cx="457200" cy="6866738"/>
              <a:chOff x="10535478" y="0"/>
              <a:chExt cx="457200" cy="6866738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="" xmlns:a16="http://schemas.microsoft.com/office/drawing/2014/main" id="{ABA14BB4-6655-4369-8D30-93B44BBFEA09}"/>
                  </a:ext>
                </a:extLst>
              </p:cNvPr>
              <p:cNvCxnSpPr/>
              <p:nvPr/>
            </p:nvCxnSpPr>
            <p:spPr>
              <a:xfrm>
                <a:off x="105354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="" xmlns:a16="http://schemas.microsoft.com/office/drawing/2014/main" id="{001D1547-AA45-4AC7-B579-F1BCCF32FCEB}"/>
                  </a:ext>
                </a:extLst>
              </p:cNvPr>
              <p:cNvCxnSpPr/>
              <p:nvPr/>
            </p:nvCxnSpPr>
            <p:spPr>
              <a:xfrm>
                <a:off x="106878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4F263324-136B-4A82-973F-5173C12597F5}"/>
                  </a:ext>
                </a:extLst>
              </p:cNvPr>
              <p:cNvCxnSpPr/>
              <p:nvPr/>
            </p:nvCxnSpPr>
            <p:spPr>
              <a:xfrm>
                <a:off x="108402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="" xmlns:a16="http://schemas.microsoft.com/office/drawing/2014/main" id="{6E198CDF-B017-447A-873D-3F09937B99D0}"/>
                  </a:ext>
                </a:extLst>
              </p:cNvPr>
              <p:cNvCxnSpPr/>
              <p:nvPr/>
            </p:nvCxnSpPr>
            <p:spPr>
              <a:xfrm>
                <a:off x="10992678" y="8738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63106519-A159-4AA0-A8F2-3C114AE4C11F}"/>
                </a:ext>
              </a:extLst>
            </p:cNvPr>
            <p:cNvGrpSpPr/>
            <p:nvPr/>
          </p:nvGrpSpPr>
          <p:grpSpPr>
            <a:xfrm>
              <a:off x="11361162" y="528590"/>
              <a:ext cx="106017" cy="1669126"/>
              <a:chOff x="11217124" y="198054"/>
              <a:chExt cx="106017" cy="1669126"/>
            </a:xfrm>
          </p:grpSpPr>
          <p:sp>
            <p:nvSpPr>
              <p:cNvPr id="5" name="椭圆 4">
                <a:extLst>
                  <a:ext uri="{FF2B5EF4-FFF2-40B4-BE49-F238E27FC236}">
                    <a16:creationId xmlns="" xmlns:a16="http://schemas.microsoft.com/office/drawing/2014/main" id="{781DF9E8-393D-4C2B-B54B-CF1B210B4CEA}"/>
                  </a:ext>
                </a:extLst>
              </p:cNvPr>
              <p:cNvSpPr/>
              <p:nvPr/>
            </p:nvSpPr>
            <p:spPr>
              <a:xfrm>
                <a:off x="11217124" y="19805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="" xmlns:a16="http://schemas.microsoft.com/office/drawing/2014/main" id="{F918590B-005D-4E71-BAEB-EF4088119D74}"/>
                  </a:ext>
                </a:extLst>
              </p:cNvPr>
              <p:cNvSpPr/>
              <p:nvPr/>
            </p:nvSpPr>
            <p:spPr>
              <a:xfrm>
                <a:off x="11217124" y="458572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="" xmlns:a16="http://schemas.microsoft.com/office/drawing/2014/main" id="{00B3F6F6-368E-4DD0-B975-FB44C49EBDDC}"/>
                  </a:ext>
                </a:extLst>
              </p:cNvPr>
              <p:cNvSpPr/>
              <p:nvPr/>
            </p:nvSpPr>
            <p:spPr>
              <a:xfrm>
                <a:off x="11217124" y="719090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="" xmlns:a16="http://schemas.microsoft.com/office/drawing/2014/main" id="{EED5A567-C07A-4CF8-BB2F-A29AE48C89F4}"/>
                  </a:ext>
                </a:extLst>
              </p:cNvPr>
              <p:cNvSpPr/>
              <p:nvPr/>
            </p:nvSpPr>
            <p:spPr>
              <a:xfrm>
                <a:off x="11217124" y="1240126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277A8A29-3D7F-4884-A8C1-E517C80B1485}"/>
                  </a:ext>
                </a:extLst>
              </p:cNvPr>
              <p:cNvSpPr/>
              <p:nvPr/>
            </p:nvSpPr>
            <p:spPr>
              <a:xfrm>
                <a:off x="11217124" y="979608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="" xmlns:a16="http://schemas.microsoft.com/office/drawing/2014/main" id="{B7C52162-1198-4ADC-8B6C-058A6DD52842}"/>
                  </a:ext>
                </a:extLst>
              </p:cNvPr>
              <p:cNvSpPr/>
              <p:nvPr/>
            </p:nvSpPr>
            <p:spPr>
              <a:xfrm>
                <a:off x="11217124" y="150064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="" xmlns:a16="http://schemas.microsoft.com/office/drawing/2014/main" id="{52EAB335-7326-4AE8-B4C2-D7BB26703603}"/>
                  </a:ext>
                </a:extLst>
              </p:cNvPr>
              <p:cNvSpPr/>
              <p:nvPr/>
            </p:nvSpPr>
            <p:spPr>
              <a:xfrm>
                <a:off x="11217124" y="1761163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D2A30B60-F8C2-4855-A83E-DE430F094687}"/>
              </a:ext>
            </a:extLst>
          </p:cNvPr>
          <p:cNvGrpSpPr/>
          <p:nvPr/>
        </p:nvGrpSpPr>
        <p:grpSpPr>
          <a:xfrm>
            <a:off x="-358970" y="-294076"/>
            <a:ext cx="6210807" cy="6500490"/>
            <a:chOff x="-717045" y="-272528"/>
            <a:chExt cx="6210807" cy="6500490"/>
          </a:xfrm>
        </p:grpSpPr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D8D46024-7168-4EB6-87AF-144A2F48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87" y="-272528"/>
              <a:ext cx="4489875" cy="3165599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ACBBE6B1-BACA-4E9D-8E75-3111BF4DDB9D}"/>
                </a:ext>
              </a:extLst>
            </p:cNvPr>
            <p:cNvGrpSpPr/>
            <p:nvPr/>
          </p:nvGrpSpPr>
          <p:grpSpPr>
            <a:xfrm>
              <a:off x="685578" y="1785076"/>
              <a:ext cx="3776622" cy="2237990"/>
              <a:chOff x="5983205" y="1931209"/>
              <a:chExt cx="3776622" cy="2237990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E49C48C3-4A04-4128-AB4F-0F01C86B8CA2}"/>
                  </a:ext>
                </a:extLst>
              </p:cNvPr>
              <p:cNvSpPr txBox="1"/>
              <p:nvPr/>
            </p:nvSpPr>
            <p:spPr>
              <a:xfrm>
                <a:off x="6120439" y="1953208"/>
                <a:ext cx="363938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M B E</a:t>
                </a:r>
                <a:endParaRPr lang="zh-CN" altLang="en-US" sz="13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7B1A2D37-000B-417D-826A-9C830E0B6B40}"/>
                  </a:ext>
                </a:extLst>
              </p:cNvPr>
              <p:cNvSpPr txBox="1"/>
              <p:nvPr/>
            </p:nvSpPr>
            <p:spPr>
              <a:xfrm>
                <a:off x="5983205" y="1931209"/>
                <a:ext cx="363938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800" dirty="0">
                    <a:solidFill>
                      <a:srgbClr val="FFB850"/>
                    </a:solidFill>
                    <a:cs typeface="+mn-ea"/>
                    <a:sym typeface="+mn-lt"/>
                  </a:rPr>
                  <a:t>M B E</a:t>
                </a:r>
                <a:endParaRPr lang="zh-CN" altLang="en-US" sz="13800" dirty="0">
                  <a:solidFill>
                    <a:srgbClr val="FFB850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="" xmlns:a16="http://schemas.microsoft.com/office/drawing/2014/main" id="{FC5BAD9D-EA00-43C6-91A7-48EEDBC9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717045" y="3062363"/>
              <a:ext cx="4489875" cy="3165599"/>
            </a:xfrm>
            <a:prstGeom prst="rect">
              <a:avLst/>
            </a:prstGeom>
          </p:spPr>
        </p:pic>
      </p:grp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67FBAA95-9DE7-492D-B32A-AA68581AC46E}"/>
              </a:ext>
            </a:extLst>
          </p:cNvPr>
          <p:cNvSpPr txBox="1"/>
          <p:nvPr/>
        </p:nvSpPr>
        <p:spPr>
          <a:xfrm>
            <a:off x="6137427" y="1608525"/>
            <a:ext cx="518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cs typeface="+mn-ea"/>
                <a:sym typeface="+mn-lt"/>
              </a:rPr>
              <a:t>请在此处输入您的标题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ABC8DC80-7E04-4637-85F9-88F376FCF731}"/>
              </a:ext>
            </a:extLst>
          </p:cNvPr>
          <p:cNvSpPr txBox="1"/>
          <p:nvPr/>
        </p:nvSpPr>
        <p:spPr>
          <a:xfrm>
            <a:off x="5710950" y="2651240"/>
            <a:ext cx="518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cs typeface="+mn-ea"/>
                <a:sym typeface="+mn-lt"/>
              </a:rPr>
              <a:t>请在此处输入您的标题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19A4A3F5-3CF9-43C7-9022-916F88AFF9A5}"/>
              </a:ext>
            </a:extLst>
          </p:cNvPr>
          <p:cNvSpPr txBox="1"/>
          <p:nvPr/>
        </p:nvSpPr>
        <p:spPr>
          <a:xfrm>
            <a:off x="5250439" y="3675402"/>
            <a:ext cx="518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cs typeface="+mn-ea"/>
                <a:sym typeface="+mn-lt"/>
              </a:rPr>
              <a:t>请在此处输入您的标题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E8D69541-6B64-470E-AAEA-010BFC578682}"/>
              </a:ext>
            </a:extLst>
          </p:cNvPr>
          <p:cNvSpPr txBox="1"/>
          <p:nvPr/>
        </p:nvSpPr>
        <p:spPr>
          <a:xfrm>
            <a:off x="4833264" y="4700065"/>
            <a:ext cx="518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cs typeface="+mn-ea"/>
                <a:sym typeface="+mn-lt"/>
              </a:rPr>
              <a:t>请在此处输入您的标题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6C1905D2-064B-4C60-BDBA-C1ADFDA00EAA}"/>
              </a:ext>
            </a:extLst>
          </p:cNvPr>
          <p:cNvGrpSpPr/>
          <p:nvPr/>
        </p:nvGrpSpPr>
        <p:grpSpPr>
          <a:xfrm>
            <a:off x="7757785" y="5580668"/>
            <a:ext cx="3325384" cy="1015725"/>
            <a:chOff x="1903057" y="4008836"/>
            <a:chExt cx="3701295" cy="118237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49729808-ABF5-426B-BE48-42CFE4C6DC65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="" xmlns:a16="http://schemas.microsoft.com/office/drawing/2014/main" id="{379426A3-AE04-4914-B25B-09A0983479BE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2" name="直接连接符 81">
                  <a:extLst>
                    <a:ext uri="{FF2B5EF4-FFF2-40B4-BE49-F238E27FC236}">
                      <a16:creationId xmlns="" xmlns:a16="http://schemas.microsoft.com/office/drawing/2014/main" id="{FF2A2CE4-1B5C-4CBB-A9DA-AD7066F5366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="" xmlns:a16="http://schemas.microsoft.com/office/drawing/2014/main" id="{37163A2C-85DF-4196-A096-C0B2B65DD179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任意多边形: 形状 83">
                  <a:extLst>
                    <a:ext uri="{FF2B5EF4-FFF2-40B4-BE49-F238E27FC236}">
                      <a16:creationId xmlns="" xmlns:a16="http://schemas.microsoft.com/office/drawing/2014/main" id="{B8ACE854-4D65-4634-8F65-2255BB66A692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="" xmlns:a16="http://schemas.microsoft.com/office/drawing/2014/main" id="{5BB1B819-D120-42C8-A498-2FD120A21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="" xmlns:a16="http://schemas.microsoft.com/office/drawing/2014/main" id="{805F70A6-FA21-4FF6-BA98-03B420AA7052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8" name="直接连接符 77">
                  <a:extLst>
                    <a:ext uri="{FF2B5EF4-FFF2-40B4-BE49-F238E27FC236}">
                      <a16:creationId xmlns="" xmlns:a16="http://schemas.microsoft.com/office/drawing/2014/main" id="{B723A676-66E8-4C85-9F0B-36D57297B85C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="" xmlns:a16="http://schemas.microsoft.com/office/drawing/2014/main" id="{6C7AD362-3FED-44B2-B10B-56F712C7A612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任意多边形: 形状 79">
                  <a:extLst>
                    <a:ext uri="{FF2B5EF4-FFF2-40B4-BE49-F238E27FC236}">
                      <a16:creationId xmlns="" xmlns:a16="http://schemas.microsoft.com/office/drawing/2014/main" id="{F1BC0EB7-DF0F-4D15-A3F0-D9B80030048A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1" name="直接连接符 80">
                  <a:extLst>
                    <a:ext uri="{FF2B5EF4-FFF2-40B4-BE49-F238E27FC236}">
                      <a16:creationId xmlns="" xmlns:a16="http://schemas.microsoft.com/office/drawing/2014/main" id="{864C6600-647B-4991-BFC5-F0B073E29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="" xmlns:a16="http://schemas.microsoft.com/office/drawing/2014/main" id="{06C1CFF6-2CD1-4E9E-87BC-B7875A3C2287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76" name="任意多边形: 形状 75">
                  <a:extLst>
                    <a:ext uri="{FF2B5EF4-FFF2-40B4-BE49-F238E27FC236}">
                      <a16:creationId xmlns="" xmlns:a16="http://schemas.microsoft.com/office/drawing/2014/main" id="{96EF34B5-6861-41D2-AE27-BF4C73ED1182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="" xmlns:a16="http://schemas.microsoft.com/office/drawing/2014/main" id="{F41CDA36-A24B-4A4F-8245-2CC53DBA7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778420C7-AF3E-4F36-8AC8-9216C359C039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="" xmlns:a16="http://schemas.microsoft.com/office/drawing/2014/main" id="{4A169C45-8AEF-475F-85E6-3A5FD67036F3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="" xmlns:a16="http://schemas.microsoft.com/office/drawing/2014/main" id="{F69B4A8D-1D46-40D4-834A-F352400D9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="" xmlns:a16="http://schemas.microsoft.com/office/drawing/2014/main" id="{1D8FF0D1-C105-4281-9112-4BD8156436DE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0" name="直接连接符 69">
                  <a:extLst>
                    <a:ext uri="{FF2B5EF4-FFF2-40B4-BE49-F238E27FC236}">
                      <a16:creationId xmlns="" xmlns:a16="http://schemas.microsoft.com/office/drawing/2014/main" id="{2A922181-D765-4670-B5AA-FDD225EE9879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="" xmlns:a16="http://schemas.microsoft.com/office/drawing/2014/main" id="{2ADF4837-C5A6-439A-84E1-C14692C02051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任意多边形: 形状 71">
                  <a:extLst>
                    <a:ext uri="{FF2B5EF4-FFF2-40B4-BE49-F238E27FC236}">
                      <a16:creationId xmlns="" xmlns:a16="http://schemas.microsoft.com/office/drawing/2014/main" id="{D13AC3CE-443A-46D6-A20A-F11C3F34BB0B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3" name="直接连接符 72">
                  <a:extLst>
                    <a:ext uri="{FF2B5EF4-FFF2-40B4-BE49-F238E27FC236}">
                      <a16:creationId xmlns="" xmlns:a16="http://schemas.microsoft.com/office/drawing/2014/main" id="{B0EBEFDD-63C3-4CE6-A8AB-187893F91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="" xmlns:a16="http://schemas.microsoft.com/office/drawing/2014/main" id="{E41A9E01-A3E5-4801-AE02-CA03FCC3E868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66" name="直接连接符 65">
                  <a:extLst>
                    <a:ext uri="{FF2B5EF4-FFF2-40B4-BE49-F238E27FC236}">
                      <a16:creationId xmlns="" xmlns:a16="http://schemas.microsoft.com/office/drawing/2014/main" id="{D454D81B-A014-4805-B374-8A7BA4CCA8EC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834028CC-1F55-4A10-BF6A-659E63558D2F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任意多边形: 形状 67">
                  <a:extLst>
                    <a:ext uri="{FF2B5EF4-FFF2-40B4-BE49-F238E27FC236}">
                      <a16:creationId xmlns="" xmlns:a16="http://schemas.microsoft.com/office/drawing/2014/main" id="{14C96D1B-5828-41E8-B331-D8478508E55D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69" name="直接连接符 68">
                  <a:extLst>
                    <a:ext uri="{FF2B5EF4-FFF2-40B4-BE49-F238E27FC236}">
                      <a16:creationId xmlns="" xmlns:a16="http://schemas.microsoft.com/office/drawing/2014/main" id="{4310DC45-8A96-4BCA-9807-07905238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925E58A2-1284-4DD2-8B01-1097DD301FAF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="" xmlns:a16="http://schemas.microsoft.com/office/drawing/2014/main" id="{080339B2-E5D2-4BB2-B5F9-0A7C0CAF7984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="" xmlns:a16="http://schemas.microsoft.com/office/drawing/2014/main" id="{8ABF9F09-44F4-435B-9432-CF56D4F73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="" xmlns:a16="http://schemas.microsoft.com/office/drawing/2014/main" id="{18AEEF8A-5CF0-43A9-BFB4-E3219289B1C1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="" xmlns:a16="http://schemas.microsoft.com/office/drawing/2014/main" id="{3CA2DEFF-4A02-4FCF-B899-757AD67F0F2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3" name="直接连接符 62">
                  <a:extLst>
                    <a:ext uri="{FF2B5EF4-FFF2-40B4-BE49-F238E27FC236}">
                      <a16:creationId xmlns="" xmlns:a16="http://schemas.microsoft.com/office/drawing/2014/main" id="{B6456224-EE60-48C8-82A3-6D9A1642C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8E52E7A7-7B72-48B8-877F-0D9D4482E297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4CA1714F-185F-4275-B932-19B1A7CDF389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5D145573-1C7C-4FF3-8979-D0E3B1CA9105}"/>
              </a:ext>
            </a:extLst>
          </p:cNvPr>
          <p:cNvGrpSpPr/>
          <p:nvPr/>
        </p:nvGrpSpPr>
        <p:grpSpPr>
          <a:xfrm>
            <a:off x="5721774" y="1586213"/>
            <a:ext cx="602977" cy="489933"/>
            <a:chOff x="6483920" y="601827"/>
            <a:chExt cx="602977" cy="489933"/>
          </a:xfrm>
        </p:grpSpPr>
        <p:sp>
          <p:nvSpPr>
            <p:cNvPr id="86" name="等腰三角形 85">
              <a:extLst>
                <a:ext uri="{FF2B5EF4-FFF2-40B4-BE49-F238E27FC236}">
                  <a16:creationId xmlns="" xmlns:a16="http://schemas.microsoft.com/office/drawing/2014/main" id="{CEB7F6D8-DC81-4B7C-85AA-D8E4E2822981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="" xmlns:a16="http://schemas.microsoft.com/office/drawing/2014/main" id="{8C54FBD5-6D26-4047-ADA2-9B5672CA17B9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609ABA51-0497-4EEB-B099-8609940F5201}"/>
              </a:ext>
            </a:extLst>
          </p:cNvPr>
          <p:cNvGrpSpPr/>
          <p:nvPr/>
        </p:nvGrpSpPr>
        <p:grpSpPr>
          <a:xfrm>
            <a:off x="4706631" y="3629309"/>
            <a:ext cx="754633" cy="503383"/>
            <a:chOff x="554927" y="5954876"/>
            <a:chExt cx="754633" cy="503383"/>
          </a:xfrm>
        </p:grpSpPr>
        <p:sp>
          <p:nvSpPr>
            <p:cNvPr id="45" name="等腰三角形 44">
              <a:extLst>
                <a:ext uri="{FF2B5EF4-FFF2-40B4-BE49-F238E27FC236}">
                  <a16:creationId xmlns="" xmlns:a16="http://schemas.microsoft.com/office/drawing/2014/main" id="{624B5103-4A7F-4CA9-B41B-21BC118B4667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="" xmlns:a16="http://schemas.microsoft.com/office/drawing/2014/main" id="{A5C93824-75CB-4F99-9BC4-95C7C38A282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="" xmlns:a16="http://schemas.microsoft.com/office/drawing/2014/main" id="{0AF590E0-D851-4040-8D96-978225852D66}"/>
              </a:ext>
            </a:extLst>
          </p:cNvPr>
          <p:cNvGrpSpPr/>
          <p:nvPr/>
        </p:nvGrpSpPr>
        <p:grpSpPr>
          <a:xfrm>
            <a:off x="5339767" y="2572349"/>
            <a:ext cx="588588" cy="549645"/>
            <a:chOff x="136803" y="465567"/>
            <a:chExt cx="588588" cy="549645"/>
          </a:xfrm>
        </p:grpSpPr>
        <p:sp>
          <p:nvSpPr>
            <p:cNvPr id="44" name="等腰三角形 43">
              <a:extLst>
                <a:ext uri="{FF2B5EF4-FFF2-40B4-BE49-F238E27FC236}">
                  <a16:creationId xmlns="" xmlns:a16="http://schemas.microsoft.com/office/drawing/2014/main" id="{75DC92D5-FC2B-4CB8-A45E-188AAA67F5FA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="" xmlns:a16="http://schemas.microsoft.com/office/drawing/2014/main" id="{55EB6A9B-4724-415A-B1FD-388B19B63621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="" xmlns:a16="http://schemas.microsoft.com/office/drawing/2014/main" id="{1669DEE5-2F43-4DAD-8B94-68BB8FB87F92}"/>
              </a:ext>
            </a:extLst>
          </p:cNvPr>
          <p:cNvGrpSpPr/>
          <p:nvPr/>
        </p:nvGrpSpPr>
        <p:grpSpPr>
          <a:xfrm rot="20364405">
            <a:off x="4285245" y="4589583"/>
            <a:ext cx="754633" cy="503383"/>
            <a:chOff x="554927" y="5954876"/>
            <a:chExt cx="754633" cy="503383"/>
          </a:xfrm>
        </p:grpSpPr>
        <p:sp>
          <p:nvSpPr>
            <p:cNvPr id="97" name="等腰三角形 96">
              <a:extLst>
                <a:ext uri="{FF2B5EF4-FFF2-40B4-BE49-F238E27FC236}">
                  <a16:creationId xmlns="" xmlns:a16="http://schemas.microsoft.com/office/drawing/2014/main" id="{19E2708D-E144-468A-9BE4-D8DF62EEAF53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="" xmlns:a16="http://schemas.microsoft.com/office/drawing/2014/main" id="{4ECA7B45-3785-4DB4-BA6D-5E56B0FB7F9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AD6462E-B965-4D02-8433-FB17E18EAA97}"/>
              </a:ext>
            </a:extLst>
          </p:cNvPr>
          <p:cNvGrpSpPr/>
          <p:nvPr/>
        </p:nvGrpSpPr>
        <p:grpSpPr>
          <a:xfrm>
            <a:off x="782717" y="2017516"/>
            <a:ext cx="10400423" cy="2006836"/>
            <a:chOff x="1368940" y="2307254"/>
            <a:chExt cx="10400423" cy="2006836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B9F725D-C73E-4ABE-9752-4C93576E8C72}"/>
                </a:ext>
              </a:extLst>
            </p:cNvPr>
            <p:cNvGrpSpPr/>
            <p:nvPr/>
          </p:nvGrpSpPr>
          <p:grpSpPr>
            <a:xfrm>
              <a:off x="1492403" y="2347620"/>
              <a:ext cx="10276960" cy="1966470"/>
              <a:chOff x="1368940" y="2307254"/>
              <a:chExt cx="10276960" cy="1966470"/>
            </a:xfrm>
            <a:solidFill>
              <a:schemeClr val="tx1">
                <a:lumMod val="95000"/>
                <a:lumOff val="5000"/>
              </a:schemeClr>
            </a:solidFill>
          </p:grpSpPr>
          <p:grpSp>
            <p:nvGrpSpPr>
              <p:cNvPr id="24" name="Group 19">
                <a:extLst>
                  <a:ext uri="{FF2B5EF4-FFF2-40B4-BE49-F238E27FC236}">
                    <a16:creationId xmlns="" xmlns:a16="http://schemas.microsoft.com/office/drawing/2014/main" id="{BCC7B36D-9B02-4E3F-9E38-3A0AFC74B6A8}"/>
                  </a:ext>
                </a:extLst>
              </p:cNvPr>
              <p:cNvGrpSpPr/>
              <p:nvPr/>
            </p:nvGrpSpPr>
            <p:grpSpPr>
              <a:xfrm>
                <a:off x="1368940" y="2727766"/>
                <a:ext cx="10276960" cy="1545958"/>
                <a:chOff x="1212082" y="2089253"/>
                <a:chExt cx="5401827" cy="812594"/>
              </a:xfrm>
              <a:grpFill/>
            </p:grpSpPr>
            <p:sp>
              <p:nvSpPr>
                <p:cNvPr id="29" name="Freeform 15">
                  <a:extLst>
                    <a:ext uri="{FF2B5EF4-FFF2-40B4-BE49-F238E27FC236}">
                      <a16:creationId xmlns="" xmlns:a16="http://schemas.microsoft.com/office/drawing/2014/main" id="{E3F50FCB-3393-4465-9E1B-93F08FE7E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6109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6">
                  <a:extLst>
                    <a:ext uri="{FF2B5EF4-FFF2-40B4-BE49-F238E27FC236}">
                      <a16:creationId xmlns="" xmlns:a16="http://schemas.microsoft.com/office/drawing/2014/main" id="{1665573E-8F15-4FB7-BF5C-17FA57E441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8100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7">
                  <a:extLst>
                    <a:ext uri="{FF2B5EF4-FFF2-40B4-BE49-F238E27FC236}">
                      <a16:creationId xmlns="" xmlns:a16="http://schemas.microsoft.com/office/drawing/2014/main" id="{2ECBD74E-8050-476B-8F75-CC1DAA9574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0091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8">
                  <a:extLst>
                    <a:ext uri="{FF2B5EF4-FFF2-40B4-BE49-F238E27FC236}">
                      <a16:creationId xmlns="" xmlns:a16="http://schemas.microsoft.com/office/drawing/2014/main" id="{AAEE22CC-8922-481C-97DE-3F9BD8858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2082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Oval 20">
                <a:extLst>
                  <a:ext uri="{FF2B5EF4-FFF2-40B4-BE49-F238E27FC236}">
                    <a16:creationId xmlns="" xmlns:a16="http://schemas.microsoft.com/office/drawing/2014/main" id="{DEE2039A-B696-459E-A5E1-31D6CE941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7080" y="2307254"/>
                <a:ext cx="955454" cy="972238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6" name="Oval 21">
                <a:extLst>
                  <a:ext uri="{FF2B5EF4-FFF2-40B4-BE49-F238E27FC236}">
                    <a16:creationId xmlns="" xmlns:a16="http://schemas.microsoft.com/office/drawing/2014/main" id="{0B36962D-8686-4F3D-80C8-71981476B0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5704" y="2307254"/>
                <a:ext cx="955454" cy="972238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7" name="Oval 22">
                <a:extLst>
                  <a:ext uri="{FF2B5EF4-FFF2-40B4-BE49-F238E27FC236}">
                    <a16:creationId xmlns="" xmlns:a16="http://schemas.microsoft.com/office/drawing/2014/main" id="{5AA4264B-4B9B-4F01-8C19-CA9C3334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5059" y="2307254"/>
                <a:ext cx="955454" cy="972238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8" name="Oval 23">
                <a:extLst>
                  <a:ext uri="{FF2B5EF4-FFF2-40B4-BE49-F238E27FC236}">
                    <a16:creationId xmlns="" xmlns:a16="http://schemas.microsoft.com/office/drawing/2014/main" id="{D6DC98D7-5088-4A43-B440-72C8C49D8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7214" y="2307254"/>
                <a:ext cx="955454" cy="972238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E319959D-1A3A-411A-9FC2-EEFB1330B498}"/>
                </a:ext>
              </a:extLst>
            </p:cNvPr>
            <p:cNvGrpSpPr/>
            <p:nvPr/>
          </p:nvGrpSpPr>
          <p:grpSpPr>
            <a:xfrm>
              <a:off x="1368940" y="2307254"/>
              <a:ext cx="10276960" cy="1966470"/>
              <a:chOff x="1368940" y="2307254"/>
              <a:chExt cx="10276960" cy="1966470"/>
            </a:xfrm>
          </p:grpSpPr>
          <p:grpSp>
            <p:nvGrpSpPr>
              <p:cNvPr id="14" name="Group 19">
                <a:extLst>
                  <a:ext uri="{FF2B5EF4-FFF2-40B4-BE49-F238E27FC236}">
                    <a16:creationId xmlns="" xmlns:a16="http://schemas.microsoft.com/office/drawing/2014/main" id="{2AF95131-0FAD-4198-A0B1-96FC458FE4AA}"/>
                  </a:ext>
                </a:extLst>
              </p:cNvPr>
              <p:cNvGrpSpPr/>
              <p:nvPr/>
            </p:nvGrpSpPr>
            <p:grpSpPr>
              <a:xfrm>
                <a:off x="1368940" y="2727766"/>
                <a:ext cx="10276960" cy="1545958"/>
                <a:chOff x="1212082" y="2089253"/>
                <a:chExt cx="5401827" cy="812594"/>
              </a:xfrm>
              <a:solidFill>
                <a:srgbClr val="FF9400"/>
              </a:solidFill>
            </p:grpSpPr>
            <p:sp>
              <p:nvSpPr>
                <p:cNvPr id="15" name="Freeform 15">
                  <a:extLst>
                    <a:ext uri="{FF2B5EF4-FFF2-40B4-BE49-F238E27FC236}">
                      <a16:creationId xmlns="" xmlns:a16="http://schemas.microsoft.com/office/drawing/2014/main" id="{5DD1D67D-23A4-4B41-BE47-5A152393C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6109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="" xmlns:a16="http://schemas.microsoft.com/office/drawing/2014/main" id="{ED29EDFE-BF07-42BC-BE96-160B49D39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8100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="" xmlns:a16="http://schemas.microsoft.com/office/drawing/2014/main" id="{A6C4DBC5-51D6-4CC1-B0AE-B1C8B6B2A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0091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="" xmlns:a16="http://schemas.microsoft.com/office/drawing/2014/main" id="{E4F085EF-D2F9-452B-BBFA-304CDDCA8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2082" y="2089253"/>
                  <a:ext cx="1447800" cy="812594"/>
                </a:xfrm>
                <a:custGeom>
                  <a:avLst/>
                  <a:gdLst>
                    <a:gd name="connsiteX0" fmla="*/ 723900 w 1447800"/>
                    <a:gd name="connsiteY0" fmla="*/ 0 h 812594"/>
                    <a:gd name="connsiteX1" fmla="*/ 782950 w 1447800"/>
                    <a:gd name="connsiteY1" fmla="*/ 2982 h 812594"/>
                    <a:gd name="connsiteX2" fmla="*/ 1447800 w 1447800"/>
                    <a:gd name="connsiteY2" fmla="*/ 739727 h 812594"/>
                    <a:gd name="connsiteX3" fmla="*/ 1446025 w 1447800"/>
                    <a:gd name="connsiteY3" fmla="*/ 739727 h 812594"/>
                    <a:gd name="connsiteX4" fmla="*/ 1447800 w 1447800"/>
                    <a:gd name="connsiteY4" fmla="*/ 744013 h 812594"/>
                    <a:gd name="connsiteX5" fmla="*/ 1379220 w 1447800"/>
                    <a:gd name="connsiteY5" fmla="*/ 812593 h 812594"/>
                    <a:gd name="connsiteX6" fmla="*/ 1310640 w 1447800"/>
                    <a:gd name="connsiteY6" fmla="*/ 744013 h 812594"/>
                    <a:gd name="connsiteX7" fmla="*/ 1312415 w 1447800"/>
                    <a:gd name="connsiteY7" fmla="*/ 739727 h 812594"/>
                    <a:gd name="connsiteX8" fmla="*/ 1309234 w 1447800"/>
                    <a:gd name="connsiteY8" fmla="*/ 739727 h 812594"/>
                    <a:gd name="connsiteX9" fmla="*/ 1309430 w 1447800"/>
                    <a:gd name="connsiteY9" fmla="*/ 737778 h 812594"/>
                    <a:gd name="connsiteX10" fmla="*/ 827039 w 1447800"/>
                    <a:gd name="connsiteY10" fmla="*/ 145904 h 812594"/>
                    <a:gd name="connsiteX11" fmla="*/ 723900 w 1447800"/>
                    <a:gd name="connsiteY11" fmla="*/ 135507 h 812594"/>
                    <a:gd name="connsiteX12" fmla="*/ 723900 w 1447800"/>
                    <a:gd name="connsiteY12" fmla="*/ 135508 h 812594"/>
                    <a:gd name="connsiteX13" fmla="*/ 620761 w 1447800"/>
                    <a:gd name="connsiteY13" fmla="*/ 145905 h 812594"/>
                    <a:gd name="connsiteX14" fmla="*/ 138370 w 1447800"/>
                    <a:gd name="connsiteY14" fmla="*/ 737779 h 812594"/>
                    <a:gd name="connsiteX15" fmla="*/ 138566 w 1447800"/>
                    <a:gd name="connsiteY15" fmla="*/ 739728 h 812594"/>
                    <a:gd name="connsiteX16" fmla="*/ 135385 w 1447800"/>
                    <a:gd name="connsiteY16" fmla="*/ 739728 h 812594"/>
                    <a:gd name="connsiteX17" fmla="*/ 137160 w 1447800"/>
                    <a:gd name="connsiteY17" fmla="*/ 744014 h 812594"/>
                    <a:gd name="connsiteX18" fmla="*/ 68580 w 1447800"/>
                    <a:gd name="connsiteY18" fmla="*/ 812594 h 812594"/>
                    <a:gd name="connsiteX19" fmla="*/ 0 w 1447800"/>
                    <a:gd name="connsiteY19" fmla="*/ 744014 h 812594"/>
                    <a:gd name="connsiteX20" fmla="*/ 1775 w 1447800"/>
                    <a:gd name="connsiteY20" fmla="*/ 739728 h 812594"/>
                    <a:gd name="connsiteX21" fmla="*/ 0 w 1447800"/>
                    <a:gd name="connsiteY21" fmla="*/ 739728 h 812594"/>
                    <a:gd name="connsiteX22" fmla="*/ 664850 w 1447800"/>
                    <a:gd name="connsiteY22" fmla="*/ 2983 h 812594"/>
                    <a:gd name="connsiteX23" fmla="*/ 723900 w 1447800"/>
                    <a:gd name="connsiteY23" fmla="*/ 1 h 81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47800" h="812594">
                      <a:moveTo>
                        <a:pt x="723900" y="0"/>
                      </a:moveTo>
                      <a:lnTo>
                        <a:pt x="782950" y="2982"/>
                      </a:lnTo>
                      <a:cubicBezTo>
                        <a:pt x="1156386" y="40906"/>
                        <a:pt x="1447800" y="356285"/>
                        <a:pt x="1447800" y="739727"/>
                      </a:cubicBezTo>
                      <a:lnTo>
                        <a:pt x="1446025" y="739727"/>
                      </a:lnTo>
                      <a:lnTo>
                        <a:pt x="1447800" y="744013"/>
                      </a:lnTo>
                      <a:cubicBezTo>
                        <a:pt x="1447800" y="781889"/>
                        <a:pt x="1417096" y="812593"/>
                        <a:pt x="1379220" y="812593"/>
                      </a:cubicBezTo>
                      <a:cubicBezTo>
                        <a:pt x="1341344" y="812593"/>
                        <a:pt x="1310640" y="781889"/>
                        <a:pt x="1310640" y="744013"/>
                      </a:cubicBezTo>
                      <a:lnTo>
                        <a:pt x="1312415" y="739727"/>
                      </a:lnTo>
                      <a:lnTo>
                        <a:pt x="1309234" y="739727"/>
                      </a:lnTo>
                      <a:lnTo>
                        <a:pt x="1309430" y="737778"/>
                      </a:lnTo>
                      <a:cubicBezTo>
                        <a:pt x="1309430" y="445824"/>
                        <a:pt x="1102339" y="202239"/>
                        <a:pt x="827039" y="145904"/>
                      </a:cubicBezTo>
                      <a:lnTo>
                        <a:pt x="723900" y="135507"/>
                      </a:lnTo>
                      <a:lnTo>
                        <a:pt x="723900" y="135508"/>
                      </a:lnTo>
                      <a:lnTo>
                        <a:pt x="620761" y="145905"/>
                      </a:lnTo>
                      <a:cubicBezTo>
                        <a:pt x="345461" y="202240"/>
                        <a:pt x="138370" y="445825"/>
                        <a:pt x="138370" y="737779"/>
                      </a:cubicBezTo>
                      <a:lnTo>
                        <a:pt x="138566" y="739728"/>
                      </a:lnTo>
                      <a:lnTo>
                        <a:pt x="135385" y="739728"/>
                      </a:lnTo>
                      <a:lnTo>
                        <a:pt x="137160" y="744014"/>
                      </a:lnTo>
                      <a:cubicBezTo>
                        <a:pt x="137160" y="781890"/>
                        <a:pt x="106456" y="812594"/>
                        <a:pt x="68580" y="812594"/>
                      </a:cubicBezTo>
                      <a:cubicBezTo>
                        <a:pt x="30704" y="812594"/>
                        <a:pt x="0" y="781890"/>
                        <a:pt x="0" y="744014"/>
                      </a:cubicBezTo>
                      <a:lnTo>
                        <a:pt x="1775" y="739728"/>
                      </a:lnTo>
                      <a:lnTo>
                        <a:pt x="0" y="739728"/>
                      </a:lnTo>
                      <a:cubicBezTo>
                        <a:pt x="0" y="356286"/>
                        <a:pt x="291414" y="40907"/>
                        <a:pt x="664850" y="2983"/>
                      </a:cubicBezTo>
                      <a:lnTo>
                        <a:pt x="723900" y="1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Oval 20">
                <a:extLst>
                  <a:ext uri="{FF2B5EF4-FFF2-40B4-BE49-F238E27FC236}">
                    <a16:creationId xmlns="" xmlns:a16="http://schemas.microsoft.com/office/drawing/2014/main" id="{9D62C7B0-29B2-4383-AFAE-89A77E2940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7080" y="2307254"/>
                <a:ext cx="955454" cy="972238"/>
              </a:xfrm>
              <a:prstGeom prst="ellipse">
                <a:avLst/>
              </a:prstGeom>
              <a:solidFill>
                <a:srgbClr val="E08B0E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0" name="Oval 21">
                <a:extLst>
                  <a:ext uri="{FF2B5EF4-FFF2-40B4-BE49-F238E27FC236}">
                    <a16:creationId xmlns="" xmlns:a16="http://schemas.microsoft.com/office/drawing/2014/main" id="{470182D3-DCC5-4C97-B8FB-E02AD47663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5704" y="2307254"/>
                <a:ext cx="955454" cy="972238"/>
              </a:xfrm>
              <a:prstGeom prst="ellipse">
                <a:avLst/>
              </a:prstGeom>
              <a:solidFill>
                <a:srgbClr val="E08B0E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1" name="Oval 22">
                <a:extLst>
                  <a:ext uri="{FF2B5EF4-FFF2-40B4-BE49-F238E27FC236}">
                    <a16:creationId xmlns="" xmlns:a16="http://schemas.microsoft.com/office/drawing/2014/main" id="{75236EED-0ED2-4D88-8C12-C69DF7D55B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5059" y="2307254"/>
                <a:ext cx="955454" cy="972238"/>
              </a:xfrm>
              <a:prstGeom prst="ellipse">
                <a:avLst/>
              </a:prstGeom>
              <a:solidFill>
                <a:srgbClr val="E08B0E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2" name="Oval 23">
                <a:extLst>
                  <a:ext uri="{FF2B5EF4-FFF2-40B4-BE49-F238E27FC236}">
                    <a16:creationId xmlns="" xmlns:a16="http://schemas.microsoft.com/office/drawing/2014/main" id="{7CEE5FA9-272C-43DE-897E-06A649DA5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7214" y="2307254"/>
                <a:ext cx="955454" cy="972238"/>
              </a:xfrm>
              <a:prstGeom prst="ellipse">
                <a:avLst/>
              </a:prstGeom>
              <a:solidFill>
                <a:srgbClr val="E08B0E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6D180073-3618-4DC9-9BA7-3C6E92587A55}"/>
              </a:ext>
            </a:extLst>
          </p:cNvPr>
          <p:cNvGrpSpPr/>
          <p:nvPr/>
        </p:nvGrpSpPr>
        <p:grpSpPr>
          <a:xfrm>
            <a:off x="670207" y="4404498"/>
            <a:ext cx="2838901" cy="1898490"/>
            <a:chOff x="1145298" y="1969441"/>
            <a:chExt cx="3658480" cy="1898490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E676947A-2D72-4125-B0F9-BA52DD042BB2}"/>
                </a:ext>
              </a:extLst>
            </p:cNvPr>
            <p:cNvGrpSpPr/>
            <p:nvPr/>
          </p:nvGrpSpPr>
          <p:grpSpPr>
            <a:xfrm>
              <a:off x="1145298" y="1969441"/>
              <a:ext cx="3658480" cy="1604844"/>
              <a:chOff x="1609981" y="3683296"/>
              <a:chExt cx="1523204" cy="1689055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38F839F5-AD99-498C-8E6B-668F7E778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52320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0ADFC957-05C1-4FD2-BA33-028CEA6B14D9}"/>
                  </a:ext>
                </a:extLst>
              </p:cNvPr>
              <p:cNvSpPr txBox="1"/>
              <p:nvPr/>
            </p:nvSpPr>
            <p:spPr>
              <a:xfrm>
                <a:off x="1893579" y="3683296"/>
                <a:ext cx="1062165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248FD09B-6302-4F0D-87E7-281FEFE0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53542" y="2425494"/>
              <a:ext cx="218406" cy="209017"/>
            </a:xfrm>
            <a:prstGeom prst="rect">
              <a:avLst/>
            </a:prstGeom>
          </p:spPr>
        </p:pic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6A00E6EF-0147-422A-A005-AF26C6FDBD00}"/>
                </a:ext>
              </a:extLst>
            </p:cNvPr>
            <p:cNvSpPr/>
            <p:nvPr/>
          </p:nvSpPr>
          <p:spPr>
            <a:xfrm>
              <a:off x="2241122" y="3738201"/>
              <a:ext cx="129731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98120023-3B9D-46DE-B812-4A299295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0C8275EA-C867-4577-A6A9-B0B90AC98ADD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B4CBDE60-F117-48F3-9C5B-15993A50C1F3}"/>
              </a:ext>
            </a:extLst>
          </p:cNvPr>
          <p:cNvGrpSpPr/>
          <p:nvPr/>
        </p:nvGrpSpPr>
        <p:grpSpPr>
          <a:xfrm>
            <a:off x="5908675" y="4274768"/>
            <a:ext cx="2838901" cy="1898490"/>
            <a:chOff x="1145298" y="1969441"/>
            <a:chExt cx="3658480" cy="1898490"/>
          </a:xfrm>
        </p:grpSpPr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018325C0-2ECB-422A-A238-DEB53956E0DD}"/>
                </a:ext>
              </a:extLst>
            </p:cNvPr>
            <p:cNvGrpSpPr/>
            <p:nvPr/>
          </p:nvGrpSpPr>
          <p:grpSpPr>
            <a:xfrm>
              <a:off x="1145298" y="1969441"/>
              <a:ext cx="3658480" cy="1604844"/>
              <a:chOff x="1609981" y="3683296"/>
              <a:chExt cx="1523204" cy="1689055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34A18C89-142C-4DF7-A76B-3E0E592FB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523204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="" xmlns:a16="http://schemas.microsoft.com/office/drawing/2014/main" id="{24C3BDB0-B97A-4E1D-8D53-C7E4174A80E6}"/>
                  </a:ext>
                </a:extLst>
              </p:cNvPr>
              <p:cNvSpPr txBox="1"/>
              <p:nvPr/>
            </p:nvSpPr>
            <p:spPr>
              <a:xfrm>
                <a:off x="1893579" y="3683296"/>
                <a:ext cx="1062165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="" xmlns:a16="http://schemas.microsoft.com/office/drawing/2014/main" id="{A8DF2467-E2E8-4AF7-8180-C8A8320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53542" y="2425494"/>
              <a:ext cx="218406" cy="209017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19352EAD-7F79-4894-AB3C-42FEF80D854D}"/>
                </a:ext>
              </a:extLst>
            </p:cNvPr>
            <p:cNvSpPr/>
            <p:nvPr/>
          </p:nvSpPr>
          <p:spPr>
            <a:xfrm>
              <a:off x="2241122" y="3738201"/>
              <a:ext cx="129731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C36B78C2-4834-42E2-B22E-85D4875A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787C1A8D-7F04-495B-B2E0-924D243A60FE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EC4B2692-10DB-47E1-BD4E-D263133D4EEF}"/>
              </a:ext>
            </a:extLst>
          </p:cNvPr>
          <p:cNvSpPr/>
          <p:nvPr/>
        </p:nvSpPr>
        <p:spPr>
          <a:xfrm>
            <a:off x="4514906" y="3450632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C897AE9E-3794-4232-82B6-6FB88043F9D7}"/>
              </a:ext>
            </a:extLst>
          </p:cNvPr>
          <p:cNvSpPr/>
          <p:nvPr/>
        </p:nvSpPr>
        <p:spPr>
          <a:xfrm>
            <a:off x="5201261" y="4274768"/>
            <a:ext cx="413028" cy="260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691ACDA6-2EFF-414C-8A1E-B321B0DB6259}"/>
              </a:ext>
            </a:extLst>
          </p:cNvPr>
          <p:cNvSpPr/>
          <p:nvPr/>
        </p:nvSpPr>
        <p:spPr>
          <a:xfrm>
            <a:off x="9490166" y="3450632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56DA514E-5411-43FB-895E-D7A22153DF4D}"/>
              </a:ext>
            </a:extLst>
          </p:cNvPr>
          <p:cNvSpPr/>
          <p:nvPr/>
        </p:nvSpPr>
        <p:spPr>
          <a:xfrm>
            <a:off x="10176521" y="4274768"/>
            <a:ext cx="413028" cy="260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7527AE3-4E65-4FB2-8DAC-1EFDB49CA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3" y="204041"/>
            <a:ext cx="5213753" cy="367597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E3EADBD-B0CD-4A2C-870A-2C25CF643D72}"/>
              </a:ext>
            </a:extLst>
          </p:cNvPr>
          <p:cNvGrpSpPr/>
          <p:nvPr/>
        </p:nvGrpSpPr>
        <p:grpSpPr>
          <a:xfrm>
            <a:off x="3580148" y="4304040"/>
            <a:ext cx="5200762" cy="536781"/>
            <a:chOff x="3762937" y="4018852"/>
            <a:chExt cx="5200762" cy="536781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50B9175-54B0-4C62-9682-8C4A29A4AF13}"/>
                </a:ext>
              </a:extLst>
            </p:cNvPr>
            <p:cNvSpPr txBox="1"/>
            <p:nvPr/>
          </p:nvSpPr>
          <p:spPr>
            <a:xfrm>
              <a:off x="3782601" y="4032413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C7467AD-71A8-444B-9EE0-2184B51D0D01}"/>
                </a:ext>
              </a:extLst>
            </p:cNvPr>
            <p:cNvSpPr txBox="1"/>
            <p:nvPr/>
          </p:nvSpPr>
          <p:spPr>
            <a:xfrm>
              <a:off x="3762937" y="4018852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FFB850"/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0FB2B81-B5FF-4DC0-B474-A6330B71C4D6}"/>
              </a:ext>
            </a:extLst>
          </p:cNvPr>
          <p:cNvGrpSpPr/>
          <p:nvPr/>
        </p:nvGrpSpPr>
        <p:grpSpPr>
          <a:xfrm>
            <a:off x="0" y="5444096"/>
            <a:ext cx="12192000" cy="669869"/>
            <a:chOff x="257822" y="4765674"/>
            <a:chExt cx="11675470" cy="669869"/>
          </a:xfrm>
        </p:grpSpPr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59F2A796-362A-4065-85EA-3EE388F58F49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E1C36E-FF2A-4467-BDF9-BD2123415181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551F5A6-81A8-4B08-862E-6D432A0D6E0F}"/>
              </a:ext>
            </a:extLst>
          </p:cNvPr>
          <p:cNvGrpSpPr/>
          <p:nvPr/>
        </p:nvGrpSpPr>
        <p:grpSpPr>
          <a:xfrm>
            <a:off x="8767054" y="514497"/>
            <a:ext cx="602977" cy="489933"/>
            <a:chOff x="6483920" y="601827"/>
            <a:chExt cx="602977" cy="489933"/>
          </a:xfrm>
        </p:grpSpPr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AC6CD77B-A819-405B-890C-7FB19CF2FA22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="" xmlns:a16="http://schemas.microsoft.com/office/drawing/2014/main" id="{4FD5F347-15E9-4F85-96F2-AD14C9ABA4D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3B8BE02-7C4E-4661-A2C4-23203F36C9A6}"/>
              </a:ext>
            </a:extLst>
          </p:cNvPr>
          <p:cNvGrpSpPr/>
          <p:nvPr/>
        </p:nvGrpSpPr>
        <p:grpSpPr>
          <a:xfrm>
            <a:off x="2986114" y="337443"/>
            <a:ext cx="754633" cy="503383"/>
            <a:chOff x="554927" y="5954876"/>
            <a:chExt cx="754633" cy="503383"/>
          </a:xfrm>
        </p:grpSpPr>
        <p:sp>
          <p:nvSpPr>
            <p:cNvPr id="37" name="等腰三角形 36">
              <a:extLst>
                <a:ext uri="{FF2B5EF4-FFF2-40B4-BE49-F238E27FC236}">
                  <a16:creationId xmlns="" xmlns:a16="http://schemas.microsoft.com/office/drawing/2014/main" id="{48AB9EC8-C191-4CF0-A311-1F5E77A073D8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="" xmlns:a16="http://schemas.microsoft.com/office/drawing/2014/main" id="{B5A2F8A6-F7D5-4402-8194-34ECABF8BBCB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03CBCB3C-5EA7-43BC-A288-687C778F6374}"/>
              </a:ext>
            </a:extLst>
          </p:cNvPr>
          <p:cNvGrpSpPr/>
          <p:nvPr/>
        </p:nvGrpSpPr>
        <p:grpSpPr>
          <a:xfrm>
            <a:off x="8667369" y="2304345"/>
            <a:ext cx="588588" cy="549645"/>
            <a:chOff x="136803" y="465567"/>
            <a:chExt cx="588588" cy="549645"/>
          </a:xfrm>
        </p:grpSpPr>
        <p:sp>
          <p:nvSpPr>
            <p:cNvPr id="40" name="等腰三角形 39">
              <a:extLst>
                <a:ext uri="{FF2B5EF4-FFF2-40B4-BE49-F238E27FC236}">
                  <a16:creationId xmlns="" xmlns:a16="http://schemas.microsoft.com/office/drawing/2014/main" id="{EC8BE7AD-D347-4697-914B-BF705B29078A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="" xmlns:a16="http://schemas.microsoft.com/office/drawing/2014/main" id="{DD6EE0B2-4646-492F-84EA-F6363DFD8F1B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C8D37147-B970-4A31-8E5A-DFCAC8936774}"/>
              </a:ext>
            </a:extLst>
          </p:cNvPr>
          <p:cNvGrpSpPr/>
          <p:nvPr/>
        </p:nvGrpSpPr>
        <p:grpSpPr>
          <a:xfrm rot="20364405">
            <a:off x="2328030" y="1898547"/>
            <a:ext cx="754633" cy="503383"/>
            <a:chOff x="554927" y="5954876"/>
            <a:chExt cx="754633" cy="503383"/>
          </a:xfrm>
        </p:grpSpPr>
        <p:sp>
          <p:nvSpPr>
            <p:cNvPr id="43" name="等腰三角形 42">
              <a:extLst>
                <a:ext uri="{FF2B5EF4-FFF2-40B4-BE49-F238E27FC236}">
                  <a16:creationId xmlns="" xmlns:a16="http://schemas.microsoft.com/office/drawing/2014/main" id="{86FD1171-B6A6-436C-B084-E28C3E5FE2E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="" xmlns:a16="http://schemas.microsoft.com/office/drawing/2014/main" id="{A288FF6F-030D-4605-8701-A17ACF71BF58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BBDCA5F3-3EEE-4455-805B-D08BCEBFC529}"/>
              </a:ext>
            </a:extLst>
          </p:cNvPr>
          <p:cNvGrpSpPr/>
          <p:nvPr/>
        </p:nvGrpSpPr>
        <p:grpSpPr>
          <a:xfrm rot="18176913">
            <a:off x="3407953" y="3483299"/>
            <a:ext cx="754633" cy="503383"/>
            <a:chOff x="554927" y="5954876"/>
            <a:chExt cx="754633" cy="503383"/>
          </a:xfrm>
        </p:grpSpPr>
        <p:sp>
          <p:nvSpPr>
            <p:cNvPr id="46" name="等腰三角形 45">
              <a:extLst>
                <a:ext uri="{FF2B5EF4-FFF2-40B4-BE49-F238E27FC236}">
                  <a16:creationId xmlns="" xmlns:a16="http://schemas.microsoft.com/office/drawing/2014/main" id="{2304B986-BC0A-4204-8E57-014EC9F4EAF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="" xmlns:a16="http://schemas.microsoft.com/office/drawing/2014/main" id="{74519577-B480-404F-8FE2-1A180794B17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424A9B19-A6B2-4423-BB2E-D1630C912C8E}"/>
              </a:ext>
            </a:extLst>
          </p:cNvPr>
          <p:cNvGrpSpPr/>
          <p:nvPr/>
        </p:nvGrpSpPr>
        <p:grpSpPr>
          <a:xfrm rot="733862">
            <a:off x="7820844" y="3258106"/>
            <a:ext cx="588588" cy="549645"/>
            <a:chOff x="136803" y="465567"/>
            <a:chExt cx="588588" cy="549645"/>
          </a:xfrm>
        </p:grpSpPr>
        <p:sp>
          <p:nvSpPr>
            <p:cNvPr id="49" name="等腰三角形 48">
              <a:extLst>
                <a:ext uri="{FF2B5EF4-FFF2-40B4-BE49-F238E27FC236}">
                  <a16:creationId xmlns="" xmlns:a16="http://schemas.microsoft.com/office/drawing/2014/main" id="{E2A276F2-35E7-4E83-B76E-406499F21A0D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="" xmlns:a16="http://schemas.microsoft.com/office/drawing/2014/main" id="{3AE1BEFB-28EC-4FD9-A7FC-5298255ADEE4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="" xmlns:a16="http://schemas.microsoft.com/office/drawing/2014/main" id="{5FAAF3AC-7DAF-42DD-93C5-366B32F69999}"/>
              </a:ext>
            </a:extLst>
          </p:cNvPr>
          <p:cNvGrpSpPr/>
          <p:nvPr/>
        </p:nvGrpSpPr>
        <p:grpSpPr>
          <a:xfrm>
            <a:off x="-951945" y="2941412"/>
            <a:ext cx="3325384" cy="871665"/>
            <a:chOff x="1903057" y="4008836"/>
            <a:chExt cx="3701295" cy="1182373"/>
          </a:xfrm>
        </p:grpSpPr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4AE0AB4B-4B4D-4189-B3FD-5968CD5840EE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="" xmlns:a16="http://schemas.microsoft.com/office/drawing/2014/main" id="{83FA84F6-B697-407D-A65C-79339EC03403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62" name="直接连接符 161">
                  <a:extLst>
                    <a:ext uri="{FF2B5EF4-FFF2-40B4-BE49-F238E27FC236}">
                      <a16:creationId xmlns="" xmlns:a16="http://schemas.microsoft.com/office/drawing/2014/main" id="{089B3394-5841-4C96-9904-761510AA3CD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="" xmlns:a16="http://schemas.microsoft.com/office/drawing/2014/main" id="{712199EB-EBCB-4908-92FF-B9D86CE7840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任意多边形: 形状 163">
                  <a:extLst>
                    <a:ext uri="{FF2B5EF4-FFF2-40B4-BE49-F238E27FC236}">
                      <a16:creationId xmlns="" xmlns:a16="http://schemas.microsoft.com/office/drawing/2014/main" id="{A6975963-AF26-4B11-96C9-D0D9DF66D7AF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="" xmlns:a16="http://schemas.microsoft.com/office/drawing/2014/main" id="{87767C8A-BE3F-43DA-941B-53CF9D62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="" xmlns:a16="http://schemas.microsoft.com/office/drawing/2014/main" id="{4BF58DAA-306B-4144-AE8B-A87EDDBECFEA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="" xmlns:a16="http://schemas.microsoft.com/office/drawing/2014/main" id="{ED63B400-1D98-4C78-8385-DD4CD15A156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="" xmlns:a16="http://schemas.microsoft.com/office/drawing/2014/main" id="{2306F7D2-361A-48C0-BF80-08528A5B3D6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任意多边形: 形状 159">
                  <a:extLst>
                    <a:ext uri="{FF2B5EF4-FFF2-40B4-BE49-F238E27FC236}">
                      <a16:creationId xmlns="" xmlns:a16="http://schemas.microsoft.com/office/drawing/2014/main" id="{081304E0-3619-4147-A23C-6C66280A233E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="" xmlns:a16="http://schemas.microsoft.com/office/drawing/2014/main" id="{34BB743C-A587-4959-B87A-EF8AF2C1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组合 135">
                <a:extLst>
                  <a:ext uri="{FF2B5EF4-FFF2-40B4-BE49-F238E27FC236}">
                    <a16:creationId xmlns="" xmlns:a16="http://schemas.microsoft.com/office/drawing/2014/main" id="{B99279EE-2BF6-407A-A81B-75ACF9745D44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56" name="任意多边形: 形状 155">
                  <a:extLst>
                    <a:ext uri="{FF2B5EF4-FFF2-40B4-BE49-F238E27FC236}">
                      <a16:creationId xmlns="" xmlns:a16="http://schemas.microsoft.com/office/drawing/2014/main" id="{970069B1-5467-4F1A-B109-0F6F823AD914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="" xmlns:a16="http://schemas.microsoft.com/office/drawing/2014/main" id="{8AD44957-176D-4189-876C-7B428B602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136">
                <a:extLst>
                  <a:ext uri="{FF2B5EF4-FFF2-40B4-BE49-F238E27FC236}">
                    <a16:creationId xmlns="" xmlns:a16="http://schemas.microsoft.com/office/drawing/2014/main" id="{735D220D-FBCF-4FCB-AD4A-88C6DDB97C84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54" name="任意多边形: 形状 153">
                  <a:extLst>
                    <a:ext uri="{FF2B5EF4-FFF2-40B4-BE49-F238E27FC236}">
                      <a16:creationId xmlns="" xmlns:a16="http://schemas.microsoft.com/office/drawing/2014/main" id="{9C36490B-A90C-4288-BA87-421A0A9E7918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="" xmlns:a16="http://schemas.microsoft.com/office/drawing/2014/main" id="{3EE1A26B-22DD-4241-974F-AF325D684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>
                <a:extLst>
                  <a:ext uri="{FF2B5EF4-FFF2-40B4-BE49-F238E27FC236}">
                    <a16:creationId xmlns="" xmlns:a16="http://schemas.microsoft.com/office/drawing/2014/main" id="{C14ACE1D-9DB2-4673-B7B9-F735C7E6EB96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0" name="直接连接符 149">
                  <a:extLst>
                    <a:ext uri="{FF2B5EF4-FFF2-40B4-BE49-F238E27FC236}">
                      <a16:creationId xmlns="" xmlns:a16="http://schemas.microsoft.com/office/drawing/2014/main" id="{5F18AEF0-C40E-4255-BF1E-DC3D8E173C60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="" xmlns:a16="http://schemas.microsoft.com/office/drawing/2014/main" id="{FF8B7EF8-D10D-4550-9A2E-33A07AD9403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任意多边形: 形状 151">
                  <a:extLst>
                    <a:ext uri="{FF2B5EF4-FFF2-40B4-BE49-F238E27FC236}">
                      <a16:creationId xmlns="" xmlns:a16="http://schemas.microsoft.com/office/drawing/2014/main" id="{D656F140-1937-49FA-9DA2-BA9C153A276A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="" xmlns:a16="http://schemas.microsoft.com/office/drawing/2014/main" id="{52D369BF-6DAD-47C5-BEE3-5A5C9BAF7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="" xmlns:a16="http://schemas.microsoft.com/office/drawing/2014/main" id="{1F44B266-A0AF-40FA-BE99-953CA2EAA31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46" name="直接连接符 145">
                  <a:extLst>
                    <a:ext uri="{FF2B5EF4-FFF2-40B4-BE49-F238E27FC236}">
                      <a16:creationId xmlns="" xmlns:a16="http://schemas.microsoft.com/office/drawing/2014/main" id="{83D997EE-D467-469A-924E-EB015780D2DA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="" xmlns:a16="http://schemas.microsoft.com/office/drawing/2014/main" id="{84A7AC57-7241-4D38-937E-BC5DC7740B71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任意多边形: 形状 147">
                  <a:extLst>
                    <a:ext uri="{FF2B5EF4-FFF2-40B4-BE49-F238E27FC236}">
                      <a16:creationId xmlns="" xmlns:a16="http://schemas.microsoft.com/office/drawing/2014/main" id="{BCDECB49-2DEB-47BA-85BD-E218B5E06FEF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9" name="直接连接符 148">
                  <a:extLst>
                    <a:ext uri="{FF2B5EF4-FFF2-40B4-BE49-F238E27FC236}">
                      <a16:creationId xmlns="" xmlns:a16="http://schemas.microsoft.com/office/drawing/2014/main" id="{66E34E38-AEED-4672-9427-7C51183A6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39">
                <a:extLst>
                  <a:ext uri="{FF2B5EF4-FFF2-40B4-BE49-F238E27FC236}">
                    <a16:creationId xmlns="" xmlns:a16="http://schemas.microsoft.com/office/drawing/2014/main" id="{AC80B732-9D6A-4D54-8E46-A2AA090F846A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44" name="任意多边形: 形状 143">
                  <a:extLst>
                    <a:ext uri="{FF2B5EF4-FFF2-40B4-BE49-F238E27FC236}">
                      <a16:creationId xmlns="" xmlns:a16="http://schemas.microsoft.com/office/drawing/2014/main" id="{AD06CF32-B7BE-45EC-A391-5B4C2DB2A41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5" name="直接连接符 144">
                  <a:extLst>
                    <a:ext uri="{FF2B5EF4-FFF2-40B4-BE49-F238E27FC236}">
                      <a16:creationId xmlns="" xmlns:a16="http://schemas.microsoft.com/office/drawing/2014/main" id="{BF25CB03-ABD4-4E9A-B0B8-27EE3FA3F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>
                <a:extLst>
                  <a:ext uri="{FF2B5EF4-FFF2-40B4-BE49-F238E27FC236}">
                    <a16:creationId xmlns="" xmlns:a16="http://schemas.microsoft.com/office/drawing/2014/main" id="{E929B3DE-43B7-4C03-B690-C3180A4CA1D3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42" name="任意多边形: 形状 141">
                  <a:extLst>
                    <a:ext uri="{FF2B5EF4-FFF2-40B4-BE49-F238E27FC236}">
                      <a16:creationId xmlns="" xmlns:a16="http://schemas.microsoft.com/office/drawing/2014/main" id="{A057DF69-D07A-4C5C-86D1-FA5451E8E3A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="" xmlns:a16="http://schemas.microsoft.com/office/drawing/2014/main" id="{34611AAD-6EDC-4B14-8CCF-5C7DDE32A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" name="椭圆 131">
              <a:extLst>
                <a:ext uri="{FF2B5EF4-FFF2-40B4-BE49-F238E27FC236}">
                  <a16:creationId xmlns="" xmlns:a16="http://schemas.microsoft.com/office/drawing/2014/main" id="{5968BB8C-E8F5-49FE-BBB5-40B6E2632CE1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="" xmlns:a16="http://schemas.microsoft.com/office/drawing/2014/main" id="{7358F1DE-24B8-40D0-A80C-0766BFED03CD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B8C544FB-13CA-4720-BDA9-F0FB2C557FEA}"/>
              </a:ext>
            </a:extLst>
          </p:cNvPr>
          <p:cNvGrpSpPr/>
          <p:nvPr/>
        </p:nvGrpSpPr>
        <p:grpSpPr>
          <a:xfrm>
            <a:off x="10183087" y="989709"/>
            <a:ext cx="3325384" cy="871665"/>
            <a:chOff x="1903057" y="4008836"/>
            <a:chExt cx="3701295" cy="1182373"/>
          </a:xfrm>
        </p:grpSpPr>
        <p:grpSp>
          <p:nvGrpSpPr>
            <p:cNvPr id="167" name="组合 166">
              <a:extLst>
                <a:ext uri="{FF2B5EF4-FFF2-40B4-BE49-F238E27FC236}">
                  <a16:creationId xmlns="" xmlns:a16="http://schemas.microsoft.com/office/drawing/2014/main" id="{A1B5DC65-4BBF-42E6-ACEC-040163E7E1E8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="" xmlns:a16="http://schemas.microsoft.com/office/drawing/2014/main" id="{8D4F75DE-55C7-4A90-BCE7-DE7BA9AB6438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8" name="直接连接符 197">
                  <a:extLst>
                    <a:ext uri="{FF2B5EF4-FFF2-40B4-BE49-F238E27FC236}">
                      <a16:creationId xmlns="" xmlns:a16="http://schemas.microsoft.com/office/drawing/2014/main" id="{90239907-0C85-4A63-ACC9-EB2917A04D3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="" xmlns:a16="http://schemas.microsoft.com/office/drawing/2014/main" id="{20CD1F10-8F8E-41CE-AFAB-0E9581E5DE2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任意多边形: 形状 199">
                  <a:extLst>
                    <a:ext uri="{FF2B5EF4-FFF2-40B4-BE49-F238E27FC236}">
                      <a16:creationId xmlns="" xmlns:a16="http://schemas.microsoft.com/office/drawing/2014/main" id="{5CE9DBF8-B2A8-4CB0-88F2-2AF0D0CA546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="" xmlns:a16="http://schemas.microsoft.com/office/drawing/2014/main" id="{5904DC6B-DAED-4990-9851-A22CD79A7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组合 170">
                <a:extLst>
                  <a:ext uri="{FF2B5EF4-FFF2-40B4-BE49-F238E27FC236}">
                    <a16:creationId xmlns="" xmlns:a16="http://schemas.microsoft.com/office/drawing/2014/main" id="{D0ECC90D-5556-4013-ADC0-64B0B93AF4F8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4" name="直接连接符 193">
                  <a:extLst>
                    <a:ext uri="{FF2B5EF4-FFF2-40B4-BE49-F238E27FC236}">
                      <a16:creationId xmlns="" xmlns:a16="http://schemas.microsoft.com/office/drawing/2014/main" id="{C523D1A0-19D9-4A6F-9740-4F2B5CBA434A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="" xmlns:a16="http://schemas.microsoft.com/office/drawing/2014/main" id="{D3524871-94AB-4FD7-8F3C-E55243A3B4D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任意多边形: 形状 195">
                  <a:extLst>
                    <a:ext uri="{FF2B5EF4-FFF2-40B4-BE49-F238E27FC236}">
                      <a16:creationId xmlns="" xmlns:a16="http://schemas.microsoft.com/office/drawing/2014/main" id="{F239D963-332A-4C3D-84F7-0F526889D4CB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7" name="直接连接符 196">
                  <a:extLst>
                    <a:ext uri="{FF2B5EF4-FFF2-40B4-BE49-F238E27FC236}">
                      <a16:creationId xmlns="" xmlns:a16="http://schemas.microsoft.com/office/drawing/2014/main" id="{E6ED7AE2-5937-4D40-97E2-17595143C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="" xmlns:a16="http://schemas.microsoft.com/office/drawing/2014/main" id="{928B67F7-42BE-4DF5-A513-702B2A96CED5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92" name="任意多边形: 形状 191">
                  <a:extLst>
                    <a:ext uri="{FF2B5EF4-FFF2-40B4-BE49-F238E27FC236}">
                      <a16:creationId xmlns="" xmlns:a16="http://schemas.microsoft.com/office/drawing/2014/main" id="{551BA82D-ED8B-47DD-B2C5-705A69DF84BD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3" name="直接连接符 192">
                  <a:extLst>
                    <a:ext uri="{FF2B5EF4-FFF2-40B4-BE49-F238E27FC236}">
                      <a16:creationId xmlns="" xmlns:a16="http://schemas.microsoft.com/office/drawing/2014/main" id="{3BA149DE-41F1-4532-9260-FF74CAF0D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="" xmlns:a16="http://schemas.microsoft.com/office/drawing/2014/main" id="{8452E063-B5D8-4036-BBA9-7CD955A55105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90" name="任意多边形: 形状 189">
                  <a:extLst>
                    <a:ext uri="{FF2B5EF4-FFF2-40B4-BE49-F238E27FC236}">
                      <a16:creationId xmlns="" xmlns:a16="http://schemas.microsoft.com/office/drawing/2014/main" id="{311680FF-344B-4460-82B8-68E98E66BC07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1" name="直接连接符 190">
                  <a:extLst>
                    <a:ext uri="{FF2B5EF4-FFF2-40B4-BE49-F238E27FC236}">
                      <a16:creationId xmlns="" xmlns:a16="http://schemas.microsoft.com/office/drawing/2014/main" id="{84176A74-066E-41BF-9458-E9F32C51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="" xmlns:a16="http://schemas.microsoft.com/office/drawing/2014/main" id="{02964C96-D887-49E0-BB54-6D64F85772F9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="" xmlns:a16="http://schemas.microsoft.com/office/drawing/2014/main" id="{8B20DD22-4028-4F6B-A9CE-55BCAA774889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="" xmlns:a16="http://schemas.microsoft.com/office/drawing/2014/main" id="{CA83A371-18EC-4094-9085-33C7316E35C5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任意多边形: 形状 187">
                  <a:extLst>
                    <a:ext uri="{FF2B5EF4-FFF2-40B4-BE49-F238E27FC236}">
                      <a16:creationId xmlns="" xmlns:a16="http://schemas.microsoft.com/office/drawing/2014/main" id="{8A155894-AA0B-4A3E-A603-7B76DBBF95C2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="" xmlns:a16="http://schemas.microsoft.com/office/drawing/2014/main" id="{608EFF25-B277-4637-8F0D-D0F81DE92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="" xmlns:a16="http://schemas.microsoft.com/office/drawing/2014/main" id="{94BC0958-C8E9-4972-AB4F-23D8559D805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82" name="直接连接符 181">
                  <a:extLst>
                    <a:ext uri="{FF2B5EF4-FFF2-40B4-BE49-F238E27FC236}">
                      <a16:creationId xmlns="" xmlns:a16="http://schemas.microsoft.com/office/drawing/2014/main" id="{C3A2942F-9E81-4CFF-879E-F93B1FC2FDBE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="" xmlns:a16="http://schemas.microsoft.com/office/drawing/2014/main" id="{DACAB1C3-53BA-420B-8FBC-D9815E049E4F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任意多边形: 形状 183">
                  <a:extLst>
                    <a:ext uri="{FF2B5EF4-FFF2-40B4-BE49-F238E27FC236}">
                      <a16:creationId xmlns="" xmlns:a16="http://schemas.microsoft.com/office/drawing/2014/main" id="{F166AA31-308A-44CA-A658-E911CCC0A604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5" name="直接连接符 184">
                  <a:extLst>
                    <a:ext uri="{FF2B5EF4-FFF2-40B4-BE49-F238E27FC236}">
                      <a16:creationId xmlns="" xmlns:a16="http://schemas.microsoft.com/office/drawing/2014/main" id="{6E8C4703-8C49-43AA-8571-F962AC317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="" xmlns:a16="http://schemas.microsoft.com/office/drawing/2014/main" id="{8C2A4EFD-E5FF-480E-ACEB-DE0DCDE5025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80" name="任意多边形: 形状 179">
                  <a:extLst>
                    <a:ext uri="{FF2B5EF4-FFF2-40B4-BE49-F238E27FC236}">
                      <a16:creationId xmlns="" xmlns:a16="http://schemas.microsoft.com/office/drawing/2014/main" id="{283D72B6-3D8F-4B40-928D-2F9309D7C7A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1" name="直接连接符 180">
                  <a:extLst>
                    <a:ext uri="{FF2B5EF4-FFF2-40B4-BE49-F238E27FC236}">
                      <a16:creationId xmlns="" xmlns:a16="http://schemas.microsoft.com/office/drawing/2014/main" id="{E25C3979-27A9-4A74-AD33-DD34875FF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组合 176">
                <a:extLst>
                  <a:ext uri="{FF2B5EF4-FFF2-40B4-BE49-F238E27FC236}">
                    <a16:creationId xmlns="" xmlns:a16="http://schemas.microsoft.com/office/drawing/2014/main" id="{75C322A8-31F9-4AE6-A6CA-F2DAF85F6958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78" name="任意多边形: 形状 177">
                  <a:extLst>
                    <a:ext uri="{FF2B5EF4-FFF2-40B4-BE49-F238E27FC236}">
                      <a16:creationId xmlns="" xmlns:a16="http://schemas.microsoft.com/office/drawing/2014/main" id="{EC065C9E-B4DE-4108-8502-07E02C987B9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79" name="直接连接符 178">
                  <a:extLst>
                    <a:ext uri="{FF2B5EF4-FFF2-40B4-BE49-F238E27FC236}">
                      <a16:creationId xmlns="" xmlns:a16="http://schemas.microsoft.com/office/drawing/2014/main" id="{A40672BC-323C-4D95-87B9-039E91BC0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椭圆 167">
              <a:extLst>
                <a:ext uri="{FF2B5EF4-FFF2-40B4-BE49-F238E27FC236}">
                  <a16:creationId xmlns="" xmlns:a16="http://schemas.microsoft.com/office/drawing/2014/main" id="{78F4E961-A55D-4D0D-9D35-7C2E782C521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="" xmlns:a16="http://schemas.microsoft.com/office/drawing/2014/main" id="{E789E17F-ECD6-4428-90FB-B7716A88F381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9DAE8E1-58F6-41BF-8B2B-2FB37F8ED8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53" y="1643270"/>
            <a:ext cx="2742929" cy="19339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EA74CA0-1B41-475D-8686-803A3801F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41" y="1643270"/>
            <a:ext cx="2742929" cy="19339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970645A-7F4C-4C9A-BD79-C5076EE4FD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63" y="1643270"/>
            <a:ext cx="2742929" cy="193391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75FED17-C613-4067-8D1E-AC11055BAE6D}"/>
              </a:ext>
            </a:extLst>
          </p:cNvPr>
          <p:cNvGrpSpPr/>
          <p:nvPr/>
        </p:nvGrpSpPr>
        <p:grpSpPr>
          <a:xfrm>
            <a:off x="1275575" y="3373956"/>
            <a:ext cx="2612207" cy="2547216"/>
            <a:chOff x="1315241" y="3536795"/>
            <a:chExt cx="2612207" cy="2547216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FF996B91-2712-4883-91A5-50A0CA6E7F1C}"/>
                </a:ext>
              </a:extLst>
            </p:cNvPr>
            <p:cNvSpPr/>
            <p:nvPr/>
          </p:nvSpPr>
          <p:spPr>
            <a:xfrm>
              <a:off x="1381298" y="3544543"/>
              <a:ext cx="2546150" cy="2539468"/>
            </a:xfrm>
            <a:prstGeom prst="rect">
              <a:avLst/>
            </a:prstGeom>
            <a:noFill/>
            <a:ln w="1238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697D5753-DE45-4306-8597-6153DD4D8B47}"/>
                </a:ext>
              </a:extLst>
            </p:cNvPr>
            <p:cNvSpPr/>
            <p:nvPr/>
          </p:nvSpPr>
          <p:spPr>
            <a:xfrm>
              <a:off x="1315241" y="3536795"/>
              <a:ext cx="2546150" cy="2539468"/>
            </a:xfrm>
            <a:prstGeom prst="rect">
              <a:avLst/>
            </a:prstGeom>
            <a:noFill/>
            <a:ln w="123825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26A555D3-B7D5-416D-B646-3093F3C65E52}"/>
              </a:ext>
            </a:extLst>
          </p:cNvPr>
          <p:cNvGrpSpPr/>
          <p:nvPr/>
        </p:nvGrpSpPr>
        <p:grpSpPr>
          <a:xfrm>
            <a:off x="4869901" y="3381704"/>
            <a:ext cx="2612207" cy="2547216"/>
            <a:chOff x="1315241" y="3536795"/>
            <a:chExt cx="2612207" cy="2547216"/>
          </a:xfrm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25483D59-2A7F-48D8-A47F-BCA4B3FEAE45}"/>
                </a:ext>
              </a:extLst>
            </p:cNvPr>
            <p:cNvSpPr/>
            <p:nvPr/>
          </p:nvSpPr>
          <p:spPr>
            <a:xfrm>
              <a:off x="1381298" y="3544543"/>
              <a:ext cx="2546150" cy="2539468"/>
            </a:xfrm>
            <a:prstGeom prst="rect">
              <a:avLst/>
            </a:prstGeom>
            <a:noFill/>
            <a:ln w="1238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B8B72C8B-5839-45C7-95AC-50943DC7FFC9}"/>
                </a:ext>
              </a:extLst>
            </p:cNvPr>
            <p:cNvSpPr/>
            <p:nvPr/>
          </p:nvSpPr>
          <p:spPr>
            <a:xfrm>
              <a:off x="1315241" y="3536795"/>
              <a:ext cx="2546150" cy="2539468"/>
            </a:xfrm>
            <a:prstGeom prst="rect">
              <a:avLst/>
            </a:prstGeom>
            <a:noFill/>
            <a:ln w="123825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21330861-83D0-4E6E-90DD-71688732D19E}"/>
              </a:ext>
            </a:extLst>
          </p:cNvPr>
          <p:cNvGrpSpPr/>
          <p:nvPr/>
        </p:nvGrpSpPr>
        <p:grpSpPr>
          <a:xfrm>
            <a:off x="8642323" y="3361107"/>
            <a:ext cx="2612207" cy="2547216"/>
            <a:chOff x="1315241" y="3536795"/>
            <a:chExt cx="2612207" cy="2547216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692E211E-F475-4151-A1FC-AA5ED1FE4CCC}"/>
                </a:ext>
              </a:extLst>
            </p:cNvPr>
            <p:cNvSpPr/>
            <p:nvPr/>
          </p:nvSpPr>
          <p:spPr>
            <a:xfrm>
              <a:off x="1381298" y="3544543"/>
              <a:ext cx="2546150" cy="2539468"/>
            </a:xfrm>
            <a:prstGeom prst="rect">
              <a:avLst/>
            </a:prstGeom>
            <a:noFill/>
            <a:ln w="1238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1757B92-5E99-4E49-AF48-5D0FBCD1CD6D}"/>
                </a:ext>
              </a:extLst>
            </p:cNvPr>
            <p:cNvSpPr/>
            <p:nvPr/>
          </p:nvSpPr>
          <p:spPr>
            <a:xfrm>
              <a:off x="1315241" y="3536795"/>
              <a:ext cx="2546150" cy="2539468"/>
            </a:xfrm>
            <a:prstGeom prst="rect">
              <a:avLst/>
            </a:prstGeom>
            <a:noFill/>
            <a:ln w="123825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D2B051FF-5E4F-45E8-B339-638DC01A8CEF}"/>
              </a:ext>
            </a:extLst>
          </p:cNvPr>
          <p:cNvGrpSpPr/>
          <p:nvPr/>
        </p:nvGrpSpPr>
        <p:grpSpPr>
          <a:xfrm>
            <a:off x="1656159" y="3767601"/>
            <a:ext cx="2367480" cy="1856328"/>
            <a:chOff x="1082424" y="1986592"/>
            <a:chExt cx="2932854" cy="1856328"/>
          </a:xfrm>
        </p:grpSpPr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802083DD-EF0D-4657-9180-2011A4C77A71}"/>
                </a:ext>
              </a:extLst>
            </p:cNvPr>
            <p:cNvGrpSpPr/>
            <p:nvPr/>
          </p:nvGrpSpPr>
          <p:grpSpPr>
            <a:xfrm>
              <a:off x="1082424" y="1986592"/>
              <a:ext cx="2543927" cy="1803137"/>
              <a:chOff x="1583803" y="3701347"/>
              <a:chExt cx="1059161" cy="1897753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5FD0D0D4-B891-4214-8670-E2BDFB60B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032983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1DD56D80-DF96-4C81-AC3D-4C79EB86B3DD}"/>
                  </a:ext>
                </a:extLst>
              </p:cNvPr>
              <p:cNvSpPr txBox="1"/>
              <p:nvPr/>
            </p:nvSpPr>
            <p:spPr>
              <a:xfrm>
                <a:off x="1583803" y="3701347"/>
                <a:ext cx="1025091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="" xmlns:a16="http://schemas.microsoft.com/office/drawing/2014/main" id="{AEA4CD89-F2FC-4E65-A2E5-A58E2794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3494041" y="2450788"/>
              <a:ext cx="218406" cy="209017"/>
            </a:xfrm>
            <a:prstGeom prst="rect">
              <a:avLst/>
            </a:prstGeom>
          </p:spPr>
        </p:pic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3BD54B9B-567E-488C-8395-E605DFA53E23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FB246918-FB08-4150-A517-06E8A388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FDC7A818-47A8-4E7D-8C82-E6EC75C1A6E6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16132DE-4089-43D8-BEF8-15EF99F2E0F2}"/>
              </a:ext>
            </a:extLst>
          </p:cNvPr>
          <p:cNvGrpSpPr/>
          <p:nvPr/>
        </p:nvGrpSpPr>
        <p:grpSpPr>
          <a:xfrm>
            <a:off x="5183854" y="3749578"/>
            <a:ext cx="2367480" cy="1856328"/>
            <a:chOff x="1082424" y="1986592"/>
            <a:chExt cx="2932854" cy="1856328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1629ABB0-FC74-4214-9B31-E8B20E7E512D}"/>
                </a:ext>
              </a:extLst>
            </p:cNvPr>
            <p:cNvGrpSpPr/>
            <p:nvPr/>
          </p:nvGrpSpPr>
          <p:grpSpPr>
            <a:xfrm>
              <a:off x="1082424" y="1986592"/>
              <a:ext cx="2543927" cy="1803137"/>
              <a:chOff x="1583803" y="3701347"/>
              <a:chExt cx="1059161" cy="1897753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97A8A523-CCAC-4C59-91BC-E84EAE65F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032983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3A1D8883-5101-4ED6-BB96-A576E41634AD}"/>
                  </a:ext>
                </a:extLst>
              </p:cNvPr>
              <p:cNvSpPr txBox="1"/>
              <p:nvPr/>
            </p:nvSpPr>
            <p:spPr>
              <a:xfrm>
                <a:off x="1583803" y="3701347"/>
                <a:ext cx="1025091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BD440640-D80D-4E56-8F2C-6E02C0CC4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3494041" y="2450788"/>
              <a:ext cx="218406" cy="209017"/>
            </a:xfrm>
            <a:prstGeom prst="rect">
              <a:avLst/>
            </a:prstGeom>
          </p:spPr>
        </p:pic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35132A3A-3E35-4BC6-887E-8E576D4BE752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82D7C893-5124-4AE3-B20B-A882F859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5103B6F1-DA2C-43F3-9109-D38E8D54B32B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5B5052A3-6B07-43C8-8582-7685C345E379}"/>
              </a:ext>
            </a:extLst>
          </p:cNvPr>
          <p:cNvGrpSpPr/>
          <p:nvPr/>
        </p:nvGrpSpPr>
        <p:grpSpPr>
          <a:xfrm>
            <a:off x="8952412" y="3767601"/>
            <a:ext cx="2367480" cy="1856328"/>
            <a:chOff x="1082424" y="1986592"/>
            <a:chExt cx="2932854" cy="1856328"/>
          </a:xfrm>
        </p:grpSpPr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FE90B009-54E5-4109-BA05-7853DC76EF7B}"/>
                </a:ext>
              </a:extLst>
            </p:cNvPr>
            <p:cNvGrpSpPr/>
            <p:nvPr/>
          </p:nvGrpSpPr>
          <p:grpSpPr>
            <a:xfrm>
              <a:off x="1082424" y="1986592"/>
              <a:ext cx="2543927" cy="1803137"/>
              <a:chOff x="1583803" y="3701347"/>
              <a:chExt cx="1059161" cy="1897753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4CBCD0C7-CCFD-4EEF-98CF-6DAF72787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032983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="" xmlns:a16="http://schemas.microsoft.com/office/drawing/2014/main" id="{C6B5CCB4-3DC1-47CF-A0CF-02DC5DF7E3F7}"/>
                  </a:ext>
                </a:extLst>
              </p:cNvPr>
              <p:cNvSpPr txBox="1"/>
              <p:nvPr/>
            </p:nvSpPr>
            <p:spPr>
              <a:xfrm>
                <a:off x="1583803" y="3701347"/>
                <a:ext cx="1025091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="" xmlns:a16="http://schemas.microsoft.com/office/drawing/2014/main" id="{5104A388-307F-4E41-A3AF-E3B526F7C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3494041" y="2450788"/>
              <a:ext cx="218406" cy="209017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371698EC-3659-4340-8781-873DA735640D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59FDAA37-1F40-44EA-B0DF-A7ACFF480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380A46A1-AE22-4790-8B1D-4A6058617A67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AAFE6426-F7D0-40D2-B323-6FC7E1158936}"/>
              </a:ext>
            </a:extLst>
          </p:cNvPr>
          <p:cNvGrpSpPr/>
          <p:nvPr/>
        </p:nvGrpSpPr>
        <p:grpSpPr>
          <a:xfrm>
            <a:off x="9046992" y="503934"/>
            <a:ext cx="3248476" cy="1024401"/>
            <a:chOff x="1903057" y="4008836"/>
            <a:chExt cx="3701295" cy="1182373"/>
          </a:xfrm>
        </p:grpSpPr>
        <p:grpSp>
          <p:nvGrpSpPr>
            <p:cNvPr id="50" name="组合 49">
              <a:extLst>
                <a:ext uri="{FF2B5EF4-FFF2-40B4-BE49-F238E27FC236}">
                  <a16:creationId xmlns="" xmlns:a16="http://schemas.microsoft.com/office/drawing/2014/main" id="{AF627CB5-FBE2-48B4-ACE4-44A512CB37CC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="" xmlns:a16="http://schemas.microsoft.com/office/drawing/2014/main" id="{707EBD7D-EF95-486E-84F7-F351D4DDE865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="" xmlns:a16="http://schemas.microsoft.com/office/drawing/2014/main" id="{302DDF83-1658-4E37-A480-BF4857C2F777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="" xmlns:a16="http://schemas.microsoft.com/office/drawing/2014/main" id="{0EEB6A6F-6990-453A-8807-18F8D377BD7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任意多边形: 形状 82">
                  <a:extLst>
                    <a:ext uri="{FF2B5EF4-FFF2-40B4-BE49-F238E27FC236}">
                      <a16:creationId xmlns="" xmlns:a16="http://schemas.microsoft.com/office/drawing/2014/main" id="{6203266B-ED77-4E27-8565-F9D20CC2EBB4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="" xmlns:a16="http://schemas.microsoft.com/office/drawing/2014/main" id="{160C4F0C-E90C-4A0D-A5B5-79566B637D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="" xmlns:a16="http://schemas.microsoft.com/office/drawing/2014/main" id="{C9284C13-7CEC-464C-ABA4-CD2E1AC34C44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="" xmlns:a16="http://schemas.microsoft.com/office/drawing/2014/main" id="{013CF29E-A752-4B95-BA70-123879BA4F6E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="" xmlns:a16="http://schemas.microsoft.com/office/drawing/2014/main" id="{1BBD8ACE-9958-455A-BF92-A4E04D1E14B7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任意多边形: 形状 78">
                  <a:extLst>
                    <a:ext uri="{FF2B5EF4-FFF2-40B4-BE49-F238E27FC236}">
                      <a16:creationId xmlns="" xmlns:a16="http://schemas.microsoft.com/office/drawing/2014/main" id="{9D9FC66F-A9CA-4E6A-AB39-8538E89BF14F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0" name="直接连接符 79">
                  <a:extLst>
                    <a:ext uri="{FF2B5EF4-FFF2-40B4-BE49-F238E27FC236}">
                      <a16:creationId xmlns="" xmlns:a16="http://schemas.microsoft.com/office/drawing/2014/main" id="{F39DAB43-B9DA-4EEE-9545-16621D4DD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="" xmlns:a16="http://schemas.microsoft.com/office/drawing/2014/main" id="{4391A14A-89A7-4304-802A-896F6E835FAF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75" name="任意多边形: 形状 74">
                  <a:extLst>
                    <a:ext uri="{FF2B5EF4-FFF2-40B4-BE49-F238E27FC236}">
                      <a16:creationId xmlns="" xmlns:a16="http://schemas.microsoft.com/office/drawing/2014/main" id="{C33BD937-1934-49E9-B1FE-18C357086209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6" name="直接连接符 75">
                  <a:extLst>
                    <a:ext uri="{FF2B5EF4-FFF2-40B4-BE49-F238E27FC236}">
                      <a16:creationId xmlns="" xmlns:a16="http://schemas.microsoft.com/office/drawing/2014/main" id="{02AB29B4-4FDC-4124-8F53-C7953D05C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="" xmlns:a16="http://schemas.microsoft.com/office/drawing/2014/main" id="{827A739A-651A-4B95-AA67-7C6E1CBA39C2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73" name="任意多边形: 形状 72">
                  <a:extLst>
                    <a:ext uri="{FF2B5EF4-FFF2-40B4-BE49-F238E27FC236}">
                      <a16:creationId xmlns="" xmlns:a16="http://schemas.microsoft.com/office/drawing/2014/main" id="{243A2132-8FA4-49D8-825D-3E2F51C7E4A9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="" xmlns:a16="http://schemas.microsoft.com/office/drawing/2014/main" id="{947DCA50-FEB5-405A-B8FE-73AB7ECD4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3D67787C-05C0-4D7C-A5F2-4349B7D97E5E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="" xmlns:a16="http://schemas.microsoft.com/office/drawing/2014/main" id="{3FF8BEB4-9548-4196-981A-9FA9E3C65F89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="" xmlns:a16="http://schemas.microsoft.com/office/drawing/2014/main" id="{20A85E3B-BB6C-4C90-820D-8C5CA7303746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任意多边形: 形状 70">
                  <a:extLst>
                    <a:ext uri="{FF2B5EF4-FFF2-40B4-BE49-F238E27FC236}">
                      <a16:creationId xmlns="" xmlns:a16="http://schemas.microsoft.com/office/drawing/2014/main" id="{23FB3D11-7347-41BE-B101-E4F4AC3FA4D6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2" name="直接连接符 71">
                  <a:extLst>
                    <a:ext uri="{FF2B5EF4-FFF2-40B4-BE49-F238E27FC236}">
                      <a16:creationId xmlns="" xmlns:a16="http://schemas.microsoft.com/office/drawing/2014/main" id="{D0BE4535-3647-4DD6-879B-490081A5C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="" xmlns:a16="http://schemas.microsoft.com/office/drawing/2014/main" id="{CB0646B9-5E30-498A-B1F0-8BF1D58A2AA7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="" xmlns:a16="http://schemas.microsoft.com/office/drawing/2014/main" id="{9C0D72C2-702F-4D3B-81DF-5BA755405116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="" xmlns:a16="http://schemas.microsoft.com/office/drawing/2014/main" id="{EEE692D2-6C53-4ABE-8C49-77F211F01885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任意多边形: 形状 66">
                  <a:extLst>
                    <a:ext uri="{FF2B5EF4-FFF2-40B4-BE49-F238E27FC236}">
                      <a16:creationId xmlns="" xmlns:a16="http://schemas.microsoft.com/office/drawing/2014/main" id="{035E22D6-C588-496B-8A19-BB760DB293B9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68" name="直接连接符 67">
                  <a:extLst>
                    <a:ext uri="{FF2B5EF4-FFF2-40B4-BE49-F238E27FC236}">
                      <a16:creationId xmlns="" xmlns:a16="http://schemas.microsoft.com/office/drawing/2014/main" id="{97206872-B878-4B2E-BCAF-585811347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="" xmlns:a16="http://schemas.microsoft.com/office/drawing/2014/main" id="{31EF57E4-0502-41B9-B229-57125FB55783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="" xmlns:a16="http://schemas.microsoft.com/office/drawing/2014/main" id="{C373660C-7182-4C1B-850D-D2736A802973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="" xmlns:a16="http://schemas.microsoft.com/office/drawing/2014/main" id="{F5A79B94-88A9-4772-B9E5-FE73963CF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9635266D-B066-4A3B-A691-A40AD90DAD7E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="" xmlns:a16="http://schemas.microsoft.com/office/drawing/2014/main" id="{9E65AE83-86AF-41D9-AC2B-7D2B66E2695E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2" name="直接连接符 61">
                  <a:extLst>
                    <a:ext uri="{FF2B5EF4-FFF2-40B4-BE49-F238E27FC236}">
                      <a16:creationId xmlns="" xmlns:a16="http://schemas.microsoft.com/office/drawing/2014/main" id="{2B833D8C-D391-486F-9F82-C152CF65E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4F020E8B-A21C-4E5F-92C5-E1A5AAF76253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0874D121-8072-4C75-988F-D038D2C01212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2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B7AD262C-BA97-4F9D-AA1B-8CE0086D9224}"/>
              </a:ext>
            </a:extLst>
          </p:cNvPr>
          <p:cNvGrpSpPr/>
          <p:nvPr/>
        </p:nvGrpSpPr>
        <p:grpSpPr>
          <a:xfrm>
            <a:off x="7348743" y="2119085"/>
            <a:ext cx="3551486" cy="3299071"/>
            <a:chOff x="7985116" y="1616728"/>
            <a:chExt cx="3093072" cy="3907961"/>
          </a:xfrm>
        </p:grpSpPr>
        <p:grpSp>
          <p:nvGrpSpPr>
            <p:cNvPr id="15" name="Group 2">
              <a:extLst>
                <a:ext uri="{FF2B5EF4-FFF2-40B4-BE49-F238E27FC236}">
                  <a16:creationId xmlns="" xmlns:a16="http://schemas.microsoft.com/office/drawing/2014/main" id="{7DACD324-C2F4-444F-86CD-1D6947FC7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5116" y="1616728"/>
              <a:ext cx="2935287" cy="3843337"/>
              <a:chOff x="0" y="0"/>
              <a:chExt cx="2935881" cy="3843338"/>
            </a:xfrm>
          </p:grpSpPr>
          <p:sp>
            <p:nvSpPr>
              <p:cNvPr id="19" name="矩形 4">
                <a:extLst>
                  <a:ext uri="{FF2B5EF4-FFF2-40B4-BE49-F238E27FC236}">
                    <a16:creationId xmlns="" xmlns:a16="http://schemas.microsoft.com/office/drawing/2014/main" id="{FE716897-4265-4434-892A-DF4F9F56DF34}"/>
                  </a:ext>
                </a:extLst>
              </p:cNvPr>
              <p:cNvSpPr>
                <a:spLocks/>
              </p:cNvSpPr>
              <p:nvPr/>
            </p:nvSpPr>
            <p:spPr bwMode="auto">
              <a:xfrm rot="959974" flipH="1">
                <a:off x="314389" y="2338388"/>
                <a:ext cx="2596087" cy="785813"/>
              </a:xfrm>
              <a:custGeom>
                <a:avLst/>
                <a:gdLst>
                  <a:gd name="T0" fmla="*/ 176978 w 2968023"/>
                  <a:gd name="T1" fmla="*/ 42290 h 786730"/>
                  <a:gd name="T2" fmla="*/ 2270760 w 2968023"/>
                  <a:gd name="T3" fmla="*/ 0 h 786730"/>
                  <a:gd name="T4" fmla="*/ 2080628 w 2968023"/>
                  <a:gd name="T5" fmla="*/ 784897 h 786730"/>
                  <a:gd name="T6" fmla="*/ 0 w 2968023"/>
                  <a:gd name="T7" fmla="*/ 776773 h 786730"/>
                  <a:gd name="T8" fmla="*/ 176978 w 2968023"/>
                  <a:gd name="T9" fmla="*/ 42290 h 786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8023" h="786730">
                    <a:moveTo>
                      <a:pt x="231321" y="42388"/>
                    </a:moveTo>
                    <a:lnTo>
                      <a:pt x="2968023" y="0"/>
                    </a:lnTo>
                    <a:lnTo>
                      <a:pt x="2719508" y="786730"/>
                    </a:lnTo>
                    <a:lnTo>
                      <a:pt x="0" y="778587"/>
                    </a:lnTo>
                    <a:lnTo>
                      <a:pt x="231321" y="42388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矩形 1">
                <a:extLst>
                  <a:ext uri="{FF2B5EF4-FFF2-40B4-BE49-F238E27FC236}">
                    <a16:creationId xmlns="" xmlns:a16="http://schemas.microsoft.com/office/drawing/2014/main" id="{4F798DCC-68AE-47EB-AC85-28641C248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735816" cy="720725"/>
              </a:xfrm>
              <a:prstGeom prst="rect">
                <a:avLst/>
              </a:prstGeom>
              <a:solidFill>
                <a:srgbClr val="FFB8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en-US" sz="18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矩形 4">
                <a:extLst>
                  <a:ext uri="{FF2B5EF4-FFF2-40B4-BE49-F238E27FC236}">
                    <a16:creationId xmlns="" xmlns:a16="http://schemas.microsoft.com/office/drawing/2014/main" id="{BBB56617-07CA-4898-A061-4E58CE227FB0}"/>
                  </a:ext>
                </a:extLst>
              </p:cNvPr>
              <p:cNvSpPr>
                <a:spLocks/>
              </p:cNvSpPr>
              <p:nvPr/>
            </p:nvSpPr>
            <p:spPr bwMode="auto">
              <a:xfrm rot="-959974">
                <a:off x="309625" y="296862"/>
                <a:ext cx="2569095" cy="744538"/>
              </a:xfrm>
              <a:custGeom>
                <a:avLst/>
                <a:gdLst>
                  <a:gd name="T0" fmla="*/ 176867 w 2938080"/>
                  <a:gd name="T1" fmla="*/ 0 h 744342"/>
                  <a:gd name="T2" fmla="*/ 2246450 w 2938080"/>
                  <a:gd name="T3" fmla="*/ 48959 h 744342"/>
                  <a:gd name="T4" fmla="*/ 2079330 w 2938080"/>
                  <a:gd name="T5" fmla="*/ 744734 h 744342"/>
                  <a:gd name="T6" fmla="*/ 0 w 2938080"/>
                  <a:gd name="T7" fmla="*/ 736587 h 744342"/>
                  <a:gd name="T8" fmla="*/ 176867 w 2938080"/>
                  <a:gd name="T9" fmla="*/ 0 h 744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8080" h="744342">
                    <a:moveTo>
                      <a:pt x="231321" y="0"/>
                    </a:moveTo>
                    <a:lnTo>
                      <a:pt x="2938080" y="48933"/>
                    </a:lnTo>
                    <a:lnTo>
                      <a:pt x="2719508" y="744342"/>
                    </a:lnTo>
                    <a:lnTo>
                      <a:pt x="0" y="736199"/>
                    </a:lnTo>
                    <a:lnTo>
                      <a:pt x="231321" y="0"/>
                    </a:lnTo>
                    <a:close/>
                  </a:path>
                </a:pathLst>
              </a:custGeom>
              <a:solidFill>
                <a:srgbClr val="2A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4">
                <a:extLst>
                  <a:ext uri="{FF2B5EF4-FFF2-40B4-BE49-F238E27FC236}">
                    <a16:creationId xmlns="" xmlns:a16="http://schemas.microsoft.com/office/drawing/2014/main" id="{76AC5EAF-D2F9-4EE4-B75B-9819F905385D}"/>
                  </a:ext>
                </a:extLst>
              </p:cNvPr>
              <p:cNvSpPr>
                <a:spLocks/>
              </p:cNvSpPr>
              <p:nvPr/>
            </p:nvSpPr>
            <p:spPr bwMode="auto">
              <a:xfrm rot="959974" flipH="1">
                <a:off x="288983" y="963612"/>
                <a:ext cx="2596087" cy="787400"/>
              </a:xfrm>
              <a:custGeom>
                <a:avLst/>
                <a:gdLst>
                  <a:gd name="T0" fmla="*/ 176978 w 2968023"/>
                  <a:gd name="T1" fmla="*/ 42460 h 786730"/>
                  <a:gd name="T2" fmla="*/ 2270760 w 2968023"/>
                  <a:gd name="T3" fmla="*/ 0 h 786730"/>
                  <a:gd name="T4" fmla="*/ 2080628 w 2968023"/>
                  <a:gd name="T5" fmla="*/ 788071 h 786730"/>
                  <a:gd name="T6" fmla="*/ 0 w 2968023"/>
                  <a:gd name="T7" fmla="*/ 779914 h 786730"/>
                  <a:gd name="T8" fmla="*/ 176978 w 2968023"/>
                  <a:gd name="T9" fmla="*/ 42460 h 786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8023" h="786730">
                    <a:moveTo>
                      <a:pt x="231321" y="42388"/>
                    </a:moveTo>
                    <a:lnTo>
                      <a:pt x="2968023" y="0"/>
                    </a:lnTo>
                    <a:lnTo>
                      <a:pt x="2719508" y="786730"/>
                    </a:lnTo>
                    <a:lnTo>
                      <a:pt x="0" y="778587"/>
                    </a:lnTo>
                    <a:lnTo>
                      <a:pt x="231321" y="42388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4">
                <a:extLst>
                  <a:ext uri="{FF2B5EF4-FFF2-40B4-BE49-F238E27FC236}">
                    <a16:creationId xmlns="" xmlns:a16="http://schemas.microsoft.com/office/drawing/2014/main" id="{17D0C144-ABA5-4B4A-B400-8F5DF51118AD}"/>
                  </a:ext>
                </a:extLst>
              </p:cNvPr>
              <p:cNvSpPr>
                <a:spLocks/>
              </p:cNvSpPr>
              <p:nvPr/>
            </p:nvSpPr>
            <p:spPr bwMode="auto">
              <a:xfrm rot="-959974">
                <a:off x="301686" y="1666875"/>
                <a:ext cx="2594500" cy="787400"/>
              </a:xfrm>
              <a:custGeom>
                <a:avLst/>
                <a:gdLst>
                  <a:gd name="T0" fmla="*/ 176761 w 2968025"/>
                  <a:gd name="T1" fmla="*/ 42462 h 786732"/>
                  <a:gd name="T2" fmla="*/ 2267983 w 2968025"/>
                  <a:gd name="T3" fmla="*/ 0 h 786732"/>
                  <a:gd name="T4" fmla="*/ 2078082 w 2968025"/>
                  <a:gd name="T5" fmla="*/ 788069 h 786732"/>
                  <a:gd name="T6" fmla="*/ 0 w 2968025"/>
                  <a:gd name="T7" fmla="*/ 779912 h 786732"/>
                  <a:gd name="T8" fmla="*/ 176761 w 2968025"/>
                  <a:gd name="T9" fmla="*/ 42462 h 786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8025" h="786732">
                    <a:moveTo>
                      <a:pt x="231321" y="42390"/>
                    </a:moveTo>
                    <a:lnTo>
                      <a:pt x="2968025" y="0"/>
                    </a:lnTo>
                    <a:lnTo>
                      <a:pt x="2719508" y="786732"/>
                    </a:lnTo>
                    <a:lnTo>
                      <a:pt x="0" y="778589"/>
                    </a:lnTo>
                    <a:lnTo>
                      <a:pt x="231321" y="42390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矩形 4">
                <a:extLst>
                  <a:ext uri="{FF2B5EF4-FFF2-40B4-BE49-F238E27FC236}">
                    <a16:creationId xmlns="" xmlns:a16="http://schemas.microsoft.com/office/drawing/2014/main" id="{660C0431-D3FF-4D2A-B46D-AE59543A681B}"/>
                  </a:ext>
                </a:extLst>
              </p:cNvPr>
              <p:cNvSpPr>
                <a:spLocks/>
              </p:cNvSpPr>
              <p:nvPr/>
            </p:nvSpPr>
            <p:spPr bwMode="auto">
              <a:xfrm rot="-959974">
                <a:off x="303273" y="301625"/>
                <a:ext cx="2569095" cy="744537"/>
              </a:xfrm>
              <a:custGeom>
                <a:avLst/>
                <a:gdLst>
                  <a:gd name="T0" fmla="*/ 176867 w 2938080"/>
                  <a:gd name="T1" fmla="*/ 0 h 744342"/>
                  <a:gd name="T2" fmla="*/ 2246450 w 2938080"/>
                  <a:gd name="T3" fmla="*/ 48959 h 744342"/>
                  <a:gd name="T4" fmla="*/ 2079330 w 2938080"/>
                  <a:gd name="T5" fmla="*/ 744732 h 744342"/>
                  <a:gd name="T6" fmla="*/ 0 w 2938080"/>
                  <a:gd name="T7" fmla="*/ 736585 h 744342"/>
                  <a:gd name="T8" fmla="*/ 176867 w 2938080"/>
                  <a:gd name="T9" fmla="*/ 0 h 744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8080" h="744342">
                    <a:moveTo>
                      <a:pt x="231321" y="0"/>
                    </a:moveTo>
                    <a:lnTo>
                      <a:pt x="2938080" y="48933"/>
                    </a:lnTo>
                    <a:lnTo>
                      <a:pt x="2719508" y="744342"/>
                    </a:lnTo>
                    <a:lnTo>
                      <a:pt x="0" y="736199"/>
                    </a:lnTo>
                    <a:lnTo>
                      <a:pt x="231321" y="0"/>
                    </a:lnTo>
                    <a:close/>
                  </a:path>
                </a:pathLst>
              </a:custGeom>
              <a:solidFill>
                <a:srgbClr val="FFB8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矩形 4">
                <a:extLst>
                  <a:ext uri="{FF2B5EF4-FFF2-40B4-BE49-F238E27FC236}">
                    <a16:creationId xmlns="" xmlns:a16="http://schemas.microsoft.com/office/drawing/2014/main" id="{F1C07D7D-D3FA-49D2-AC58-640908F34BBA}"/>
                  </a:ext>
                </a:extLst>
              </p:cNvPr>
              <p:cNvSpPr>
                <a:spLocks/>
              </p:cNvSpPr>
              <p:nvPr/>
            </p:nvSpPr>
            <p:spPr bwMode="auto">
              <a:xfrm rot="-959974">
                <a:off x="339794" y="3055938"/>
                <a:ext cx="2596087" cy="787400"/>
              </a:xfrm>
              <a:custGeom>
                <a:avLst/>
                <a:gdLst>
                  <a:gd name="T0" fmla="*/ 176978 w 2968025"/>
                  <a:gd name="T1" fmla="*/ 42462 h 786732"/>
                  <a:gd name="T2" fmla="*/ 2270758 w 2968025"/>
                  <a:gd name="T3" fmla="*/ 0 h 786732"/>
                  <a:gd name="T4" fmla="*/ 2080625 w 2968025"/>
                  <a:gd name="T5" fmla="*/ 788069 h 786732"/>
                  <a:gd name="T6" fmla="*/ 0 w 2968025"/>
                  <a:gd name="T7" fmla="*/ 779912 h 786732"/>
                  <a:gd name="T8" fmla="*/ 176978 w 2968025"/>
                  <a:gd name="T9" fmla="*/ 42462 h 786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8025" h="786732">
                    <a:moveTo>
                      <a:pt x="231321" y="42390"/>
                    </a:moveTo>
                    <a:lnTo>
                      <a:pt x="2968025" y="0"/>
                    </a:lnTo>
                    <a:lnTo>
                      <a:pt x="2719508" y="786732"/>
                    </a:lnTo>
                    <a:lnTo>
                      <a:pt x="0" y="778589"/>
                    </a:lnTo>
                    <a:lnTo>
                      <a:pt x="231321" y="42390"/>
                    </a:lnTo>
                    <a:close/>
                  </a:path>
                </a:pathLst>
              </a:custGeom>
              <a:solidFill>
                <a:srgbClr val="FFB8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4">
              <a:extLst>
                <a:ext uri="{FF2B5EF4-FFF2-40B4-BE49-F238E27FC236}">
                  <a16:creationId xmlns="" xmlns:a16="http://schemas.microsoft.com/office/drawing/2014/main" id="{FF35751C-CF31-4737-888E-342CE693A22E}"/>
                </a:ext>
              </a:extLst>
            </p:cNvPr>
            <p:cNvSpPr>
              <a:spLocks/>
            </p:cNvSpPr>
            <p:nvPr/>
          </p:nvSpPr>
          <p:spPr bwMode="auto">
            <a:xfrm rot="20640026">
              <a:off x="8357214" y="2003127"/>
              <a:ext cx="2568575" cy="744537"/>
            </a:xfrm>
            <a:custGeom>
              <a:avLst/>
              <a:gdLst>
                <a:gd name="T0" fmla="*/ 176867 w 2938080"/>
                <a:gd name="T1" fmla="*/ 0 h 744342"/>
                <a:gd name="T2" fmla="*/ 2246450 w 2938080"/>
                <a:gd name="T3" fmla="*/ 48959 h 744342"/>
                <a:gd name="T4" fmla="*/ 2079330 w 2938080"/>
                <a:gd name="T5" fmla="*/ 744732 h 744342"/>
                <a:gd name="T6" fmla="*/ 0 w 2938080"/>
                <a:gd name="T7" fmla="*/ 736585 h 744342"/>
                <a:gd name="T8" fmla="*/ 176867 w 2938080"/>
                <a:gd name="T9" fmla="*/ 0 h 744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8080" h="744342">
                  <a:moveTo>
                    <a:pt x="231321" y="0"/>
                  </a:moveTo>
                  <a:lnTo>
                    <a:pt x="2938080" y="48933"/>
                  </a:lnTo>
                  <a:lnTo>
                    <a:pt x="2719508" y="744342"/>
                  </a:lnTo>
                  <a:lnTo>
                    <a:pt x="0" y="736199"/>
                  </a:lnTo>
                  <a:lnTo>
                    <a:pt x="231321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4">
              <a:extLst>
                <a:ext uri="{FF2B5EF4-FFF2-40B4-BE49-F238E27FC236}">
                  <a16:creationId xmlns="" xmlns:a16="http://schemas.microsoft.com/office/drawing/2014/main" id="{AB1AF3C0-7CCD-452B-8451-708A647C613B}"/>
                </a:ext>
              </a:extLst>
            </p:cNvPr>
            <p:cNvSpPr>
              <a:spLocks/>
            </p:cNvSpPr>
            <p:nvPr/>
          </p:nvSpPr>
          <p:spPr bwMode="auto">
            <a:xfrm rot="20640026">
              <a:off x="8407794" y="3418444"/>
              <a:ext cx="2568575" cy="744537"/>
            </a:xfrm>
            <a:custGeom>
              <a:avLst/>
              <a:gdLst>
                <a:gd name="T0" fmla="*/ 176867 w 2938080"/>
                <a:gd name="T1" fmla="*/ 0 h 744342"/>
                <a:gd name="T2" fmla="*/ 2246450 w 2938080"/>
                <a:gd name="T3" fmla="*/ 48959 h 744342"/>
                <a:gd name="T4" fmla="*/ 2079330 w 2938080"/>
                <a:gd name="T5" fmla="*/ 744732 h 744342"/>
                <a:gd name="T6" fmla="*/ 0 w 2938080"/>
                <a:gd name="T7" fmla="*/ 736585 h 744342"/>
                <a:gd name="T8" fmla="*/ 176867 w 2938080"/>
                <a:gd name="T9" fmla="*/ 0 h 744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8080" h="744342">
                  <a:moveTo>
                    <a:pt x="231321" y="0"/>
                  </a:moveTo>
                  <a:lnTo>
                    <a:pt x="2938080" y="48933"/>
                  </a:lnTo>
                  <a:lnTo>
                    <a:pt x="2719508" y="744342"/>
                  </a:lnTo>
                  <a:lnTo>
                    <a:pt x="0" y="736199"/>
                  </a:lnTo>
                  <a:lnTo>
                    <a:pt x="231321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4">
              <a:extLst>
                <a:ext uri="{FF2B5EF4-FFF2-40B4-BE49-F238E27FC236}">
                  <a16:creationId xmlns="" xmlns:a16="http://schemas.microsoft.com/office/drawing/2014/main" id="{3832736B-8D47-4DF0-A4A2-DFAE33939FF0}"/>
                </a:ext>
              </a:extLst>
            </p:cNvPr>
            <p:cNvSpPr>
              <a:spLocks/>
            </p:cNvSpPr>
            <p:nvPr/>
          </p:nvSpPr>
          <p:spPr bwMode="auto">
            <a:xfrm rot="20640026">
              <a:off x="8509613" y="4780152"/>
              <a:ext cx="2568575" cy="744537"/>
            </a:xfrm>
            <a:custGeom>
              <a:avLst/>
              <a:gdLst>
                <a:gd name="T0" fmla="*/ 176867 w 2938080"/>
                <a:gd name="T1" fmla="*/ 0 h 744342"/>
                <a:gd name="T2" fmla="*/ 2246450 w 2938080"/>
                <a:gd name="T3" fmla="*/ 48959 h 744342"/>
                <a:gd name="T4" fmla="*/ 2079330 w 2938080"/>
                <a:gd name="T5" fmla="*/ 744732 h 744342"/>
                <a:gd name="T6" fmla="*/ 0 w 2938080"/>
                <a:gd name="T7" fmla="*/ 736585 h 744342"/>
                <a:gd name="T8" fmla="*/ 176867 w 2938080"/>
                <a:gd name="T9" fmla="*/ 0 h 744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8080" h="744342">
                  <a:moveTo>
                    <a:pt x="231321" y="0"/>
                  </a:moveTo>
                  <a:lnTo>
                    <a:pt x="2938080" y="48933"/>
                  </a:lnTo>
                  <a:lnTo>
                    <a:pt x="2719508" y="744342"/>
                  </a:lnTo>
                  <a:lnTo>
                    <a:pt x="0" y="736199"/>
                  </a:lnTo>
                  <a:lnTo>
                    <a:pt x="231321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5F7D8B9A-9D7D-4D71-988C-87097F7250EF}"/>
              </a:ext>
            </a:extLst>
          </p:cNvPr>
          <p:cNvGrpSpPr/>
          <p:nvPr/>
        </p:nvGrpSpPr>
        <p:grpSpPr>
          <a:xfrm>
            <a:off x="1642779" y="2119085"/>
            <a:ext cx="5329647" cy="1380026"/>
            <a:chOff x="1609981" y="3713885"/>
            <a:chExt cx="2073864" cy="1452440"/>
          </a:xfrm>
        </p:grpSpPr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BA233A5-B40F-4743-87CF-5407C488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30F278E0-2513-4DA3-9521-643E414E1BD2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B3DF7461-6C12-4707-B05B-713978F77B07}"/>
              </a:ext>
            </a:extLst>
          </p:cNvPr>
          <p:cNvGrpSpPr/>
          <p:nvPr/>
        </p:nvGrpSpPr>
        <p:grpSpPr>
          <a:xfrm>
            <a:off x="1642779" y="4223538"/>
            <a:ext cx="5329647" cy="1380026"/>
            <a:chOff x="1609981" y="3713885"/>
            <a:chExt cx="2073864" cy="1452440"/>
          </a:xfrm>
        </p:grpSpPr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69DAC9B7-80BD-46DC-A100-AF4605A12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C0445E03-876B-4566-8B61-7642F2FF6032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EE2734D7-5ADE-4122-B0C3-83288C72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3146" y="2187110"/>
            <a:ext cx="218406" cy="209017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B64DDA9E-37A6-4545-8315-3643859CBED8}"/>
              </a:ext>
            </a:extLst>
          </p:cNvPr>
          <p:cNvSpPr/>
          <p:nvPr/>
        </p:nvSpPr>
        <p:spPr>
          <a:xfrm>
            <a:off x="949691" y="5812435"/>
            <a:ext cx="129730" cy="1297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44DE2FD2-7EC7-4D7C-BA6E-84494E0B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73772" y="1763474"/>
            <a:ext cx="218406" cy="209017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C28C1463-4175-4F19-856C-BBA9893FBEA1}"/>
              </a:ext>
            </a:extLst>
          </p:cNvPr>
          <p:cNvSpPr/>
          <p:nvPr/>
        </p:nvSpPr>
        <p:spPr>
          <a:xfrm>
            <a:off x="6570115" y="1622786"/>
            <a:ext cx="129730" cy="1297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6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circle/>
      </p:transition>
    </mc:Choice>
    <mc:Fallback xmlns="">
      <p:transition spd="slow" advClick="0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EDB59158-4E48-495E-AC99-42F613CE722D}"/>
              </a:ext>
            </a:extLst>
          </p:cNvPr>
          <p:cNvGrpSpPr/>
          <p:nvPr/>
        </p:nvGrpSpPr>
        <p:grpSpPr>
          <a:xfrm>
            <a:off x="2139990" y="2065277"/>
            <a:ext cx="8658285" cy="2902910"/>
            <a:chOff x="1151702" y="1217191"/>
            <a:chExt cx="6908190" cy="2316146"/>
          </a:xfrm>
        </p:grpSpPr>
        <p:sp>
          <p:nvSpPr>
            <p:cNvPr id="54" name="多边形1">
              <a:extLst>
                <a:ext uri="{FF2B5EF4-FFF2-40B4-BE49-F238E27FC236}">
                  <a16:creationId xmlns="" xmlns:a16="http://schemas.microsoft.com/office/drawing/2014/main" id="{89FBC06E-1845-43C1-AC3F-55C71835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02" y="1232524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多边形1">
              <a:extLst>
                <a:ext uri="{FF2B5EF4-FFF2-40B4-BE49-F238E27FC236}">
                  <a16:creationId xmlns="" xmlns:a16="http://schemas.microsoft.com/office/drawing/2014/main" id="{8A7BF234-B92A-4D9F-890A-5F3211A5B13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多边形1">
              <a:extLst>
                <a:ext uri="{FF2B5EF4-FFF2-40B4-BE49-F238E27FC236}">
                  <a16:creationId xmlns="" xmlns:a16="http://schemas.microsoft.com/office/drawing/2014/main" id="{3D0AA945-E113-431B-B808-79EE1C3D55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多边形1">
              <a:extLst>
                <a:ext uri="{FF2B5EF4-FFF2-40B4-BE49-F238E27FC236}">
                  <a16:creationId xmlns="" xmlns:a16="http://schemas.microsoft.com/office/drawing/2014/main" id="{8AD27B7B-6EA5-49B1-975A-35E0E2E53F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多边形1">
              <a:extLst>
                <a:ext uri="{FF2B5EF4-FFF2-40B4-BE49-F238E27FC236}">
                  <a16:creationId xmlns="" xmlns:a16="http://schemas.microsoft.com/office/drawing/2014/main" id="{75F6B366-CA25-4F0E-9658-71751A58E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多边形1">
              <a:extLst>
                <a:ext uri="{FF2B5EF4-FFF2-40B4-BE49-F238E27FC236}">
                  <a16:creationId xmlns="" xmlns:a16="http://schemas.microsoft.com/office/drawing/2014/main" id="{1C7873A1-06F0-42A4-938A-62F55D2770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多边形1">
              <a:extLst>
                <a:ext uri="{FF2B5EF4-FFF2-40B4-BE49-F238E27FC236}">
                  <a16:creationId xmlns="" xmlns:a16="http://schemas.microsoft.com/office/drawing/2014/main" id="{DA038F39-47C6-4C4E-924B-2DD8CCAFAA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多边形1">
              <a:extLst>
                <a:ext uri="{FF2B5EF4-FFF2-40B4-BE49-F238E27FC236}">
                  <a16:creationId xmlns="" xmlns:a16="http://schemas.microsoft.com/office/drawing/2014/main" id="{444E2ED5-6B53-4662-BCCC-E34FA51B17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多边形1">
              <a:extLst>
                <a:ext uri="{FF2B5EF4-FFF2-40B4-BE49-F238E27FC236}">
                  <a16:creationId xmlns="" xmlns:a16="http://schemas.microsoft.com/office/drawing/2014/main" id="{1C574588-4E41-4863-959E-1F521E29ED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717343" y="1813026"/>
              <a:ext cx="1104193" cy="110419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多边形1">
              <a:extLst>
                <a:ext uri="{FF2B5EF4-FFF2-40B4-BE49-F238E27FC236}">
                  <a16:creationId xmlns="" xmlns:a16="http://schemas.microsoft.com/office/drawing/2014/main" id="{72DCE471-6D29-4B3F-82A7-DCA1F56E4A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049517" y="1813026"/>
              <a:ext cx="1104192" cy="110419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多边形1">
              <a:extLst>
                <a:ext uri="{FF2B5EF4-FFF2-40B4-BE49-F238E27FC236}">
                  <a16:creationId xmlns="" xmlns:a16="http://schemas.microsoft.com/office/drawing/2014/main" id="{823653A5-C7B8-4810-AFD1-1E5EA96A9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360233" y="1813026"/>
              <a:ext cx="1104192" cy="110419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6A761067-D90A-4172-A539-D3938C0117D0}"/>
              </a:ext>
            </a:extLst>
          </p:cNvPr>
          <p:cNvGrpSpPr/>
          <p:nvPr/>
        </p:nvGrpSpPr>
        <p:grpSpPr>
          <a:xfrm>
            <a:off x="2142594" y="1918609"/>
            <a:ext cx="8658285" cy="2902910"/>
            <a:chOff x="1151702" y="1217191"/>
            <a:chExt cx="6908190" cy="2316146"/>
          </a:xfrm>
        </p:grpSpPr>
        <p:sp>
          <p:nvSpPr>
            <p:cNvPr id="39" name="多边形1">
              <a:extLst>
                <a:ext uri="{FF2B5EF4-FFF2-40B4-BE49-F238E27FC236}">
                  <a16:creationId xmlns="" xmlns:a16="http://schemas.microsoft.com/office/drawing/2014/main" id="{3541A400-A443-485B-8E44-A6AC0B0FD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02" y="1232524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E08B0E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多边形1">
              <a:extLst>
                <a:ext uri="{FF2B5EF4-FFF2-40B4-BE49-F238E27FC236}">
                  <a16:creationId xmlns="" xmlns:a16="http://schemas.microsoft.com/office/drawing/2014/main" id="{95B2B4AD-D676-4B92-B844-AD350373927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E08B0E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多边形1">
              <a:extLst>
                <a:ext uri="{FF2B5EF4-FFF2-40B4-BE49-F238E27FC236}">
                  <a16:creationId xmlns="" xmlns:a16="http://schemas.microsoft.com/office/drawing/2014/main" id="{E703B423-2F51-4795-974D-245F5C8C51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多边形1">
              <a:extLst>
                <a:ext uri="{FF2B5EF4-FFF2-40B4-BE49-F238E27FC236}">
                  <a16:creationId xmlns="" xmlns:a16="http://schemas.microsoft.com/office/drawing/2014/main" id="{8D0237EA-1464-4820-A8AC-58AC8961DE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多边形1">
              <a:extLst>
                <a:ext uri="{FF2B5EF4-FFF2-40B4-BE49-F238E27FC236}">
                  <a16:creationId xmlns="" xmlns:a16="http://schemas.microsoft.com/office/drawing/2014/main" id="{E8F31BF4-A327-4017-A3AB-FAB2159BB7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FFB85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多边形1">
              <a:extLst>
                <a:ext uri="{FF2B5EF4-FFF2-40B4-BE49-F238E27FC236}">
                  <a16:creationId xmlns="" xmlns:a16="http://schemas.microsoft.com/office/drawing/2014/main" id="{28AB9069-E2D6-4E7F-82CA-D0ECF1FAB1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多边形1">
              <a:extLst>
                <a:ext uri="{FF2B5EF4-FFF2-40B4-BE49-F238E27FC236}">
                  <a16:creationId xmlns="" xmlns:a16="http://schemas.microsoft.com/office/drawing/2014/main" id="{9C031364-A845-44FB-8FA4-DEE5647653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多边形1">
              <a:extLst>
                <a:ext uri="{FF2B5EF4-FFF2-40B4-BE49-F238E27FC236}">
                  <a16:creationId xmlns="" xmlns:a16="http://schemas.microsoft.com/office/drawing/2014/main" id="{A8C4C0EF-195A-468C-8FB4-66186AFE43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7F131D78-5DC1-43A2-A7FB-06C61A39C3ED}"/>
              </a:ext>
            </a:extLst>
          </p:cNvPr>
          <p:cNvGrpSpPr/>
          <p:nvPr/>
        </p:nvGrpSpPr>
        <p:grpSpPr>
          <a:xfrm>
            <a:off x="8811113" y="4942765"/>
            <a:ext cx="3040958" cy="1573576"/>
            <a:chOff x="5983205" y="1931209"/>
            <a:chExt cx="3776622" cy="8840433"/>
          </a:xfrm>
        </p:grpSpPr>
        <p:sp>
          <p:nvSpPr>
            <p:cNvPr id="66" name="文本框 65">
              <a:extLst>
                <a:ext uri="{FF2B5EF4-FFF2-40B4-BE49-F238E27FC236}">
                  <a16:creationId xmlns="" xmlns:a16="http://schemas.microsoft.com/office/drawing/2014/main" id="{A17E9C8A-6B89-4994-8C08-A8C2F9A33A34}"/>
                </a:ext>
              </a:extLst>
            </p:cNvPr>
            <p:cNvSpPr txBox="1"/>
            <p:nvPr/>
          </p:nvSpPr>
          <p:spPr>
            <a:xfrm>
              <a:off x="6120439" y="1953209"/>
              <a:ext cx="3639388" cy="8818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="" xmlns:a16="http://schemas.microsoft.com/office/drawing/2014/main" id="{9342B3EE-7D9D-47C0-B8B1-D84D1C331D8A}"/>
                </a:ext>
              </a:extLst>
            </p:cNvPr>
            <p:cNvSpPr txBox="1"/>
            <p:nvPr/>
          </p:nvSpPr>
          <p:spPr>
            <a:xfrm>
              <a:off x="5983205" y="1931209"/>
              <a:ext cx="3639388" cy="8818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96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96E9F185-C0E5-4E11-80FF-8639A183512D}"/>
              </a:ext>
            </a:extLst>
          </p:cNvPr>
          <p:cNvGrpSpPr/>
          <p:nvPr/>
        </p:nvGrpSpPr>
        <p:grpSpPr>
          <a:xfrm>
            <a:off x="1642779" y="5122000"/>
            <a:ext cx="7278836" cy="1605023"/>
            <a:chOff x="1145296" y="1969263"/>
            <a:chExt cx="9380208" cy="1605023"/>
          </a:xfrm>
        </p:grpSpPr>
        <p:grpSp>
          <p:nvGrpSpPr>
            <p:cNvPr id="69" name="组合 68">
              <a:extLst>
                <a:ext uri="{FF2B5EF4-FFF2-40B4-BE49-F238E27FC236}">
                  <a16:creationId xmlns="" xmlns:a16="http://schemas.microsoft.com/office/drawing/2014/main" id="{B91F9CF0-1B06-44D3-932F-77B3D878339A}"/>
                </a:ext>
              </a:extLst>
            </p:cNvPr>
            <p:cNvGrpSpPr/>
            <p:nvPr/>
          </p:nvGrpSpPr>
          <p:grpSpPr>
            <a:xfrm>
              <a:off x="1145296" y="1969263"/>
              <a:ext cx="9380208" cy="1605023"/>
              <a:chOff x="1609980" y="3683108"/>
              <a:chExt cx="3905439" cy="1689243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4DD6112C-1087-458F-8D2A-8C180176D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0" y="4392461"/>
                <a:ext cx="3905439" cy="97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="" xmlns:a16="http://schemas.microsoft.com/office/drawing/2014/main" id="{86ED8C5F-BD1A-4C76-A949-79A128145397}"/>
                  </a:ext>
                </a:extLst>
              </p:cNvPr>
              <p:cNvSpPr txBox="1"/>
              <p:nvPr/>
            </p:nvSpPr>
            <p:spPr>
              <a:xfrm>
                <a:off x="1612357" y="3683108"/>
                <a:ext cx="1062165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70" name="图片 69">
              <a:extLst>
                <a:ext uri="{FF2B5EF4-FFF2-40B4-BE49-F238E27FC236}">
                  <a16:creationId xmlns="" xmlns:a16="http://schemas.microsoft.com/office/drawing/2014/main" id="{861D39E8-64C9-4829-BCDD-C5AEAC8DA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53542" y="2425494"/>
              <a:ext cx="218406" cy="209017"/>
            </a:xfrm>
            <a:prstGeom prst="rect">
              <a:avLst/>
            </a:prstGeom>
          </p:spPr>
        </p:pic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477FCA16-2969-460B-918A-0661F2D1F98F}"/>
                </a:ext>
              </a:extLst>
            </p:cNvPr>
            <p:cNvSpPr/>
            <p:nvPr/>
          </p:nvSpPr>
          <p:spPr>
            <a:xfrm>
              <a:off x="5406970" y="322911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2" name="图片 71">
              <a:extLst>
                <a:ext uri="{FF2B5EF4-FFF2-40B4-BE49-F238E27FC236}">
                  <a16:creationId xmlns="" xmlns:a16="http://schemas.microsoft.com/office/drawing/2014/main" id="{84F33BD3-0EA6-472E-B236-E9199080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019B21E5-BFE3-415C-B50C-97C75894A4EA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="" xmlns:a16="http://schemas.microsoft.com/office/drawing/2014/main" id="{BF783344-995D-41D1-B68D-EDAC7DCC1E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04" y="2877152"/>
            <a:ext cx="1520978" cy="107237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="" xmlns:a16="http://schemas.microsoft.com/office/drawing/2014/main" id="{5136BD9D-08B4-483E-A268-1E5F12F02D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13" y="2904201"/>
            <a:ext cx="1520978" cy="107237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="" xmlns:a16="http://schemas.microsoft.com/office/drawing/2014/main" id="{175C3EFE-B104-481A-AB1E-FA90FAD18D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54" y="2831003"/>
            <a:ext cx="1520978" cy="10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circle/>
      </p:transition>
    </mc:Choice>
    <mc:Fallback xmlns="">
      <p:transition spd="slow" advClick="0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B987CDFB-E51D-4637-A4C1-14436A9C92F4}"/>
              </a:ext>
            </a:extLst>
          </p:cNvPr>
          <p:cNvSpPr txBox="1"/>
          <p:nvPr/>
        </p:nvSpPr>
        <p:spPr>
          <a:xfrm>
            <a:off x="5600798" y="2569133"/>
            <a:ext cx="5309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spc="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="" xmlns:a16="http://schemas.microsoft.com/office/drawing/2014/main" id="{EB17E32D-7714-4600-AC9E-DDACCE606375}"/>
              </a:ext>
            </a:extLst>
          </p:cNvPr>
          <p:cNvSpPr/>
          <p:nvPr/>
        </p:nvSpPr>
        <p:spPr>
          <a:xfrm rot="1770017">
            <a:off x="601243" y="1689389"/>
            <a:ext cx="2228849" cy="1257366"/>
          </a:xfrm>
          <a:prstGeom prst="triangl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5FEB6B9B-452A-4A1B-B9FC-1B4CC2A8D4DA}"/>
              </a:ext>
            </a:extLst>
          </p:cNvPr>
          <p:cNvGrpSpPr/>
          <p:nvPr/>
        </p:nvGrpSpPr>
        <p:grpSpPr>
          <a:xfrm>
            <a:off x="-182731" y="-91736"/>
            <a:ext cx="5897060" cy="4288431"/>
            <a:chOff x="-90435" y="-90435"/>
            <a:chExt cx="6863024" cy="4124904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06A1964D-E143-4386-BDEB-783D630A3E32}"/>
                </a:ext>
              </a:extLst>
            </p:cNvPr>
            <p:cNvGrpSpPr/>
            <p:nvPr/>
          </p:nvGrpSpPr>
          <p:grpSpPr>
            <a:xfrm>
              <a:off x="-90435" y="-90435"/>
              <a:ext cx="6006422" cy="3389791"/>
              <a:chOff x="-10048" y="-20097"/>
              <a:chExt cx="6006422" cy="3389791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="" xmlns:a16="http://schemas.microsoft.com/office/drawing/2014/main" id="{B34B6395-FC76-48C2-BCA7-292F877A8573}"/>
                  </a:ext>
                </a:extLst>
              </p:cNvPr>
              <p:cNvSpPr/>
              <p:nvPr/>
            </p:nvSpPr>
            <p:spPr>
              <a:xfrm>
                <a:off x="944545" y="0"/>
                <a:ext cx="2193152" cy="638718"/>
              </a:xfrm>
              <a:custGeom>
                <a:avLst/>
                <a:gdLst>
                  <a:gd name="connsiteX0" fmla="*/ 0 w 2193152"/>
                  <a:gd name="connsiteY0" fmla="*/ 22468 h 638718"/>
                  <a:gd name="connsiteX1" fmla="*/ 291402 w 2193152"/>
                  <a:gd name="connsiteY1" fmla="*/ 625370 h 638718"/>
                  <a:gd name="connsiteX2" fmla="*/ 1195754 w 2193152"/>
                  <a:gd name="connsiteY2" fmla="*/ 454548 h 638718"/>
                  <a:gd name="connsiteX3" fmla="*/ 1517301 w 2193152"/>
                  <a:gd name="connsiteY3" fmla="*/ 625370 h 638718"/>
                  <a:gd name="connsiteX4" fmla="*/ 2090057 w 2193152"/>
                  <a:gd name="connsiteY4" fmla="*/ 72710 h 638718"/>
                  <a:gd name="connsiteX5" fmla="*/ 2190541 w 2193152"/>
                  <a:gd name="connsiteY5" fmla="*/ 22468 h 63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3152" h="638718">
                    <a:moveTo>
                      <a:pt x="0" y="22468"/>
                    </a:moveTo>
                    <a:cubicBezTo>
                      <a:pt x="46055" y="287912"/>
                      <a:pt x="92110" y="553357"/>
                      <a:pt x="291402" y="625370"/>
                    </a:cubicBezTo>
                    <a:cubicBezTo>
                      <a:pt x="490694" y="697383"/>
                      <a:pt x="991438" y="454548"/>
                      <a:pt x="1195754" y="454548"/>
                    </a:cubicBezTo>
                    <a:cubicBezTo>
                      <a:pt x="1400070" y="454548"/>
                      <a:pt x="1368251" y="689010"/>
                      <a:pt x="1517301" y="625370"/>
                    </a:cubicBezTo>
                    <a:cubicBezTo>
                      <a:pt x="1666351" y="561730"/>
                      <a:pt x="1977850" y="173194"/>
                      <a:pt x="2090057" y="72710"/>
                    </a:cubicBezTo>
                    <a:cubicBezTo>
                      <a:pt x="2202264" y="-27774"/>
                      <a:pt x="2196402" y="-2653"/>
                      <a:pt x="2190541" y="22468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="" xmlns:a16="http://schemas.microsoft.com/office/drawing/2014/main" id="{1B63A055-8119-4717-ADA7-BE037F147E64}"/>
                  </a:ext>
                </a:extLst>
              </p:cNvPr>
              <p:cNvSpPr/>
              <p:nvPr/>
            </p:nvSpPr>
            <p:spPr>
              <a:xfrm>
                <a:off x="492369" y="-20097"/>
                <a:ext cx="3014506" cy="1050547"/>
              </a:xfrm>
              <a:custGeom>
                <a:avLst/>
                <a:gdLst>
                  <a:gd name="connsiteX0" fmla="*/ 0 w 3014506"/>
                  <a:gd name="connsiteY0" fmla="*/ 10049 h 1050547"/>
                  <a:gd name="connsiteX1" fmla="*/ 442128 w 3014506"/>
                  <a:gd name="connsiteY1" fmla="*/ 904352 h 1050547"/>
                  <a:gd name="connsiteX2" fmla="*/ 1537398 w 3014506"/>
                  <a:gd name="connsiteY2" fmla="*/ 854110 h 1050547"/>
                  <a:gd name="connsiteX3" fmla="*/ 2029767 w 3014506"/>
                  <a:gd name="connsiteY3" fmla="*/ 1045029 h 1050547"/>
                  <a:gd name="connsiteX4" fmla="*/ 2813539 w 3014506"/>
                  <a:gd name="connsiteY4" fmla="*/ 602901 h 1050547"/>
                  <a:gd name="connsiteX5" fmla="*/ 3014506 w 3014506"/>
                  <a:gd name="connsiteY5" fmla="*/ 0 h 105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4506" h="1050547">
                    <a:moveTo>
                      <a:pt x="0" y="10049"/>
                    </a:moveTo>
                    <a:cubicBezTo>
                      <a:pt x="92947" y="386862"/>
                      <a:pt x="185895" y="763675"/>
                      <a:pt x="442128" y="904352"/>
                    </a:cubicBezTo>
                    <a:cubicBezTo>
                      <a:pt x="698361" y="1045029"/>
                      <a:pt x="1272792" y="830664"/>
                      <a:pt x="1537398" y="854110"/>
                    </a:cubicBezTo>
                    <a:cubicBezTo>
                      <a:pt x="1802005" y="877556"/>
                      <a:pt x="1817077" y="1086897"/>
                      <a:pt x="2029767" y="1045029"/>
                    </a:cubicBezTo>
                    <a:cubicBezTo>
                      <a:pt x="2242457" y="1003161"/>
                      <a:pt x="2649416" y="777072"/>
                      <a:pt x="2813539" y="602901"/>
                    </a:cubicBezTo>
                    <a:cubicBezTo>
                      <a:pt x="2977662" y="428730"/>
                      <a:pt x="2996084" y="214365"/>
                      <a:pt x="301450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="" xmlns:a16="http://schemas.microsoft.com/office/drawing/2014/main" id="{D30D47CB-8B36-427E-AD58-814E1B2E6038}"/>
                  </a:ext>
                </a:extLst>
              </p:cNvPr>
              <p:cNvSpPr/>
              <p:nvPr/>
            </p:nvSpPr>
            <p:spPr>
              <a:xfrm>
                <a:off x="30145" y="30145"/>
                <a:ext cx="3847213" cy="1315445"/>
              </a:xfrm>
              <a:custGeom>
                <a:avLst/>
                <a:gdLst>
                  <a:gd name="connsiteX0" fmla="*/ 0 w 3847213"/>
                  <a:gd name="connsiteY0" fmla="*/ 241160 h 1315445"/>
                  <a:gd name="connsiteX1" fmla="*/ 321547 w 3847213"/>
                  <a:gd name="connsiteY1" fmla="*/ 311499 h 1315445"/>
                  <a:gd name="connsiteX2" fmla="*/ 371789 w 3847213"/>
                  <a:gd name="connsiteY2" fmla="*/ 683288 h 1315445"/>
                  <a:gd name="connsiteX3" fmla="*/ 733530 w 3847213"/>
                  <a:gd name="connsiteY3" fmla="*/ 1034980 h 1315445"/>
                  <a:gd name="connsiteX4" fmla="*/ 1798655 w 3847213"/>
                  <a:gd name="connsiteY4" fmla="*/ 1105319 h 1315445"/>
                  <a:gd name="connsiteX5" fmla="*/ 2361363 w 3847213"/>
                  <a:gd name="connsiteY5" fmla="*/ 1306286 h 1315445"/>
                  <a:gd name="connsiteX6" fmla="*/ 3456633 w 3847213"/>
                  <a:gd name="connsiteY6" fmla="*/ 773723 h 1315445"/>
                  <a:gd name="connsiteX7" fmla="*/ 3818374 w 3847213"/>
                  <a:gd name="connsiteY7" fmla="*/ 180870 h 1315445"/>
                  <a:gd name="connsiteX8" fmla="*/ 3798277 w 3847213"/>
                  <a:gd name="connsiteY8" fmla="*/ 0 h 131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7213" h="1315445">
                    <a:moveTo>
                      <a:pt x="0" y="241160"/>
                    </a:moveTo>
                    <a:cubicBezTo>
                      <a:pt x="129791" y="239485"/>
                      <a:pt x="259582" y="237811"/>
                      <a:pt x="321547" y="311499"/>
                    </a:cubicBezTo>
                    <a:cubicBezTo>
                      <a:pt x="383512" y="385187"/>
                      <a:pt x="303125" y="562708"/>
                      <a:pt x="371789" y="683288"/>
                    </a:cubicBezTo>
                    <a:cubicBezTo>
                      <a:pt x="440453" y="803868"/>
                      <a:pt x="495719" y="964642"/>
                      <a:pt x="733530" y="1034980"/>
                    </a:cubicBezTo>
                    <a:cubicBezTo>
                      <a:pt x="971341" y="1105318"/>
                      <a:pt x="1527350" y="1060101"/>
                      <a:pt x="1798655" y="1105319"/>
                    </a:cubicBezTo>
                    <a:cubicBezTo>
                      <a:pt x="2069960" y="1150537"/>
                      <a:pt x="2085033" y="1361552"/>
                      <a:pt x="2361363" y="1306286"/>
                    </a:cubicBezTo>
                    <a:cubicBezTo>
                      <a:pt x="2637693" y="1251020"/>
                      <a:pt x="3213798" y="961292"/>
                      <a:pt x="3456633" y="773723"/>
                    </a:cubicBezTo>
                    <a:cubicBezTo>
                      <a:pt x="3699468" y="586154"/>
                      <a:pt x="3761433" y="309824"/>
                      <a:pt x="3818374" y="180870"/>
                    </a:cubicBezTo>
                    <a:cubicBezTo>
                      <a:pt x="3875315" y="51916"/>
                      <a:pt x="3836796" y="25958"/>
                      <a:pt x="3798277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26D4DAD2-DD49-4CF2-96F4-3CDB0FB0606B}"/>
                  </a:ext>
                </a:extLst>
              </p:cNvPr>
              <p:cNvSpPr/>
              <p:nvPr/>
            </p:nvSpPr>
            <p:spPr>
              <a:xfrm>
                <a:off x="-10048" y="10048"/>
                <a:ext cx="4250452" cy="1608966"/>
              </a:xfrm>
              <a:custGeom>
                <a:avLst/>
                <a:gdLst>
                  <a:gd name="connsiteX0" fmla="*/ 0 w 4250452"/>
                  <a:gd name="connsiteY0" fmla="*/ 542611 h 1608966"/>
                  <a:gd name="connsiteX1" fmla="*/ 180870 w 4250452"/>
                  <a:gd name="connsiteY1" fmla="*/ 612950 h 1608966"/>
                  <a:gd name="connsiteX2" fmla="*/ 411982 w 4250452"/>
                  <a:gd name="connsiteY2" fmla="*/ 1235948 h 1608966"/>
                  <a:gd name="connsiteX3" fmla="*/ 1175657 w 4250452"/>
                  <a:gd name="connsiteY3" fmla="*/ 1356528 h 1608966"/>
                  <a:gd name="connsiteX4" fmla="*/ 1939332 w 4250452"/>
                  <a:gd name="connsiteY4" fmla="*/ 1557495 h 1608966"/>
                  <a:gd name="connsiteX5" fmla="*/ 2773345 w 4250452"/>
                  <a:gd name="connsiteY5" fmla="*/ 1567543 h 1608966"/>
                  <a:gd name="connsiteX6" fmla="*/ 3617406 w 4250452"/>
                  <a:gd name="connsiteY6" fmla="*/ 1075174 h 1608966"/>
                  <a:gd name="connsiteX7" fmla="*/ 4129872 w 4250452"/>
                  <a:gd name="connsiteY7" fmla="*/ 341644 h 1608966"/>
                  <a:gd name="connsiteX8" fmla="*/ 4250452 w 4250452"/>
                  <a:gd name="connsiteY8" fmla="*/ 0 h 160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452" h="1608966">
                    <a:moveTo>
                      <a:pt x="0" y="542611"/>
                    </a:moveTo>
                    <a:cubicBezTo>
                      <a:pt x="56103" y="520002"/>
                      <a:pt x="112206" y="497394"/>
                      <a:pt x="180870" y="612950"/>
                    </a:cubicBezTo>
                    <a:cubicBezTo>
                      <a:pt x="249534" y="728506"/>
                      <a:pt x="246184" y="1112018"/>
                      <a:pt x="411982" y="1235948"/>
                    </a:cubicBezTo>
                    <a:cubicBezTo>
                      <a:pt x="577780" y="1359878"/>
                      <a:pt x="921099" y="1302937"/>
                      <a:pt x="1175657" y="1356528"/>
                    </a:cubicBezTo>
                    <a:cubicBezTo>
                      <a:pt x="1430215" y="1410119"/>
                      <a:pt x="1673051" y="1522326"/>
                      <a:pt x="1939332" y="1557495"/>
                    </a:cubicBezTo>
                    <a:cubicBezTo>
                      <a:pt x="2205613" y="1592664"/>
                      <a:pt x="2493666" y="1647930"/>
                      <a:pt x="2773345" y="1567543"/>
                    </a:cubicBezTo>
                    <a:cubicBezTo>
                      <a:pt x="3053024" y="1487156"/>
                      <a:pt x="3391318" y="1279490"/>
                      <a:pt x="3617406" y="1075174"/>
                    </a:cubicBezTo>
                    <a:cubicBezTo>
                      <a:pt x="3843494" y="870858"/>
                      <a:pt x="4024364" y="520840"/>
                      <a:pt x="4129872" y="341644"/>
                    </a:cubicBezTo>
                    <a:cubicBezTo>
                      <a:pt x="4235380" y="162448"/>
                      <a:pt x="4242916" y="81224"/>
                      <a:pt x="4250452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="" xmlns:a16="http://schemas.microsoft.com/office/drawing/2014/main" id="{DE189865-C1F9-4640-8EF9-C2060FE7638E}"/>
                  </a:ext>
                </a:extLst>
              </p:cNvPr>
              <p:cNvSpPr/>
              <p:nvPr/>
            </p:nvSpPr>
            <p:spPr>
              <a:xfrm>
                <a:off x="-10048" y="-10048"/>
                <a:ext cx="4592096" cy="1907822"/>
              </a:xfrm>
              <a:custGeom>
                <a:avLst/>
                <a:gdLst>
                  <a:gd name="connsiteX0" fmla="*/ 0 w 4592096"/>
                  <a:gd name="connsiteY0" fmla="*/ 1145512 h 1907822"/>
                  <a:gd name="connsiteX1" fmla="*/ 251208 w 4592096"/>
                  <a:gd name="connsiteY1" fmla="*/ 1597688 h 1907822"/>
                  <a:gd name="connsiteX2" fmla="*/ 1085222 w 4592096"/>
                  <a:gd name="connsiteY2" fmla="*/ 1647929 h 1907822"/>
                  <a:gd name="connsiteX3" fmla="*/ 2743200 w 4592096"/>
                  <a:gd name="connsiteY3" fmla="*/ 1889090 h 1907822"/>
                  <a:gd name="connsiteX4" fmla="*/ 4129872 w 4592096"/>
                  <a:gd name="connsiteY4" fmla="*/ 1085222 h 1907822"/>
                  <a:gd name="connsiteX5" fmla="*/ 4592096 w 4592096"/>
                  <a:gd name="connsiteY5" fmla="*/ 0 h 19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2096" h="1907822">
                    <a:moveTo>
                      <a:pt x="0" y="1145512"/>
                    </a:moveTo>
                    <a:cubicBezTo>
                      <a:pt x="35169" y="1329732"/>
                      <a:pt x="70338" y="1513952"/>
                      <a:pt x="251208" y="1597688"/>
                    </a:cubicBezTo>
                    <a:cubicBezTo>
                      <a:pt x="432078" y="1681424"/>
                      <a:pt x="669890" y="1599362"/>
                      <a:pt x="1085222" y="1647929"/>
                    </a:cubicBezTo>
                    <a:cubicBezTo>
                      <a:pt x="1500554" y="1696496"/>
                      <a:pt x="2235758" y="1982874"/>
                      <a:pt x="2743200" y="1889090"/>
                    </a:cubicBezTo>
                    <a:cubicBezTo>
                      <a:pt x="3250642" y="1795306"/>
                      <a:pt x="3821723" y="1400070"/>
                      <a:pt x="4129872" y="1085222"/>
                    </a:cubicBezTo>
                    <a:cubicBezTo>
                      <a:pt x="4438021" y="770374"/>
                      <a:pt x="4515058" y="385187"/>
                      <a:pt x="459209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="" xmlns:a16="http://schemas.microsoft.com/office/drawing/2014/main" id="{BE758A9E-A90C-4D38-B4C0-BAF6855E44AB}"/>
                  </a:ext>
                </a:extLst>
              </p:cNvPr>
              <p:cNvSpPr/>
              <p:nvPr/>
            </p:nvSpPr>
            <p:spPr>
              <a:xfrm>
                <a:off x="-10048" y="-10048"/>
                <a:ext cx="4862694" cy="2252458"/>
              </a:xfrm>
              <a:custGeom>
                <a:avLst/>
                <a:gdLst>
                  <a:gd name="connsiteX0" fmla="*/ 0 w 4862694"/>
                  <a:gd name="connsiteY0" fmla="*/ 1678074 h 2252458"/>
                  <a:gd name="connsiteX1" fmla="*/ 140677 w 4862694"/>
                  <a:gd name="connsiteY1" fmla="*/ 1858945 h 2252458"/>
                  <a:gd name="connsiteX2" fmla="*/ 823964 w 4862694"/>
                  <a:gd name="connsiteY2" fmla="*/ 1939332 h 2252458"/>
                  <a:gd name="connsiteX3" fmla="*/ 2110153 w 4862694"/>
                  <a:gd name="connsiteY3" fmla="*/ 2250830 h 2252458"/>
                  <a:gd name="connsiteX4" fmla="*/ 3366197 w 4862694"/>
                  <a:gd name="connsiteY4" fmla="*/ 2049863 h 2252458"/>
                  <a:gd name="connsiteX5" fmla="*/ 4059534 w 4862694"/>
                  <a:gd name="connsiteY5" fmla="*/ 1788606 h 2252458"/>
                  <a:gd name="connsiteX6" fmla="*/ 4803112 w 4862694"/>
                  <a:gd name="connsiteY6" fmla="*/ 823964 h 2252458"/>
                  <a:gd name="connsiteX7" fmla="*/ 4762918 w 4862694"/>
                  <a:gd name="connsiteY7" fmla="*/ 0 h 225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2694" h="2252458">
                    <a:moveTo>
                      <a:pt x="0" y="1678074"/>
                    </a:moveTo>
                    <a:cubicBezTo>
                      <a:pt x="1675" y="1746738"/>
                      <a:pt x="3350" y="1815402"/>
                      <a:pt x="140677" y="1858945"/>
                    </a:cubicBezTo>
                    <a:cubicBezTo>
                      <a:pt x="278004" y="1902488"/>
                      <a:pt x="495718" y="1874018"/>
                      <a:pt x="823964" y="1939332"/>
                    </a:cubicBezTo>
                    <a:cubicBezTo>
                      <a:pt x="1152210" y="2004646"/>
                      <a:pt x="1686448" y="2232408"/>
                      <a:pt x="2110153" y="2250830"/>
                    </a:cubicBezTo>
                    <a:cubicBezTo>
                      <a:pt x="2533858" y="2269252"/>
                      <a:pt x="3041300" y="2126900"/>
                      <a:pt x="3366197" y="2049863"/>
                    </a:cubicBezTo>
                    <a:cubicBezTo>
                      <a:pt x="3691094" y="1972826"/>
                      <a:pt x="3820048" y="1992923"/>
                      <a:pt x="4059534" y="1788606"/>
                    </a:cubicBezTo>
                    <a:cubicBezTo>
                      <a:pt x="4299020" y="1584289"/>
                      <a:pt x="4685881" y="1122065"/>
                      <a:pt x="4803112" y="823964"/>
                    </a:cubicBezTo>
                    <a:cubicBezTo>
                      <a:pt x="4920343" y="525863"/>
                      <a:pt x="4841630" y="262931"/>
                      <a:pt x="4762918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="" xmlns:a16="http://schemas.microsoft.com/office/drawing/2014/main" id="{8BEE3E33-D605-4F04-97A8-A30D7768FE7A}"/>
                  </a:ext>
                </a:extLst>
              </p:cNvPr>
              <p:cNvSpPr/>
              <p:nvPr/>
            </p:nvSpPr>
            <p:spPr>
              <a:xfrm>
                <a:off x="30145" y="0"/>
                <a:ext cx="5185334" cy="2514649"/>
              </a:xfrm>
              <a:custGeom>
                <a:avLst/>
                <a:gdLst>
                  <a:gd name="connsiteX0" fmla="*/ 0 w 5185334"/>
                  <a:gd name="connsiteY0" fmla="*/ 1979525 h 2514649"/>
                  <a:gd name="connsiteX1" fmla="*/ 180870 w 5185334"/>
                  <a:gd name="connsiteY1" fmla="*/ 2140299 h 2514649"/>
                  <a:gd name="connsiteX2" fmla="*/ 572756 w 5185334"/>
                  <a:gd name="connsiteY2" fmla="*/ 2080009 h 2514649"/>
                  <a:gd name="connsiteX3" fmla="*/ 2069960 w 5185334"/>
                  <a:gd name="connsiteY3" fmla="*/ 2512088 h 2514649"/>
                  <a:gd name="connsiteX4" fmla="*/ 3798277 w 5185334"/>
                  <a:gd name="connsiteY4" fmla="*/ 2220686 h 2514649"/>
                  <a:gd name="connsiteX5" fmla="*/ 4883499 w 5185334"/>
                  <a:gd name="connsiteY5" fmla="*/ 1467059 h 2514649"/>
                  <a:gd name="connsiteX6" fmla="*/ 5184950 w 5185334"/>
                  <a:gd name="connsiteY6" fmla="*/ 442127 h 2514649"/>
                  <a:gd name="connsiteX7" fmla="*/ 4933741 w 5185334"/>
                  <a:gd name="connsiteY7" fmla="*/ 0 h 251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85334" h="2514649">
                    <a:moveTo>
                      <a:pt x="0" y="1979525"/>
                    </a:moveTo>
                    <a:cubicBezTo>
                      <a:pt x="42705" y="2051538"/>
                      <a:pt x="85411" y="2123552"/>
                      <a:pt x="180870" y="2140299"/>
                    </a:cubicBezTo>
                    <a:cubicBezTo>
                      <a:pt x="276329" y="2157046"/>
                      <a:pt x="257908" y="2018044"/>
                      <a:pt x="572756" y="2080009"/>
                    </a:cubicBezTo>
                    <a:cubicBezTo>
                      <a:pt x="887604" y="2141974"/>
                      <a:pt x="1532373" y="2488642"/>
                      <a:pt x="2069960" y="2512088"/>
                    </a:cubicBezTo>
                    <a:cubicBezTo>
                      <a:pt x="2607547" y="2535534"/>
                      <a:pt x="3329354" y="2394857"/>
                      <a:pt x="3798277" y="2220686"/>
                    </a:cubicBezTo>
                    <a:cubicBezTo>
                      <a:pt x="4267200" y="2046515"/>
                      <a:pt x="4652387" y="1763485"/>
                      <a:pt x="4883499" y="1467059"/>
                    </a:cubicBezTo>
                    <a:cubicBezTo>
                      <a:pt x="5114611" y="1170633"/>
                      <a:pt x="5176576" y="686637"/>
                      <a:pt x="5184950" y="442127"/>
                    </a:cubicBezTo>
                    <a:cubicBezTo>
                      <a:pt x="5193324" y="197617"/>
                      <a:pt x="5063532" y="98808"/>
                      <a:pt x="4933741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="" xmlns:a16="http://schemas.microsoft.com/office/drawing/2014/main" id="{5DEDBE46-CFF8-4732-B8C4-D7CC89CD7FF5}"/>
                  </a:ext>
                </a:extLst>
              </p:cNvPr>
              <p:cNvSpPr/>
              <p:nvPr/>
            </p:nvSpPr>
            <p:spPr>
              <a:xfrm>
                <a:off x="-10048" y="0"/>
                <a:ext cx="5560562" cy="3000943"/>
              </a:xfrm>
              <a:custGeom>
                <a:avLst/>
                <a:gdLst>
                  <a:gd name="connsiteX0" fmla="*/ 0 w 5560562"/>
                  <a:gd name="connsiteY0" fmla="*/ 2270927 h 3000943"/>
                  <a:gd name="connsiteX1" fmla="*/ 160773 w 5560562"/>
                  <a:gd name="connsiteY1" fmla="*/ 2471895 h 3000943"/>
                  <a:gd name="connsiteX2" fmla="*/ 522514 w 5560562"/>
                  <a:gd name="connsiteY2" fmla="*/ 2331218 h 3000943"/>
                  <a:gd name="connsiteX3" fmla="*/ 1657978 w 5560562"/>
                  <a:gd name="connsiteY3" fmla="*/ 2853732 h 3000943"/>
                  <a:gd name="connsiteX4" fmla="*/ 2431701 w 5560562"/>
                  <a:gd name="connsiteY4" fmla="*/ 2974312 h 3000943"/>
                  <a:gd name="connsiteX5" fmla="*/ 3908808 w 5560562"/>
                  <a:gd name="connsiteY5" fmla="*/ 2421653 h 3000943"/>
                  <a:gd name="connsiteX6" fmla="*/ 5225143 w 5560562"/>
                  <a:gd name="connsiteY6" fmla="*/ 1818752 h 3000943"/>
                  <a:gd name="connsiteX7" fmla="*/ 5556738 w 5560562"/>
                  <a:gd name="connsiteY7" fmla="*/ 783771 h 3000943"/>
                  <a:gd name="connsiteX8" fmla="*/ 5375868 w 5560562"/>
                  <a:gd name="connsiteY8" fmla="*/ 0 h 300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62" h="3000943">
                    <a:moveTo>
                      <a:pt x="0" y="2270927"/>
                    </a:moveTo>
                    <a:cubicBezTo>
                      <a:pt x="36843" y="2366387"/>
                      <a:pt x="73687" y="2461847"/>
                      <a:pt x="160773" y="2471895"/>
                    </a:cubicBezTo>
                    <a:cubicBezTo>
                      <a:pt x="247859" y="2481943"/>
                      <a:pt x="272980" y="2267579"/>
                      <a:pt x="522514" y="2331218"/>
                    </a:cubicBezTo>
                    <a:cubicBezTo>
                      <a:pt x="772048" y="2394857"/>
                      <a:pt x="1339780" y="2746550"/>
                      <a:pt x="1657978" y="2853732"/>
                    </a:cubicBezTo>
                    <a:cubicBezTo>
                      <a:pt x="1976176" y="2960914"/>
                      <a:pt x="2056563" y="3046325"/>
                      <a:pt x="2431701" y="2974312"/>
                    </a:cubicBezTo>
                    <a:cubicBezTo>
                      <a:pt x="2806839" y="2902299"/>
                      <a:pt x="3443234" y="2614246"/>
                      <a:pt x="3908808" y="2421653"/>
                    </a:cubicBezTo>
                    <a:cubicBezTo>
                      <a:pt x="4374382" y="2229060"/>
                      <a:pt x="4950488" y="2091732"/>
                      <a:pt x="5225143" y="1818752"/>
                    </a:cubicBezTo>
                    <a:cubicBezTo>
                      <a:pt x="5499798" y="1545772"/>
                      <a:pt x="5531617" y="1086896"/>
                      <a:pt x="5556738" y="783771"/>
                    </a:cubicBezTo>
                    <a:cubicBezTo>
                      <a:pt x="5581859" y="480646"/>
                      <a:pt x="5478863" y="240323"/>
                      <a:pt x="5375868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="" xmlns:a16="http://schemas.microsoft.com/office/drawing/2014/main" id="{15FF5310-8289-4B38-9509-BC003F3325C4}"/>
                  </a:ext>
                </a:extLst>
              </p:cNvPr>
              <p:cNvSpPr/>
              <p:nvPr/>
            </p:nvSpPr>
            <p:spPr>
              <a:xfrm>
                <a:off x="-10048" y="0"/>
                <a:ext cx="6006422" cy="3369694"/>
              </a:xfrm>
              <a:custGeom>
                <a:avLst/>
                <a:gdLst>
                  <a:gd name="connsiteX0" fmla="*/ 0 w 6006422"/>
                  <a:gd name="connsiteY0" fmla="*/ 2662813 h 3369694"/>
                  <a:gd name="connsiteX1" fmla="*/ 100483 w 6006422"/>
                  <a:gd name="connsiteY1" fmla="*/ 2813538 h 3369694"/>
                  <a:gd name="connsiteX2" fmla="*/ 532562 w 6006422"/>
                  <a:gd name="connsiteY2" fmla="*/ 3014505 h 3369694"/>
                  <a:gd name="connsiteX3" fmla="*/ 1467059 w 6006422"/>
                  <a:gd name="connsiteY3" fmla="*/ 3145134 h 3369694"/>
                  <a:gd name="connsiteX4" fmla="*/ 1919235 w 6006422"/>
                  <a:gd name="connsiteY4" fmla="*/ 3366198 h 3369694"/>
                  <a:gd name="connsiteX5" fmla="*/ 3647551 w 6006422"/>
                  <a:gd name="connsiteY5" fmla="*/ 2954215 h 3369694"/>
                  <a:gd name="connsiteX6" fmla="*/ 4732773 w 6006422"/>
                  <a:gd name="connsiteY6" fmla="*/ 2401556 h 3369694"/>
                  <a:gd name="connsiteX7" fmla="*/ 5968721 w 6006422"/>
                  <a:gd name="connsiteY7" fmla="*/ 1276141 h 3369694"/>
                  <a:gd name="connsiteX8" fmla="*/ 5566786 w 6006422"/>
                  <a:gd name="connsiteY8" fmla="*/ 0 h 336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6422" h="3369694">
                    <a:moveTo>
                      <a:pt x="0" y="2662813"/>
                    </a:moveTo>
                    <a:cubicBezTo>
                      <a:pt x="5861" y="2708868"/>
                      <a:pt x="11723" y="2754923"/>
                      <a:pt x="100483" y="2813538"/>
                    </a:cubicBezTo>
                    <a:cubicBezTo>
                      <a:pt x="189243" y="2872153"/>
                      <a:pt x="304799" y="2959239"/>
                      <a:pt x="532562" y="3014505"/>
                    </a:cubicBezTo>
                    <a:cubicBezTo>
                      <a:pt x="760325" y="3069771"/>
                      <a:pt x="1235947" y="3086519"/>
                      <a:pt x="1467059" y="3145134"/>
                    </a:cubicBezTo>
                    <a:cubicBezTo>
                      <a:pt x="1698171" y="3203749"/>
                      <a:pt x="1555820" y="3398018"/>
                      <a:pt x="1919235" y="3366198"/>
                    </a:cubicBezTo>
                    <a:cubicBezTo>
                      <a:pt x="2282650" y="3334378"/>
                      <a:pt x="3178628" y="3114989"/>
                      <a:pt x="3647551" y="2954215"/>
                    </a:cubicBezTo>
                    <a:cubicBezTo>
                      <a:pt x="4116474" y="2793441"/>
                      <a:pt x="4345911" y="2681235"/>
                      <a:pt x="4732773" y="2401556"/>
                    </a:cubicBezTo>
                    <a:cubicBezTo>
                      <a:pt x="5119635" y="2121877"/>
                      <a:pt x="5829719" y="1676400"/>
                      <a:pt x="5968721" y="1276141"/>
                    </a:cubicBezTo>
                    <a:cubicBezTo>
                      <a:pt x="6107723" y="875882"/>
                      <a:pt x="5837254" y="437941"/>
                      <a:pt x="5566786" y="0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="" xmlns:a16="http://schemas.microsoft.com/office/drawing/2014/main" id="{CC56D0BE-58E8-463E-84C5-9E001AF52ED7}"/>
                </a:ext>
              </a:extLst>
            </p:cNvPr>
            <p:cNvSpPr/>
            <p:nvPr/>
          </p:nvSpPr>
          <p:spPr>
            <a:xfrm>
              <a:off x="-90435" y="0"/>
              <a:ext cx="6404154" cy="3684601"/>
            </a:xfrm>
            <a:custGeom>
              <a:avLst/>
              <a:gdLst>
                <a:gd name="connsiteX0" fmla="*/ 0 w 6006422"/>
                <a:gd name="connsiteY0" fmla="*/ 2662813 h 3369694"/>
                <a:gd name="connsiteX1" fmla="*/ 100483 w 6006422"/>
                <a:gd name="connsiteY1" fmla="*/ 2813538 h 3369694"/>
                <a:gd name="connsiteX2" fmla="*/ 532562 w 6006422"/>
                <a:gd name="connsiteY2" fmla="*/ 3014505 h 3369694"/>
                <a:gd name="connsiteX3" fmla="*/ 1467059 w 6006422"/>
                <a:gd name="connsiteY3" fmla="*/ 3145134 h 3369694"/>
                <a:gd name="connsiteX4" fmla="*/ 1919235 w 6006422"/>
                <a:gd name="connsiteY4" fmla="*/ 3366198 h 3369694"/>
                <a:gd name="connsiteX5" fmla="*/ 3647551 w 6006422"/>
                <a:gd name="connsiteY5" fmla="*/ 2954215 h 3369694"/>
                <a:gd name="connsiteX6" fmla="*/ 4732773 w 6006422"/>
                <a:gd name="connsiteY6" fmla="*/ 2401556 h 3369694"/>
                <a:gd name="connsiteX7" fmla="*/ 5968721 w 6006422"/>
                <a:gd name="connsiteY7" fmla="*/ 1276141 h 3369694"/>
                <a:gd name="connsiteX8" fmla="*/ 5566786 w 6006422"/>
                <a:gd name="connsiteY8" fmla="*/ 0 h 336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6422" h="3369694">
                  <a:moveTo>
                    <a:pt x="0" y="2662813"/>
                  </a:moveTo>
                  <a:cubicBezTo>
                    <a:pt x="5861" y="2708868"/>
                    <a:pt x="11723" y="2754923"/>
                    <a:pt x="100483" y="2813538"/>
                  </a:cubicBezTo>
                  <a:cubicBezTo>
                    <a:pt x="189243" y="2872153"/>
                    <a:pt x="304799" y="2959239"/>
                    <a:pt x="532562" y="3014505"/>
                  </a:cubicBezTo>
                  <a:cubicBezTo>
                    <a:pt x="760325" y="3069771"/>
                    <a:pt x="1235947" y="3086519"/>
                    <a:pt x="1467059" y="3145134"/>
                  </a:cubicBezTo>
                  <a:cubicBezTo>
                    <a:pt x="1698171" y="3203749"/>
                    <a:pt x="1555820" y="3398018"/>
                    <a:pt x="1919235" y="3366198"/>
                  </a:cubicBezTo>
                  <a:cubicBezTo>
                    <a:pt x="2282650" y="3334378"/>
                    <a:pt x="3178628" y="3114989"/>
                    <a:pt x="3647551" y="2954215"/>
                  </a:cubicBezTo>
                  <a:cubicBezTo>
                    <a:pt x="4116474" y="2793441"/>
                    <a:pt x="4345911" y="2681235"/>
                    <a:pt x="4732773" y="2401556"/>
                  </a:cubicBezTo>
                  <a:cubicBezTo>
                    <a:pt x="5119635" y="2121877"/>
                    <a:pt x="5829719" y="1676400"/>
                    <a:pt x="5968721" y="1276141"/>
                  </a:cubicBezTo>
                  <a:cubicBezTo>
                    <a:pt x="6107723" y="875882"/>
                    <a:pt x="5837254" y="437941"/>
                    <a:pt x="5566786" y="0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ABD060B4-7927-4B23-A186-A73E9F7620C4}"/>
                </a:ext>
              </a:extLst>
            </p:cNvPr>
            <p:cNvSpPr/>
            <p:nvPr/>
          </p:nvSpPr>
          <p:spPr>
            <a:xfrm>
              <a:off x="-90435" y="1"/>
              <a:ext cx="6863024" cy="4034468"/>
            </a:xfrm>
            <a:custGeom>
              <a:avLst/>
              <a:gdLst>
                <a:gd name="connsiteX0" fmla="*/ 0 w 6006422"/>
                <a:gd name="connsiteY0" fmla="*/ 2662813 h 3369694"/>
                <a:gd name="connsiteX1" fmla="*/ 100483 w 6006422"/>
                <a:gd name="connsiteY1" fmla="*/ 2813538 h 3369694"/>
                <a:gd name="connsiteX2" fmla="*/ 532562 w 6006422"/>
                <a:gd name="connsiteY2" fmla="*/ 3014505 h 3369694"/>
                <a:gd name="connsiteX3" fmla="*/ 1467059 w 6006422"/>
                <a:gd name="connsiteY3" fmla="*/ 3145134 h 3369694"/>
                <a:gd name="connsiteX4" fmla="*/ 1919235 w 6006422"/>
                <a:gd name="connsiteY4" fmla="*/ 3366198 h 3369694"/>
                <a:gd name="connsiteX5" fmla="*/ 3647551 w 6006422"/>
                <a:gd name="connsiteY5" fmla="*/ 2954215 h 3369694"/>
                <a:gd name="connsiteX6" fmla="*/ 4732773 w 6006422"/>
                <a:gd name="connsiteY6" fmla="*/ 2401556 h 3369694"/>
                <a:gd name="connsiteX7" fmla="*/ 5968721 w 6006422"/>
                <a:gd name="connsiteY7" fmla="*/ 1276141 h 3369694"/>
                <a:gd name="connsiteX8" fmla="*/ 5566786 w 6006422"/>
                <a:gd name="connsiteY8" fmla="*/ 0 h 336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6422" h="3369694">
                  <a:moveTo>
                    <a:pt x="0" y="2662813"/>
                  </a:moveTo>
                  <a:cubicBezTo>
                    <a:pt x="5861" y="2708868"/>
                    <a:pt x="11723" y="2754923"/>
                    <a:pt x="100483" y="2813538"/>
                  </a:cubicBezTo>
                  <a:cubicBezTo>
                    <a:pt x="189243" y="2872153"/>
                    <a:pt x="304799" y="2959239"/>
                    <a:pt x="532562" y="3014505"/>
                  </a:cubicBezTo>
                  <a:cubicBezTo>
                    <a:pt x="760325" y="3069771"/>
                    <a:pt x="1235947" y="3086519"/>
                    <a:pt x="1467059" y="3145134"/>
                  </a:cubicBezTo>
                  <a:cubicBezTo>
                    <a:pt x="1698171" y="3203749"/>
                    <a:pt x="1555820" y="3398018"/>
                    <a:pt x="1919235" y="3366198"/>
                  </a:cubicBezTo>
                  <a:cubicBezTo>
                    <a:pt x="2282650" y="3334378"/>
                    <a:pt x="3178628" y="3114989"/>
                    <a:pt x="3647551" y="2954215"/>
                  </a:cubicBezTo>
                  <a:cubicBezTo>
                    <a:pt x="4116474" y="2793441"/>
                    <a:pt x="4345911" y="2681235"/>
                    <a:pt x="4732773" y="2401556"/>
                  </a:cubicBezTo>
                  <a:cubicBezTo>
                    <a:pt x="5119635" y="2121877"/>
                    <a:pt x="5829719" y="1676400"/>
                    <a:pt x="5968721" y="1276141"/>
                  </a:cubicBezTo>
                  <a:cubicBezTo>
                    <a:pt x="6107723" y="875882"/>
                    <a:pt x="5837254" y="437941"/>
                    <a:pt x="5566786" y="0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9" name="等腰三角形 68">
            <a:extLst>
              <a:ext uri="{FF2B5EF4-FFF2-40B4-BE49-F238E27FC236}">
                <a16:creationId xmlns="" xmlns:a16="http://schemas.microsoft.com/office/drawing/2014/main" id="{D9261A77-2EC9-4D94-BDE8-697BC69C99F3}"/>
              </a:ext>
            </a:extLst>
          </p:cNvPr>
          <p:cNvSpPr/>
          <p:nvPr/>
        </p:nvSpPr>
        <p:spPr>
          <a:xfrm rot="1770017">
            <a:off x="705512" y="5716731"/>
            <a:ext cx="482592" cy="484381"/>
          </a:xfrm>
          <a:prstGeom prst="triangl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88EDD405-32FE-4FE3-87C8-56A7317DF1B0}"/>
              </a:ext>
            </a:extLst>
          </p:cNvPr>
          <p:cNvGrpSpPr/>
          <p:nvPr/>
        </p:nvGrpSpPr>
        <p:grpSpPr>
          <a:xfrm>
            <a:off x="11361162" y="-8738"/>
            <a:ext cx="830838" cy="6866738"/>
            <a:chOff x="11361162" y="-8738"/>
            <a:chExt cx="830838" cy="6866738"/>
          </a:xfrm>
        </p:grpSpPr>
        <p:grpSp>
          <p:nvGrpSpPr>
            <p:cNvPr id="76" name="组合 75">
              <a:extLst>
                <a:ext uri="{FF2B5EF4-FFF2-40B4-BE49-F238E27FC236}">
                  <a16:creationId xmlns="" xmlns:a16="http://schemas.microsoft.com/office/drawing/2014/main" id="{3B72FBFF-5E1B-451F-A9A6-FB55EE9DE220}"/>
                </a:ext>
              </a:extLst>
            </p:cNvPr>
            <p:cNvGrpSpPr/>
            <p:nvPr/>
          </p:nvGrpSpPr>
          <p:grpSpPr>
            <a:xfrm>
              <a:off x="11734800" y="-8738"/>
              <a:ext cx="457200" cy="6866738"/>
              <a:chOff x="10535478" y="0"/>
              <a:chExt cx="457200" cy="6866738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F2089208-DDDF-4C2B-8EAA-D3A56667E219}"/>
                  </a:ext>
                </a:extLst>
              </p:cNvPr>
              <p:cNvCxnSpPr/>
              <p:nvPr/>
            </p:nvCxnSpPr>
            <p:spPr>
              <a:xfrm>
                <a:off x="105354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="" xmlns:a16="http://schemas.microsoft.com/office/drawing/2014/main" id="{A995BD29-55AB-45ED-9C6C-EDF5006BF1D4}"/>
                  </a:ext>
                </a:extLst>
              </p:cNvPr>
              <p:cNvCxnSpPr/>
              <p:nvPr/>
            </p:nvCxnSpPr>
            <p:spPr>
              <a:xfrm>
                <a:off x="106878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="" xmlns:a16="http://schemas.microsoft.com/office/drawing/2014/main" id="{C6466D6C-0DA2-49E3-A706-4993D4EFA0EB}"/>
                  </a:ext>
                </a:extLst>
              </p:cNvPr>
              <p:cNvCxnSpPr/>
              <p:nvPr/>
            </p:nvCxnSpPr>
            <p:spPr>
              <a:xfrm>
                <a:off x="10840278" y="0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F1FF18C4-88B9-4A61-A076-A60BBEFF4D56}"/>
                  </a:ext>
                </a:extLst>
              </p:cNvPr>
              <p:cNvCxnSpPr/>
              <p:nvPr/>
            </p:nvCxnSpPr>
            <p:spPr>
              <a:xfrm>
                <a:off x="10992678" y="8738"/>
                <a:ext cx="0" cy="6858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="" xmlns:a16="http://schemas.microsoft.com/office/drawing/2014/main" id="{5D22C248-661C-4761-A7AC-27CCE8FAA724}"/>
                </a:ext>
              </a:extLst>
            </p:cNvPr>
            <p:cNvGrpSpPr/>
            <p:nvPr/>
          </p:nvGrpSpPr>
          <p:grpSpPr>
            <a:xfrm>
              <a:off x="11361162" y="528590"/>
              <a:ext cx="106017" cy="1669126"/>
              <a:chOff x="11217124" y="198054"/>
              <a:chExt cx="106017" cy="1669126"/>
            </a:xfrm>
          </p:grpSpPr>
          <p:sp>
            <p:nvSpPr>
              <p:cNvPr id="78" name="椭圆 77">
                <a:extLst>
                  <a:ext uri="{FF2B5EF4-FFF2-40B4-BE49-F238E27FC236}">
                    <a16:creationId xmlns="" xmlns:a16="http://schemas.microsoft.com/office/drawing/2014/main" id="{E14A79D6-417D-4EEA-88F7-791B7B4BBF36}"/>
                  </a:ext>
                </a:extLst>
              </p:cNvPr>
              <p:cNvSpPr/>
              <p:nvPr/>
            </p:nvSpPr>
            <p:spPr>
              <a:xfrm>
                <a:off x="11217124" y="19805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="" xmlns:a16="http://schemas.microsoft.com/office/drawing/2014/main" id="{176D7928-17BD-4B94-B5FE-73A47A6D973F}"/>
                  </a:ext>
                </a:extLst>
              </p:cNvPr>
              <p:cNvSpPr/>
              <p:nvPr/>
            </p:nvSpPr>
            <p:spPr>
              <a:xfrm>
                <a:off x="11217124" y="458572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="" xmlns:a16="http://schemas.microsoft.com/office/drawing/2014/main" id="{B379BFC7-0ED6-49D3-BF77-6ACD78AAE2C4}"/>
                  </a:ext>
                </a:extLst>
              </p:cNvPr>
              <p:cNvSpPr/>
              <p:nvPr/>
            </p:nvSpPr>
            <p:spPr>
              <a:xfrm>
                <a:off x="11217124" y="719090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="" xmlns:a16="http://schemas.microsoft.com/office/drawing/2014/main" id="{59889ED0-F071-4E9C-971B-322B17E7DC4C}"/>
                  </a:ext>
                </a:extLst>
              </p:cNvPr>
              <p:cNvSpPr/>
              <p:nvPr/>
            </p:nvSpPr>
            <p:spPr>
              <a:xfrm>
                <a:off x="11217124" y="1240126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="" xmlns:a16="http://schemas.microsoft.com/office/drawing/2014/main" id="{BB536B7D-5109-425D-B21A-843567AEF7BF}"/>
                  </a:ext>
                </a:extLst>
              </p:cNvPr>
              <p:cNvSpPr/>
              <p:nvPr/>
            </p:nvSpPr>
            <p:spPr>
              <a:xfrm>
                <a:off x="11217124" y="979608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="" xmlns:a16="http://schemas.microsoft.com/office/drawing/2014/main" id="{4094A724-6F9E-48A4-B39B-854C6BDEA8D9}"/>
                  </a:ext>
                </a:extLst>
              </p:cNvPr>
              <p:cNvSpPr/>
              <p:nvPr/>
            </p:nvSpPr>
            <p:spPr>
              <a:xfrm>
                <a:off x="11217124" y="1500644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="" xmlns:a16="http://schemas.microsoft.com/office/drawing/2014/main" id="{6608FA25-EC54-4A62-9F19-BCF015BCF399}"/>
                  </a:ext>
                </a:extLst>
              </p:cNvPr>
              <p:cNvSpPr/>
              <p:nvPr/>
            </p:nvSpPr>
            <p:spPr>
              <a:xfrm>
                <a:off x="11217124" y="1761163"/>
                <a:ext cx="106017" cy="1060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" name="组合 100">
            <a:extLst>
              <a:ext uri="{FF2B5EF4-FFF2-40B4-BE49-F238E27FC236}">
                <a16:creationId xmlns="" xmlns:a16="http://schemas.microsoft.com/office/drawing/2014/main" id="{652D8A6C-08EE-429B-81C5-C469837C3C2A}"/>
              </a:ext>
            </a:extLst>
          </p:cNvPr>
          <p:cNvGrpSpPr/>
          <p:nvPr/>
        </p:nvGrpSpPr>
        <p:grpSpPr>
          <a:xfrm>
            <a:off x="2042521" y="4754757"/>
            <a:ext cx="3701295" cy="1182373"/>
            <a:chOff x="1903057" y="4008836"/>
            <a:chExt cx="3701295" cy="1182373"/>
          </a:xfrm>
        </p:grpSpPr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DEF22B88-BA31-4106-BF96-0650E84001DB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="" xmlns:a16="http://schemas.microsoft.com/office/drawing/2014/main" id="{B15A6321-EF65-426C-9EC4-46CCC3478176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="" xmlns:a16="http://schemas.microsoft.com/office/drawing/2014/main" id="{A9600DE2-A609-4DE2-9179-5EBCE887C01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="" xmlns:a16="http://schemas.microsoft.com/office/drawing/2014/main" id="{AC76A234-109C-476E-891F-05E2C73E8B90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任意多边形: 形状 31">
                  <a:extLst>
                    <a:ext uri="{FF2B5EF4-FFF2-40B4-BE49-F238E27FC236}">
                      <a16:creationId xmlns="" xmlns:a16="http://schemas.microsoft.com/office/drawing/2014/main" id="{77126DE9-45BD-49A7-B934-89426AF13E93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="" xmlns:a16="http://schemas.microsoft.com/office/drawing/2014/main" id="{0B28ED48-EA4B-4080-8768-569969BBB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="" xmlns:a16="http://schemas.microsoft.com/office/drawing/2014/main" id="{4217BCD0-1457-47C8-8841-4C4DF6A0A36E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="" xmlns:a16="http://schemas.microsoft.com/office/drawing/2014/main" id="{4827CE32-4960-4987-A73D-1CA29C1D815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="" xmlns:a16="http://schemas.microsoft.com/office/drawing/2014/main" id="{A8F8AD76-1A23-433F-AD40-25A805C9B576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任意多边形: 形状 43">
                  <a:extLst>
                    <a:ext uri="{FF2B5EF4-FFF2-40B4-BE49-F238E27FC236}">
                      <a16:creationId xmlns="" xmlns:a16="http://schemas.microsoft.com/office/drawing/2014/main" id="{BB6BF643-9146-4B15-A65C-EACDF4588978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="" xmlns:a16="http://schemas.microsoft.com/office/drawing/2014/main" id="{69782434-C350-4C06-9426-873204BBD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47">
                <a:extLst>
                  <a:ext uri="{FF2B5EF4-FFF2-40B4-BE49-F238E27FC236}">
                    <a16:creationId xmlns="" xmlns:a16="http://schemas.microsoft.com/office/drawing/2014/main" id="{C45D191E-7AB2-40BD-82D2-2DC79ECF31BB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46" name="任意多边形: 形状 45">
                  <a:extLst>
                    <a:ext uri="{FF2B5EF4-FFF2-40B4-BE49-F238E27FC236}">
                      <a16:creationId xmlns="" xmlns:a16="http://schemas.microsoft.com/office/drawing/2014/main" id="{47D3DCFD-AFD6-4353-8994-5865D438D10C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="" xmlns:a16="http://schemas.microsoft.com/office/drawing/2014/main" id="{0324E25A-F3FF-46EA-B18C-5D9FEADEB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>
                <a:extLst>
                  <a:ext uri="{FF2B5EF4-FFF2-40B4-BE49-F238E27FC236}">
                    <a16:creationId xmlns="" xmlns:a16="http://schemas.microsoft.com/office/drawing/2014/main" id="{074938C2-8E02-4379-AA31-179CCAF8261E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="" xmlns:a16="http://schemas.microsoft.com/office/drawing/2014/main" id="{84E7B569-2CFD-42D8-8FE5-ECA71A770C7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="" xmlns:a16="http://schemas.microsoft.com/office/drawing/2014/main" id="{E2CBD48C-84E8-4A4C-A5D6-76206F7DC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="" xmlns:a16="http://schemas.microsoft.com/office/drawing/2014/main" id="{D3FC0663-29AC-4912-826A-A09A06FF851A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="" xmlns:a16="http://schemas.microsoft.com/office/drawing/2014/main" id="{2C1D4713-122B-4946-8227-D70B50ACF87C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="" xmlns:a16="http://schemas.microsoft.com/office/drawing/2014/main" id="{A5BC8DFD-67E3-49E9-87F6-7F23550B0CCD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任意多边形: 形状 54">
                  <a:extLst>
                    <a:ext uri="{FF2B5EF4-FFF2-40B4-BE49-F238E27FC236}">
                      <a16:creationId xmlns="" xmlns:a16="http://schemas.microsoft.com/office/drawing/2014/main" id="{71EDBB90-CAB6-4C3E-A1BE-7062532ABE3D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="" xmlns:a16="http://schemas.microsoft.com/office/drawing/2014/main" id="{D804AC76-2A69-41B4-8996-4E5960CA4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5ED1BF1F-624F-439E-9367-4C178DD799CB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="" xmlns:a16="http://schemas.microsoft.com/office/drawing/2014/main" id="{255CAF7B-E72C-4781-975F-93F7D2FDAC4D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="" xmlns:a16="http://schemas.microsoft.com/office/drawing/2014/main" id="{232656BD-77D8-4795-A525-FE682294F638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任意多边形: 形状 59">
                  <a:extLst>
                    <a:ext uri="{FF2B5EF4-FFF2-40B4-BE49-F238E27FC236}">
                      <a16:creationId xmlns="" xmlns:a16="http://schemas.microsoft.com/office/drawing/2014/main" id="{C31240A4-4198-46AC-8416-083C5FD94C33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="" xmlns:a16="http://schemas.microsoft.com/office/drawing/2014/main" id="{8396A38A-9B51-4EDB-BBD9-A3D0B6D0D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="" xmlns:a16="http://schemas.microsoft.com/office/drawing/2014/main" id="{2156564F-08AD-40F9-A773-B3D8E645B7A9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="" xmlns:a16="http://schemas.microsoft.com/office/drawing/2014/main" id="{C3B47CCD-A822-4F16-BC58-BFE644EBB329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="" xmlns:a16="http://schemas.microsoft.com/office/drawing/2014/main" id="{5E191C5D-0653-4C9A-A180-540FE33837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="" xmlns:a16="http://schemas.microsoft.com/office/drawing/2014/main" id="{39AB6C2D-B350-4F98-A212-A6E3AFEACBBB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="" xmlns:a16="http://schemas.microsoft.com/office/drawing/2014/main" id="{7324D3CB-D4DE-47E3-A41C-652614EC1D6B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5D1343DE-EED1-499D-8875-7A13E3CE9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1C28B949-4CF8-4B23-A1DD-20CC3867619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0BECCF7D-7475-42EB-A56B-C50D6251F1FA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="" xmlns:a16="http://schemas.microsoft.com/office/drawing/2014/main" id="{1CBAA788-35E4-4F6C-A04D-E70F490C450E}"/>
              </a:ext>
            </a:extLst>
          </p:cNvPr>
          <p:cNvCxnSpPr>
            <a:cxnSpLocks/>
          </p:cNvCxnSpPr>
          <p:nvPr/>
        </p:nvCxnSpPr>
        <p:spPr>
          <a:xfrm flipH="1">
            <a:off x="7010400" y="6374191"/>
            <a:ext cx="425735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="" xmlns:a16="http://schemas.microsoft.com/office/drawing/2014/main" id="{B5EFF96B-B1D8-40AC-9EF1-3C7D4BC8EEA6}"/>
              </a:ext>
            </a:extLst>
          </p:cNvPr>
          <p:cNvCxnSpPr>
            <a:cxnSpLocks/>
          </p:cNvCxnSpPr>
          <p:nvPr/>
        </p:nvCxnSpPr>
        <p:spPr>
          <a:xfrm flipH="1">
            <a:off x="5878777" y="6374191"/>
            <a:ext cx="699485" cy="0"/>
          </a:xfrm>
          <a:prstGeom prst="line">
            <a:avLst/>
          </a:prstGeom>
          <a:ln w="76200">
            <a:solidFill>
              <a:srgbClr val="FFB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="" xmlns:a16="http://schemas.microsoft.com/office/drawing/2014/main" id="{E17BDFFD-5CC2-4172-AA19-50E5CCB44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14" y="4241734"/>
            <a:ext cx="4489875" cy="3165599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="" xmlns:a16="http://schemas.microsoft.com/office/drawing/2014/main" id="{505A8A70-7465-4ADB-AC46-6BDD76D0F4CF}"/>
              </a:ext>
            </a:extLst>
          </p:cNvPr>
          <p:cNvSpPr txBox="1"/>
          <p:nvPr/>
        </p:nvSpPr>
        <p:spPr>
          <a:xfrm>
            <a:off x="5511511" y="2516154"/>
            <a:ext cx="5309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spc="600" dirty="0">
                <a:solidFill>
                  <a:srgbClr val="FFB850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27D23DA8-8042-44A7-9658-BB926261F255}"/>
              </a:ext>
            </a:extLst>
          </p:cNvPr>
          <p:cNvSpPr txBox="1"/>
          <p:nvPr/>
        </p:nvSpPr>
        <p:spPr>
          <a:xfrm>
            <a:off x="5583696" y="3911501"/>
            <a:ext cx="650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rgbClr val="FFB850"/>
                </a:solidFill>
                <a:cs typeface="+mn-ea"/>
                <a:sym typeface="+mn-lt"/>
              </a:rPr>
              <a:t>-M B E </a:t>
            </a:r>
            <a:r>
              <a:rPr lang="zh-CN" altLang="en-US" sz="2400" spc="600" dirty="0">
                <a:solidFill>
                  <a:srgbClr val="FFB850"/>
                </a:solidFill>
                <a:cs typeface="+mn-ea"/>
                <a:sym typeface="+mn-lt"/>
              </a:rPr>
              <a:t>风 格 通 用 模 板</a:t>
            </a:r>
            <a:r>
              <a:rPr lang="en-US" altLang="zh-CN" sz="2400" spc="600" dirty="0">
                <a:solidFill>
                  <a:srgbClr val="FFB850"/>
                </a:solidFill>
                <a:cs typeface="+mn-ea"/>
                <a:sym typeface="+mn-lt"/>
              </a:rPr>
              <a:t>-</a:t>
            </a:r>
            <a:endParaRPr lang="zh-CN" altLang="en-US" sz="2400" spc="600" dirty="0">
              <a:solidFill>
                <a:srgbClr val="FFB85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1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circle/>
      </p:transition>
    </mc:Choice>
    <mc:Fallback xmlns="">
      <p:transition spd="slow" advClick="0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8" grpId="0" animBg="1"/>
      <p:bldP spid="69" grpId="0" animBg="1"/>
      <p:bldP spid="97" grpId="0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6" y="3933058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2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8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7527AE3-4E65-4FB2-8DAC-1EFDB49CA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3" y="204041"/>
            <a:ext cx="5213753" cy="367597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E3EADBD-B0CD-4A2C-870A-2C25CF643D72}"/>
              </a:ext>
            </a:extLst>
          </p:cNvPr>
          <p:cNvGrpSpPr/>
          <p:nvPr/>
        </p:nvGrpSpPr>
        <p:grpSpPr>
          <a:xfrm>
            <a:off x="3580148" y="4304040"/>
            <a:ext cx="5200762" cy="536781"/>
            <a:chOff x="3762937" y="4018852"/>
            <a:chExt cx="5200762" cy="536781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50B9175-54B0-4C62-9682-8C4A29A4AF13}"/>
                </a:ext>
              </a:extLst>
            </p:cNvPr>
            <p:cNvSpPr txBox="1"/>
            <p:nvPr/>
          </p:nvSpPr>
          <p:spPr>
            <a:xfrm>
              <a:off x="3782601" y="4032413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C7467AD-71A8-444B-9EE0-2184B51D0D01}"/>
                </a:ext>
              </a:extLst>
            </p:cNvPr>
            <p:cNvSpPr txBox="1"/>
            <p:nvPr/>
          </p:nvSpPr>
          <p:spPr>
            <a:xfrm>
              <a:off x="3762937" y="4018852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FFB850"/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0FB2B81-B5FF-4DC0-B474-A6330B71C4D6}"/>
              </a:ext>
            </a:extLst>
          </p:cNvPr>
          <p:cNvGrpSpPr/>
          <p:nvPr/>
        </p:nvGrpSpPr>
        <p:grpSpPr>
          <a:xfrm>
            <a:off x="0" y="5444096"/>
            <a:ext cx="12192000" cy="669869"/>
            <a:chOff x="257822" y="4765674"/>
            <a:chExt cx="11675470" cy="669869"/>
          </a:xfrm>
        </p:grpSpPr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59F2A796-362A-4065-85EA-3EE388F58F49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E1C36E-FF2A-4467-BDF9-BD2123415181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551F5A6-81A8-4B08-862E-6D432A0D6E0F}"/>
              </a:ext>
            </a:extLst>
          </p:cNvPr>
          <p:cNvGrpSpPr/>
          <p:nvPr/>
        </p:nvGrpSpPr>
        <p:grpSpPr>
          <a:xfrm>
            <a:off x="8767054" y="514497"/>
            <a:ext cx="602977" cy="489933"/>
            <a:chOff x="6483920" y="601827"/>
            <a:chExt cx="602977" cy="489933"/>
          </a:xfrm>
        </p:grpSpPr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AC6CD77B-A819-405B-890C-7FB19CF2FA22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="" xmlns:a16="http://schemas.microsoft.com/office/drawing/2014/main" id="{4FD5F347-15E9-4F85-96F2-AD14C9ABA4D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3B8BE02-7C4E-4661-A2C4-23203F36C9A6}"/>
              </a:ext>
            </a:extLst>
          </p:cNvPr>
          <p:cNvGrpSpPr/>
          <p:nvPr/>
        </p:nvGrpSpPr>
        <p:grpSpPr>
          <a:xfrm>
            <a:off x="2986114" y="337443"/>
            <a:ext cx="754633" cy="503383"/>
            <a:chOff x="554927" y="5954876"/>
            <a:chExt cx="754633" cy="503383"/>
          </a:xfrm>
        </p:grpSpPr>
        <p:sp>
          <p:nvSpPr>
            <p:cNvPr id="37" name="等腰三角形 36">
              <a:extLst>
                <a:ext uri="{FF2B5EF4-FFF2-40B4-BE49-F238E27FC236}">
                  <a16:creationId xmlns="" xmlns:a16="http://schemas.microsoft.com/office/drawing/2014/main" id="{48AB9EC8-C191-4CF0-A311-1F5E77A073D8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="" xmlns:a16="http://schemas.microsoft.com/office/drawing/2014/main" id="{B5A2F8A6-F7D5-4402-8194-34ECABF8BBCB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03CBCB3C-5EA7-43BC-A288-687C778F6374}"/>
              </a:ext>
            </a:extLst>
          </p:cNvPr>
          <p:cNvGrpSpPr/>
          <p:nvPr/>
        </p:nvGrpSpPr>
        <p:grpSpPr>
          <a:xfrm>
            <a:off x="8667369" y="2304345"/>
            <a:ext cx="588588" cy="549645"/>
            <a:chOff x="136803" y="465567"/>
            <a:chExt cx="588588" cy="549645"/>
          </a:xfrm>
        </p:grpSpPr>
        <p:sp>
          <p:nvSpPr>
            <p:cNvPr id="40" name="等腰三角形 39">
              <a:extLst>
                <a:ext uri="{FF2B5EF4-FFF2-40B4-BE49-F238E27FC236}">
                  <a16:creationId xmlns="" xmlns:a16="http://schemas.microsoft.com/office/drawing/2014/main" id="{EC8BE7AD-D347-4697-914B-BF705B29078A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="" xmlns:a16="http://schemas.microsoft.com/office/drawing/2014/main" id="{DD6EE0B2-4646-492F-84EA-F6363DFD8F1B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C8D37147-B970-4A31-8E5A-DFCAC8936774}"/>
              </a:ext>
            </a:extLst>
          </p:cNvPr>
          <p:cNvGrpSpPr/>
          <p:nvPr/>
        </p:nvGrpSpPr>
        <p:grpSpPr>
          <a:xfrm rot="20364405">
            <a:off x="2328030" y="1898547"/>
            <a:ext cx="754633" cy="503383"/>
            <a:chOff x="554927" y="5954876"/>
            <a:chExt cx="754633" cy="503383"/>
          </a:xfrm>
        </p:grpSpPr>
        <p:sp>
          <p:nvSpPr>
            <p:cNvPr id="43" name="等腰三角形 42">
              <a:extLst>
                <a:ext uri="{FF2B5EF4-FFF2-40B4-BE49-F238E27FC236}">
                  <a16:creationId xmlns="" xmlns:a16="http://schemas.microsoft.com/office/drawing/2014/main" id="{86FD1171-B6A6-436C-B084-E28C3E5FE2E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="" xmlns:a16="http://schemas.microsoft.com/office/drawing/2014/main" id="{A288FF6F-030D-4605-8701-A17ACF71BF58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BBDCA5F3-3EEE-4455-805B-D08BCEBFC529}"/>
              </a:ext>
            </a:extLst>
          </p:cNvPr>
          <p:cNvGrpSpPr/>
          <p:nvPr/>
        </p:nvGrpSpPr>
        <p:grpSpPr>
          <a:xfrm rot="18176913">
            <a:off x="3407953" y="3483299"/>
            <a:ext cx="754633" cy="503383"/>
            <a:chOff x="554927" y="5954876"/>
            <a:chExt cx="754633" cy="503383"/>
          </a:xfrm>
        </p:grpSpPr>
        <p:sp>
          <p:nvSpPr>
            <p:cNvPr id="46" name="等腰三角形 45">
              <a:extLst>
                <a:ext uri="{FF2B5EF4-FFF2-40B4-BE49-F238E27FC236}">
                  <a16:creationId xmlns="" xmlns:a16="http://schemas.microsoft.com/office/drawing/2014/main" id="{2304B986-BC0A-4204-8E57-014EC9F4EAF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="" xmlns:a16="http://schemas.microsoft.com/office/drawing/2014/main" id="{74519577-B480-404F-8FE2-1A180794B17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424A9B19-A6B2-4423-BB2E-D1630C912C8E}"/>
              </a:ext>
            </a:extLst>
          </p:cNvPr>
          <p:cNvGrpSpPr/>
          <p:nvPr/>
        </p:nvGrpSpPr>
        <p:grpSpPr>
          <a:xfrm rot="733862">
            <a:off x="7820844" y="3258106"/>
            <a:ext cx="588588" cy="549645"/>
            <a:chOff x="136803" y="465567"/>
            <a:chExt cx="588588" cy="549645"/>
          </a:xfrm>
        </p:grpSpPr>
        <p:sp>
          <p:nvSpPr>
            <p:cNvPr id="49" name="等腰三角形 48">
              <a:extLst>
                <a:ext uri="{FF2B5EF4-FFF2-40B4-BE49-F238E27FC236}">
                  <a16:creationId xmlns="" xmlns:a16="http://schemas.microsoft.com/office/drawing/2014/main" id="{E2A276F2-35E7-4E83-B76E-406499F21A0D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="" xmlns:a16="http://schemas.microsoft.com/office/drawing/2014/main" id="{3AE1BEFB-28EC-4FD9-A7FC-5298255ADEE4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5079E98A-028C-4EC9-A979-7834AEBC2263}"/>
              </a:ext>
            </a:extLst>
          </p:cNvPr>
          <p:cNvGrpSpPr/>
          <p:nvPr/>
        </p:nvGrpSpPr>
        <p:grpSpPr>
          <a:xfrm>
            <a:off x="-951945" y="2941412"/>
            <a:ext cx="3325384" cy="871665"/>
            <a:chOff x="1903057" y="4008836"/>
            <a:chExt cx="3701295" cy="1182373"/>
          </a:xfrm>
        </p:grpSpPr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CA23F478-B4BB-4D47-8642-A0BA7E896F30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="" xmlns:a16="http://schemas.microsoft.com/office/drawing/2014/main" id="{34730C7C-1B31-4F3F-A9AA-30EA16820CE9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3" name="直接连接符 82">
                  <a:extLst>
                    <a:ext uri="{FF2B5EF4-FFF2-40B4-BE49-F238E27FC236}">
                      <a16:creationId xmlns="" xmlns:a16="http://schemas.microsoft.com/office/drawing/2014/main" id="{FD89DFE9-08FA-444B-933E-9586BEB5716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="" xmlns:a16="http://schemas.microsoft.com/office/drawing/2014/main" id="{B5DC8943-9DB0-468D-9241-52F4C56B8794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任意多边形: 形状 84">
                  <a:extLst>
                    <a:ext uri="{FF2B5EF4-FFF2-40B4-BE49-F238E27FC236}">
                      <a16:creationId xmlns="" xmlns:a16="http://schemas.microsoft.com/office/drawing/2014/main" id="{F81B7C6B-5F98-4BFD-A7FA-3067831B5C50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6" name="直接连接符 85">
                  <a:extLst>
                    <a:ext uri="{FF2B5EF4-FFF2-40B4-BE49-F238E27FC236}">
                      <a16:creationId xmlns="" xmlns:a16="http://schemas.microsoft.com/office/drawing/2014/main" id="{B1D3B25C-D14C-4C8F-966C-5A2C2E815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="" xmlns:a16="http://schemas.microsoft.com/office/drawing/2014/main" id="{647BD4D2-BEA5-4B29-97AD-498396CFCDDD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9" name="直接连接符 78">
                  <a:extLst>
                    <a:ext uri="{FF2B5EF4-FFF2-40B4-BE49-F238E27FC236}">
                      <a16:creationId xmlns="" xmlns:a16="http://schemas.microsoft.com/office/drawing/2014/main" id="{F4FF8CF7-EEBE-4832-BEBF-9EFCB2A63AE0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="" xmlns:a16="http://schemas.microsoft.com/office/drawing/2014/main" id="{324A7917-43CB-4386-B92C-18F5F0096304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任意多边形: 形状 80">
                  <a:extLst>
                    <a:ext uri="{FF2B5EF4-FFF2-40B4-BE49-F238E27FC236}">
                      <a16:creationId xmlns="" xmlns:a16="http://schemas.microsoft.com/office/drawing/2014/main" id="{40FF589F-8189-4B63-B7FE-57F282262D83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2" name="直接连接符 81">
                  <a:extLst>
                    <a:ext uri="{FF2B5EF4-FFF2-40B4-BE49-F238E27FC236}">
                      <a16:creationId xmlns="" xmlns:a16="http://schemas.microsoft.com/office/drawing/2014/main" id="{3507279C-84D2-4FC7-8A80-0F628983C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C2857C66-36DD-4A87-9D0C-A9B6ECBD5CDD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77" name="任意多边形: 形状 76">
                  <a:extLst>
                    <a:ext uri="{FF2B5EF4-FFF2-40B4-BE49-F238E27FC236}">
                      <a16:creationId xmlns="" xmlns:a16="http://schemas.microsoft.com/office/drawing/2014/main" id="{504F9A5B-50E5-49A2-A25C-0D9359643CAD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="" xmlns:a16="http://schemas.microsoft.com/office/drawing/2014/main" id="{AABDBE5A-A166-4A9B-BE02-542ACC34D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="" xmlns:a16="http://schemas.microsoft.com/office/drawing/2014/main" id="{69164489-923E-4BAB-BAF6-DBFA88665B3B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75" name="任意多边形: 形状 74">
                  <a:extLst>
                    <a:ext uri="{FF2B5EF4-FFF2-40B4-BE49-F238E27FC236}">
                      <a16:creationId xmlns="" xmlns:a16="http://schemas.microsoft.com/office/drawing/2014/main" id="{64E6777F-4AE7-4A70-BE8E-0240CA9AF6A6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6" name="直接连接符 75">
                  <a:extLst>
                    <a:ext uri="{FF2B5EF4-FFF2-40B4-BE49-F238E27FC236}">
                      <a16:creationId xmlns="" xmlns:a16="http://schemas.microsoft.com/office/drawing/2014/main" id="{A458F564-6F8B-413C-9DC4-4E179E414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="" xmlns:a16="http://schemas.microsoft.com/office/drawing/2014/main" id="{5AFFCAE4-CD51-4FEA-8658-BDB9988A7ACA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="" xmlns:a16="http://schemas.microsoft.com/office/drawing/2014/main" id="{B60ABFE1-93EF-4C1E-9F3B-8C95070FA185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="" xmlns:a16="http://schemas.microsoft.com/office/drawing/2014/main" id="{967A3FD5-7E4B-468D-B69B-7F84BC6D882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任意多边形: 形状 72">
                  <a:extLst>
                    <a:ext uri="{FF2B5EF4-FFF2-40B4-BE49-F238E27FC236}">
                      <a16:creationId xmlns="" xmlns:a16="http://schemas.microsoft.com/office/drawing/2014/main" id="{E66100B4-AB8F-4C51-9B35-AB87921AE3BB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="" xmlns:a16="http://schemas.microsoft.com/office/drawing/2014/main" id="{8D322329-A75D-4F17-802F-20185811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462979EE-01C2-4C13-BDFF-5ECBEE26976E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BA4D9910-94A8-454B-AC53-91E6C59D4EBD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="" xmlns:a16="http://schemas.microsoft.com/office/drawing/2014/main" id="{305049FF-4352-4889-B4CF-72C5B2FE6660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任意多边形: 形状 68">
                  <a:extLst>
                    <a:ext uri="{FF2B5EF4-FFF2-40B4-BE49-F238E27FC236}">
                      <a16:creationId xmlns="" xmlns:a16="http://schemas.microsoft.com/office/drawing/2014/main" id="{6032C341-EB75-4A79-B86F-4FDB7EAE6F52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70" name="直接连接符 69">
                  <a:extLst>
                    <a:ext uri="{FF2B5EF4-FFF2-40B4-BE49-F238E27FC236}">
                      <a16:creationId xmlns="" xmlns:a16="http://schemas.microsoft.com/office/drawing/2014/main" id="{0B92C4BD-14C5-46E3-AD7A-B61D8F4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="" xmlns:a16="http://schemas.microsoft.com/office/drawing/2014/main" id="{74730F03-45AB-43F9-A255-7A951E80DF85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5" name="任意多边形: 形状 64">
                  <a:extLst>
                    <a:ext uri="{FF2B5EF4-FFF2-40B4-BE49-F238E27FC236}">
                      <a16:creationId xmlns="" xmlns:a16="http://schemas.microsoft.com/office/drawing/2014/main" id="{542F1AA8-1D5C-4686-9FB2-1A3C69A00A70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6" name="直接连接符 65">
                  <a:extLst>
                    <a:ext uri="{FF2B5EF4-FFF2-40B4-BE49-F238E27FC236}">
                      <a16:creationId xmlns="" xmlns:a16="http://schemas.microsoft.com/office/drawing/2014/main" id="{2AAAD070-8EEB-4167-94F7-7E94B1041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="" xmlns:a16="http://schemas.microsoft.com/office/drawing/2014/main" id="{BE5E623A-FE6C-48C0-A13A-185F5616548D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="" xmlns:a16="http://schemas.microsoft.com/office/drawing/2014/main" id="{4A206955-43FB-4EE2-BB83-3F891BFD6DE6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="" xmlns:a16="http://schemas.microsoft.com/office/drawing/2014/main" id="{D17F0488-222F-46AE-A6B2-96B8D99CE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00AB9245-9F9F-42C4-B099-8841980F592B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74D230F4-1FD4-43BE-AB37-669ECA315626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="" xmlns:a16="http://schemas.microsoft.com/office/drawing/2014/main" id="{0A36B2FF-B1A3-4EED-9D94-5CF9647A978E}"/>
              </a:ext>
            </a:extLst>
          </p:cNvPr>
          <p:cNvGrpSpPr/>
          <p:nvPr/>
        </p:nvGrpSpPr>
        <p:grpSpPr>
          <a:xfrm>
            <a:off x="10183087" y="989709"/>
            <a:ext cx="3325384" cy="871665"/>
            <a:chOff x="1903057" y="4008836"/>
            <a:chExt cx="3701295" cy="1182373"/>
          </a:xfrm>
        </p:grpSpPr>
        <p:grpSp>
          <p:nvGrpSpPr>
            <p:cNvPr id="95" name="组合 94">
              <a:extLst>
                <a:ext uri="{FF2B5EF4-FFF2-40B4-BE49-F238E27FC236}">
                  <a16:creationId xmlns="" xmlns:a16="http://schemas.microsoft.com/office/drawing/2014/main" id="{DB894CC9-7C6D-4854-9AF6-333D6A9BDDE8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="" xmlns:a16="http://schemas.microsoft.com/office/drawing/2014/main" id="{E01FD28C-8AA5-449D-B36D-74C11F018EDA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26" name="直接连接符 125">
                  <a:extLst>
                    <a:ext uri="{FF2B5EF4-FFF2-40B4-BE49-F238E27FC236}">
                      <a16:creationId xmlns="" xmlns:a16="http://schemas.microsoft.com/office/drawing/2014/main" id="{9F7FD095-09B3-4159-B923-8B649B41192D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="" xmlns:a16="http://schemas.microsoft.com/office/drawing/2014/main" id="{7191CB85-1F5C-46F6-8E19-E11AE76F9637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任意多边形: 形状 127">
                  <a:extLst>
                    <a:ext uri="{FF2B5EF4-FFF2-40B4-BE49-F238E27FC236}">
                      <a16:creationId xmlns="" xmlns:a16="http://schemas.microsoft.com/office/drawing/2014/main" id="{2F389A42-29E4-432D-B041-1B06A273A72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="" xmlns:a16="http://schemas.microsoft.com/office/drawing/2014/main" id="{7C096DFB-A95E-42B1-8B6A-B03ACE7A1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="" xmlns:a16="http://schemas.microsoft.com/office/drawing/2014/main" id="{B9209F9E-E822-44A5-B08B-758FD0F78D96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22" name="直接连接符 121">
                  <a:extLst>
                    <a:ext uri="{FF2B5EF4-FFF2-40B4-BE49-F238E27FC236}">
                      <a16:creationId xmlns="" xmlns:a16="http://schemas.microsoft.com/office/drawing/2014/main" id="{3754193C-A185-4898-84DC-BFDC3BF3B66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="" xmlns:a16="http://schemas.microsoft.com/office/drawing/2014/main" id="{1E49515E-B82C-4677-81D9-CCAE283BC40C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任意多边形: 形状 123">
                  <a:extLst>
                    <a:ext uri="{FF2B5EF4-FFF2-40B4-BE49-F238E27FC236}">
                      <a16:creationId xmlns="" xmlns:a16="http://schemas.microsoft.com/office/drawing/2014/main" id="{C07C32D9-654A-47C9-8C29-1DA44B67141C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5" name="直接连接符 124">
                  <a:extLst>
                    <a:ext uri="{FF2B5EF4-FFF2-40B4-BE49-F238E27FC236}">
                      <a16:creationId xmlns="" xmlns:a16="http://schemas.microsoft.com/office/drawing/2014/main" id="{0FF35F7C-9A28-4DF5-A9D0-D09618A1D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="" xmlns:a16="http://schemas.microsoft.com/office/drawing/2014/main" id="{2CDC32F2-162B-4E0F-A560-91E68AD407F3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20" name="任意多边形: 形状 119">
                  <a:extLst>
                    <a:ext uri="{FF2B5EF4-FFF2-40B4-BE49-F238E27FC236}">
                      <a16:creationId xmlns="" xmlns:a16="http://schemas.microsoft.com/office/drawing/2014/main" id="{886A48E5-D363-4685-87D0-813DB9670F72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="" xmlns:a16="http://schemas.microsoft.com/office/drawing/2014/main" id="{CA5675B4-375F-41B1-8BF8-ED7F646E4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100">
                <a:extLst>
                  <a:ext uri="{FF2B5EF4-FFF2-40B4-BE49-F238E27FC236}">
                    <a16:creationId xmlns="" xmlns:a16="http://schemas.microsoft.com/office/drawing/2014/main" id="{EE1ACF23-3BAA-43EF-AFED-BCACD4B5644E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18" name="任意多边形: 形状 117">
                  <a:extLst>
                    <a:ext uri="{FF2B5EF4-FFF2-40B4-BE49-F238E27FC236}">
                      <a16:creationId xmlns="" xmlns:a16="http://schemas.microsoft.com/office/drawing/2014/main" id="{A13D24EA-DF2F-4765-AF4C-5E7BCEFF7208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9" name="直接连接符 118">
                  <a:extLst>
                    <a:ext uri="{FF2B5EF4-FFF2-40B4-BE49-F238E27FC236}">
                      <a16:creationId xmlns="" xmlns:a16="http://schemas.microsoft.com/office/drawing/2014/main" id="{55DF968B-E63D-438D-8D0A-DF2463907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组合 101">
                <a:extLst>
                  <a:ext uri="{FF2B5EF4-FFF2-40B4-BE49-F238E27FC236}">
                    <a16:creationId xmlns="" xmlns:a16="http://schemas.microsoft.com/office/drawing/2014/main" id="{68B5AC1A-7719-4AFD-81C4-08F50BAFAF8E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14" name="直接连接符 113">
                  <a:extLst>
                    <a:ext uri="{FF2B5EF4-FFF2-40B4-BE49-F238E27FC236}">
                      <a16:creationId xmlns="" xmlns:a16="http://schemas.microsoft.com/office/drawing/2014/main" id="{FECC7C13-063E-48EC-9C0D-DDB3E09D661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="" xmlns:a16="http://schemas.microsoft.com/office/drawing/2014/main" id="{810B44DD-434E-4190-9A41-FBD7A5BDE2F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任意多边形: 形状 115">
                  <a:extLst>
                    <a:ext uri="{FF2B5EF4-FFF2-40B4-BE49-F238E27FC236}">
                      <a16:creationId xmlns="" xmlns:a16="http://schemas.microsoft.com/office/drawing/2014/main" id="{699CE042-DB41-4BCF-8340-BDBB0F1FCCAD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="" xmlns:a16="http://schemas.microsoft.com/office/drawing/2014/main" id="{DD54DBFC-AC51-447E-9BE1-4C797BA6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>
                <a:extLst>
                  <a:ext uri="{FF2B5EF4-FFF2-40B4-BE49-F238E27FC236}">
                    <a16:creationId xmlns="" xmlns:a16="http://schemas.microsoft.com/office/drawing/2014/main" id="{E0E6680F-1A3F-41A0-BB78-A6F20EDBA448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10" name="直接连接符 109">
                  <a:extLst>
                    <a:ext uri="{FF2B5EF4-FFF2-40B4-BE49-F238E27FC236}">
                      <a16:creationId xmlns="" xmlns:a16="http://schemas.microsoft.com/office/drawing/2014/main" id="{E6741EB0-759A-42BD-9F69-3D653C0D3BD3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="" xmlns:a16="http://schemas.microsoft.com/office/drawing/2014/main" id="{8B938BB3-B9E0-4E61-BFC6-0205A93FBE23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任意多边形: 形状 111">
                  <a:extLst>
                    <a:ext uri="{FF2B5EF4-FFF2-40B4-BE49-F238E27FC236}">
                      <a16:creationId xmlns="" xmlns:a16="http://schemas.microsoft.com/office/drawing/2014/main" id="{1F0106AC-A1AC-48D3-BD49-3C00A0CA6F0A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="" xmlns:a16="http://schemas.microsoft.com/office/drawing/2014/main" id="{3D323B82-6E20-42C8-9452-11104211C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组合 103">
                <a:extLst>
                  <a:ext uri="{FF2B5EF4-FFF2-40B4-BE49-F238E27FC236}">
                    <a16:creationId xmlns="" xmlns:a16="http://schemas.microsoft.com/office/drawing/2014/main" id="{8818ED72-C85A-49B8-B9ED-6F0ACF87C46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08" name="任意多边形: 形状 107">
                  <a:extLst>
                    <a:ext uri="{FF2B5EF4-FFF2-40B4-BE49-F238E27FC236}">
                      <a16:creationId xmlns="" xmlns:a16="http://schemas.microsoft.com/office/drawing/2014/main" id="{7A03A5CE-4F58-443F-98F5-4B7CA8B85E4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9" name="直接连接符 108">
                  <a:extLst>
                    <a:ext uri="{FF2B5EF4-FFF2-40B4-BE49-F238E27FC236}">
                      <a16:creationId xmlns="" xmlns:a16="http://schemas.microsoft.com/office/drawing/2014/main" id="{17A73A8A-BD21-41E8-B896-B8B15D401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组合 104">
                <a:extLst>
                  <a:ext uri="{FF2B5EF4-FFF2-40B4-BE49-F238E27FC236}">
                    <a16:creationId xmlns="" xmlns:a16="http://schemas.microsoft.com/office/drawing/2014/main" id="{92B4DB53-17D8-449B-9EE6-D965E8043544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06" name="任意多边形: 形状 105">
                  <a:extLst>
                    <a:ext uri="{FF2B5EF4-FFF2-40B4-BE49-F238E27FC236}">
                      <a16:creationId xmlns="" xmlns:a16="http://schemas.microsoft.com/office/drawing/2014/main" id="{8874B10B-D71C-46AA-A2AB-0E58B3B914E7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="" xmlns:a16="http://schemas.microsoft.com/office/drawing/2014/main" id="{93840EBB-7E68-42C7-82A0-D808EA824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7567649D-3F34-498D-947C-11977B45613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C244E05-22B0-44DF-9F1A-C8718DA38933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2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71BD975-6E36-4B06-A195-80CDA04FFB26}"/>
              </a:ext>
            </a:extLst>
          </p:cNvPr>
          <p:cNvSpPr/>
          <p:nvPr/>
        </p:nvSpPr>
        <p:spPr>
          <a:xfrm>
            <a:off x="7656353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CC2A008-D22F-456F-9EFE-B3B97224E8D4}"/>
              </a:ext>
            </a:extLst>
          </p:cNvPr>
          <p:cNvSpPr/>
          <p:nvPr/>
        </p:nvSpPr>
        <p:spPr>
          <a:xfrm>
            <a:off x="9148027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843D61BB-99FE-4B99-9F9E-C2474D69A785}"/>
              </a:ext>
            </a:extLst>
          </p:cNvPr>
          <p:cNvSpPr/>
          <p:nvPr/>
        </p:nvSpPr>
        <p:spPr>
          <a:xfrm>
            <a:off x="10547925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759BEE7-FEF5-4B56-AD86-814E72FC256F}"/>
              </a:ext>
            </a:extLst>
          </p:cNvPr>
          <p:cNvSpPr/>
          <p:nvPr/>
        </p:nvSpPr>
        <p:spPr>
          <a:xfrm>
            <a:off x="6150078" y="944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C41AFA6-8F8E-446A-B1DE-E462A059B57E}"/>
              </a:ext>
            </a:extLst>
          </p:cNvPr>
          <p:cNvGrpSpPr/>
          <p:nvPr/>
        </p:nvGrpSpPr>
        <p:grpSpPr>
          <a:xfrm>
            <a:off x="6150077" y="1920179"/>
            <a:ext cx="6041923" cy="3585279"/>
            <a:chOff x="6302477" y="-1421"/>
            <a:chExt cx="6041923" cy="358527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32AD9716-8868-46C0-87C7-444F430FFFA5}"/>
                </a:ext>
              </a:extLst>
            </p:cNvPr>
            <p:cNvSpPr/>
            <p:nvPr/>
          </p:nvSpPr>
          <p:spPr>
            <a:xfrm>
              <a:off x="6454877" y="152400"/>
              <a:ext cx="5889523" cy="343145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 43">
              <a:extLst>
                <a:ext uri="{FF2B5EF4-FFF2-40B4-BE49-F238E27FC236}">
                  <a16:creationId xmlns="" xmlns:a16="http://schemas.microsoft.com/office/drawing/2014/main" id="{AFD82C39-3BA9-4D59-8E2E-63EEDA2C3DA6}"/>
                </a:ext>
              </a:extLst>
            </p:cNvPr>
            <p:cNvSpPr/>
            <p:nvPr/>
          </p:nvSpPr>
          <p:spPr>
            <a:xfrm>
              <a:off x="6302477" y="-1421"/>
              <a:ext cx="5889523" cy="3432879"/>
            </a:xfrm>
            <a:custGeom>
              <a:avLst/>
              <a:gdLst>
                <a:gd name="connsiteX0" fmla="*/ 2590802 w 2590802"/>
                <a:gd name="connsiteY0" fmla="*/ 0 h 4676776"/>
                <a:gd name="connsiteX1" fmla="*/ 2590802 w 2590802"/>
                <a:gd name="connsiteY1" fmla="*/ 4676776 h 4676776"/>
                <a:gd name="connsiteX2" fmla="*/ 1401458 w 2590802"/>
                <a:gd name="connsiteY2" fmla="*/ 4676776 h 4676776"/>
                <a:gd name="connsiteX3" fmla="*/ 1295401 w 2590802"/>
                <a:gd name="connsiteY3" fmla="*/ 4493919 h 4676776"/>
                <a:gd name="connsiteX4" fmla="*/ 1189344 w 2590802"/>
                <a:gd name="connsiteY4" fmla="*/ 4676776 h 4676776"/>
                <a:gd name="connsiteX5" fmla="*/ 0 w 2590802"/>
                <a:gd name="connsiteY5" fmla="*/ 4676776 h 4676776"/>
                <a:gd name="connsiteX6" fmla="*/ 1 w 2590802"/>
                <a:gd name="connsiteY6" fmla="*/ 0 h 4676776"/>
                <a:gd name="connsiteX7" fmla="*/ 2590802 w 2590802"/>
                <a:gd name="connsiteY7" fmla="*/ 0 h 467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0802" h="4676776">
                  <a:moveTo>
                    <a:pt x="2590802" y="0"/>
                  </a:moveTo>
                  <a:lnTo>
                    <a:pt x="2590802" y="4676776"/>
                  </a:lnTo>
                  <a:lnTo>
                    <a:pt x="1401458" y="4676776"/>
                  </a:lnTo>
                  <a:lnTo>
                    <a:pt x="1295401" y="4493919"/>
                  </a:lnTo>
                  <a:lnTo>
                    <a:pt x="1189344" y="4676776"/>
                  </a:lnTo>
                  <a:lnTo>
                    <a:pt x="0" y="4676776"/>
                  </a:lnTo>
                  <a:lnTo>
                    <a:pt x="1" y="0"/>
                  </a:lnTo>
                  <a:lnTo>
                    <a:pt x="2590802" y="0"/>
                  </a:lnTo>
                  <a:close/>
                </a:path>
              </a:pathLst>
            </a:custGeom>
            <a:blipFill dpi="0" rotWithShape="0">
              <a:blip r:embed="rId4" cstate="email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8CC5E7F3-EBFE-4334-B208-38D0ED21FFCA}"/>
                </a:ext>
              </a:extLst>
            </p:cNvPr>
            <p:cNvSpPr/>
            <p:nvPr/>
          </p:nvSpPr>
          <p:spPr>
            <a:xfrm>
              <a:off x="6302477" y="0"/>
              <a:ext cx="5889523" cy="3431458"/>
            </a:xfrm>
            <a:prstGeom prst="rect">
              <a:avLst/>
            </a:prstGeom>
            <a:solidFill>
              <a:srgbClr val="FFB8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BB6D3E4-B982-4391-B044-64B123CBB3A0}"/>
              </a:ext>
            </a:extLst>
          </p:cNvPr>
          <p:cNvSpPr/>
          <p:nvPr/>
        </p:nvSpPr>
        <p:spPr>
          <a:xfrm>
            <a:off x="6901398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0F72387-007C-4C36-B2DB-907377C439BF}"/>
              </a:ext>
            </a:extLst>
          </p:cNvPr>
          <p:cNvSpPr/>
          <p:nvPr/>
        </p:nvSpPr>
        <p:spPr>
          <a:xfrm>
            <a:off x="8402190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08C94097-76B4-434E-A6D5-28A5E818B0EE}"/>
              </a:ext>
            </a:extLst>
          </p:cNvPr>
          <p:cNvSpPr/>
          <p:nvPr/>
        </p:nvSpPr>
        <p:spPr>
          <a:xfrm>
            <a:off x="9847976" y="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99D76977-0348-451B-8B78-725D1AFC3E75}"/>
              </a:ext>
            </a:extLst>
          </p:cNvPr>
          <p:cNvSpPr/>
          <p:nvPr/>
        </p:nvSpPr>
        <p:spPr>
          <a:xfrm>
            <a:off x="11247874" y="740"/>
            <a:ext cx="341157" cy="343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A0607CD2-2101-4BED-A534-F6AB7B82D0AB}"/>
              </a:ext>
            </a:extLst>
          </p:cNvPr>
          <p:cNvGrpSpPr/>
          <p:nvPr/>
        </p:nvGrpSpPr>
        <p:grpSpPr>
          <a:xfrm>
            <a:off x="1297719" y="4143053"/>
            <a:ext cx="4283672" cy="1844415"/>
            <a:chOff x="1145298" y="1998505"/>
            <a:chExt cx="4283672" cy="1844415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96DAE6F4-65D8-4474-AEF9-8875324EC35E}"/>
                </a:ext>
              </a:extLst>
            </p:cNvPr>
            <p:cNvGrpSpPr/>
            <p:nvPr/>
          </p:nvGrpSpPr>
          <p:grpSpPr>
            <a:xfrm>
              <a:off x="1145298" y="1998505"/>
              <a:ext cx="4283672" cy="1791224"/>
              <a:chOff x="1609981" y="3713885"/>
              <a:chExt cx="1783502" cy="188521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B221FF79-D971-4C67-B17C-91651C80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783502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点击输入详细内容，添加你的论文内容。点击输入详细内容。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59D0099F-E48F-42B7-A023-45C2576B0C0B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="" xmlns:a16="http://schemas.microsoft.com/office/drawing/2014/main" id="{421260D8-4842-4907-B063-16C5FF55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CDAEE186-E92C-44E1-8F48-29F40E0B9199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A65FC895-7C1E-422F-8099-C13566F3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FBE7BFA3-49D7-4689-BEE1-F41D2BDC77E8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E0717976-9225-4A5C-82DE-B8642BC51B72}"/>
              </a:ext>
            </a:extLst>
          </p:cNvPr>
          <p:cNvGrpSpPr/>
          <p:nvPr/>
        </p:nvGrpSpPr>
        <p:grpSpPr>
          <a:xfrm>
            <a:off x="1297698" y="2150905"/>
            <a:ext cx="4283672" cy="1844415"/>
            <a:chOff x="1145298" y="1998505"/>
            <a:chExt cx="4283672" cy="1844415"/>
          </a:xfrm>
        </p:grpSpPr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99840BDF-0F64-4B70-9315-946C06E9661F}"/>
                </a:ext>
              </a:extLst>
            </p:cNvPr>
            <p:cNvGrpSpPr/>
            <p:nvPr/>
          </p:nvGrpSpPr>
          <p:grpSpPr>
            <a:xfrm>
              <a:off x="1145298" y="1998505"/>
              <a:ext cx="4283672" cy="1791224"/>
              <a:chOff x="1609981" y="3713885"/>
              <a:chExt cx="1783502" cy="1885215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74FEDEC7-821C-4574-98FE-BE7671F93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783502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点击输入详细内容，添加你的论文内容。点击输入详细内容。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B9EB39F5-6D1F-4A01-B019-84EFD66593A9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34" name="图片 33">
              <a:extLst>
                <a:ext uri="{FF2B5EF4-FFF2-40B4-BE49-F238E27FC236}">
                  <a16:creationId xmlns="" xmlns:a16="http://schemas.microsoft.com/office/drawing/2014/main" id="{C0CD4B6C-A014-4E56-8969-CF4BD70B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5972A8C8-B5EB-4E8C-B24B-BECD74EEC74C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="" xmlns:a16="http://schemas.microsoft.com/office/drawing/2014/main" id="{30509BF6-A860-47D5-BBA4-E059E5BC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196E4790-C90B-4413-80F4-EAF5F67C7716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2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16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>
            <a:extLst>
              <a:ext uri="{FF2B5EF4-FFF2-40B4-BE49-F238E27FC236}">
                <a16:creationId xmlns="" xmlns:a16="http://schemas.microsoft.com/office/drawing/2014/main" id="{229D5D2C-C9EB-4544-83B3-281A900F9AAE}"/>
              </a:ext>
            </a:extLst>
          </p:cNvPr>
          <p:cNvGrpSpPr/>
          <p:nvPr/>
        </p:nvGrpSpPr>
        <p:grpSpPr>
          <a:xfrm>
            <a:off x="8459847" y="1949223"/>
            <a:ext cx="4283672" cy="1810913"/>
            <a:chOff x="1609981" y="3713885"/>
            <a:chExt cx="1783502" cy="1905937"/>
          </a:xfrm>
        </p:grpSpPr>
        <p:sp>
          <p:nvSpPr>
            <p:cNvPr id="149" name="文本框 148">
              <a:extLst>
                <a:ext uri="{FF2B5EF4-FFF2-40B4-BE49-F238E27FC236}">
                  <a16:creationId xmlns="" xmlns:a16="http://schemas.microsoft.com/office/drawing/2014/main" id="{570C3242-947A-42A8-A4B1-8B69A8004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291136" cy="1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="" xmlns:a16="http://schemas.microsoft.com/office/drawing/2014/main" id="{A6E0EAB8-C3EA-4A8F-A29D-4EEA58574AD5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06CD0C6-72A0-4081-8FA9-5751E6F9824B}"/>
              </a:ext>
            </a:extLst>
          </p:cNvPr>
          <p:cNvGrpSpPr/>
          <p:nvPr/>
        </p:nvGrpSpPr>
        <p:grpSpPr>
          <a:xfrm>
            <a:off x="3994184" y="1430979"/>
            <a:ext cx="4418964" cy="4242359"/>
            <a:chOff x="4313499" y="1973319"/>
            <a:chExt cx="4418964" cy="4242359"/>
          </a:xfrm>
        </p:grpSpPr>
        <p:grpSp>
          <p:nvGrpSpPr>
            <p:cNvPr id="41" name="组合 66">
              <a:extLst>
                <a:ext uri="{FF2B5EF4-FFF2-40B4-BE49-F238E27FC236}">
                  <a16:creationId xmlns="" xmlns:a16="http://schemas.microsoft.com/office/drawing/2014/main" id="{21232931-FE56-4CC6-98F6-A7AAA7E1F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707" y="1980860"/>
              <a:ext cx="4231756" cy="4234818"/>
              <a:chOff x="0" y="0"/>
              <a:chExt cx="4392474" cy="4393594"/>
            </a:xfrm>
            <a:solidFill>
              <a:schemeClr val="tx1">
                <a:lumMod val="95000"/>
                <a:lumOff val="5000"/>
              </a:schemeClr>
            </a:solidFill>
          </p:grpSpPr>
          <p:grpSp>
            <p:nvGrpSpPr>
              <p:cNvPr id="42" name="组合 44">
                <a:extLst>
                  <a:ext uri="{FF2B5EF4-FFF2-40B4-BE49-F238E27FC236}">
                    <a16:creationId xmlns="" xmlns:a16="http://schemas.microsoft.com/office/drawing/2014/main" id="{6DEFEBEB-806B-4A8B-8E4C-D572903C1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  <a:grpFill/>
            </p:grpSpPr>
            <p:grpSp>
              <p:nvGrpSpPr>
                <p:cNvPr id="47" name="组合 30">
                  <a:extLst>
                    <a:ext uri="{FF2B5EF4-FFF2-40B4-BE49-F238E27FC236}">
                      <a16:creationId xmlns="" xmlns:a16="http://schemas.microsoft.com/office/drawing/2014/main" id="{522DEFFD-7255-434D-BF47-A94C8BF8EF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92474" cy="4393594"/>
                  <a:chOff x="0" y="0"/>
                  <a:chExt cx="4392474" cy="4393594"/>
                </a:xfrm>
                <a:grpFill/>
              </p:grpSpPr>
              <p:sp>
                <p:nvSpPr>
                  <p:cNvPr id="49" name="Freeform 5">
                    <a:extLst>
                      <a:ext uri="{FF2B5EF4-FFF2-40B4-BE49-F238E27FC236}">
                        <a16:creationId xmlns="" xmlns:a16="http://schemas.microsoft.com/office/drawing/2014/main" id="{9865DBA1-CD0F-45F3-91AD-BC3CD904E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1722485" y="615110"/>
                    <a:ext cx="1941774" cy="711551"/>
                  </a:xfrm>
                  <a:custGeom>
                    <a:avLst/>
                    <a:gdLst>
                      <a:gd name="T0" fmla="*/ 2147483647 w 821"/>
                      <a:gd name="T1" fmla="*/ 2147483647 h 301"/>
                      <a:gd name="T2" fmla="*/ 0 w 821"/>
                      <a:gd name="T3" fmla="*/ 2147483647 h 301"/>
                      <a:gd name="T4" fmla="*/ 2147483647 w 821"/>
                      <a:gd name="T5" fmla="*/ 2147483647 h 301"/>
                      <a:gd name="T6" fmla="*/ 2147483647 w 821"/>
                      <a:gd name="T7" fmla="*/ 0 h 301"/>
                      <a:gd name="T8" fmla="*/ 2147483647 w 821"/>
                      <a:gd name="T9" fmla="*/ 0 h 301"/>
                      <a:gd name="T10" fmla="*/ 2147483647 w 821"/>
                      <a:gd name="T11" fmla="*/ 2147483647 h 3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1"/>
                      <a:gd name="T19" fmla="*/ 0 h 301"/>
                      <a:gd name="T20" fmla="*/ 821 w 821"/>
                      <a:gd name="T21" fmla="*/ 301 h 3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1" h="301">
                        <a:moveTo>
                          <a:pt x="282" y="20"/>
                        </a:move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821" y="301"/>
                          <a:pt x="821" y="301"/>
                          <a:pt x="821" y="301"/>
                        </a:cubicBezTo>
                        <a:cubicBezTo>
                          <a:pt x="821" y="0"/>
                          <a:pt x="821" y="0"/>
                          <a:pt x="821" y="0"/>
                        </a:cubicBezTo>
                        <a:cubicBezTo>
                          <a:pt x="328" y="0"/>
                          <a:pt x="328" y="0"/>
                          <a:pt x="328" y="0"/>
                        </a:cubicBezTo>
                        <a:cubicBezTo>
                          <a:pt x="302" y="7"/>
                          <a:pt x="290" y="15"/>
                          <a:pt x="282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Freeform 6">
                    <a:extLst>
                      <a:ext uri="{FF2B5EF4-FFF2-40B4-BE49-F238E27FC236}">
                        <a16:creationId xmlns="" xmlns:a16="http://schemas.microsoft.com/office/drawing/2014/main" id="{4F2C2AEA-5D96-454C-BC72-5D05ACE45D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3064311" y="1725311"/>
                    <a:ext cx="714549" cy="1941775"/>
                  </a:xfrm>
                  <a:custGeom>
                    <a:avLst/>
                    <a:gdLst>
                      <a:gd name="T0" fmla="*/ 2147483647 w 302"/>
                      <a:gd name="T1" fmla="*/ 2147483647 h 821"/>
                      <a:gd name="T2" fmla="*/ 0 w 302"/>
                      <a:gd name="T3" fmla="*/ 0 h 821"/>
                      <a:gd name="T4" fmla="*/ 0 w 302"/>
                      <a:gd name="T5" fmla="*/ 2147483647 h 821"/>
                      <a:gd name="T6" fmla="*/ 2147483647 w 302"/>
                      <a:gd name="T7" fmla="*/ 2147483647 h 821"/>
                      <a:gd name="T8" fmla="*/ 2147483647 w 302"/>
                      <a:gd name="T9" fmla="*/ 2147483647 h 821"/>
                      <a:gd name="T10" fmla="*/ 2147483647 w 302"/>
                      <a:gd name="T11" fmla="*/ 2147483647 h 8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2"/>
                      <a:gd name="T19" fmla="*/ 0 h 821"/>
                      <a:gd name="T20" fmla="*/ 302 w 302"/>
                      <a:gd name="T21" fmla="*/ 821 h 8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2" h="821">
                        <a:moveTo>
                          <a:pt x="282" y="28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821"/>
                          <a:pt x="0" y="821"/>
                          <a:pt x="0" y="821"/>
                        </a:cubicBezTo>
                        <a:cubicBezTo>
                          <a:pt x="302" y="821"/>
                          <a:pt x="302" y="821"/>
                          <a:pt x="302" y="821"/>
                        </a:cubicBezTo>
                        <a:cubicBezTo>
                          <a:pt x="302" y="328"/>
                          <a:pt x="302" y="328"/>
                          <a:pt x="302" y="328"/>
                        </a:cubicBezTo>
                        <a:cubicBezTo>
                          <a:pt x="295" y="301"/>
                          <a:pt x="286" y="290"/>
                          <a:pt x="282" y="28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Freeform 7">
                    <a:extLst>
                      <a:ext uri="{FF2B5EF4-FFF2-40B4-BE49-F238E27FC236}">
                        <a16:creationId xmlns="" xmlns:a16="http://schemas.microsoft.com/office/drawing/2014/main" id="{E7583624-73BE-4422-85E4-361C69F81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2580127" y="1261992"/>
                    <a:ext cx="1863824" cy="1076321"/>
                  </a:xfrm>
                  <a:custGeom>
                    <a:avLst/>
                    <a:gdLst>
                      <a:gd name="T0" fmla="*/ 2147483647 w 788"/>
                      <a:gd name="T1" fmla="*/ 2147483647 h 455"/>
                      <a:gd name="T2" fmla="*/ 2147483647 w 788"/>
                      <a:gd name="T3" fmla="*/ 2147483647 h 455"/>
                      <a:gd name="T4" fmla="*/ 2147483647 w 788"/>
                      <a:gd name="T5" fmla="*/ 2147483647 h 455"/>
                      <a:gd name="T6" fmla="*/ 2147483647 w 788"/>
                      <a:gd name="T7" fmla="*/ 2147483647 h 455"/>
                      <a:gd name="T8" fmla="*/ 2147483647 w 788"/>
                      <a:gd name="T9" fmla="*/ 2147483647 h 455"/>
                      <a:gd name="T10" fmla="*/ 2147483647 w 788"/>
                      <a:gd name="T11" fmla="*/ 2147483647 h 455"/>
                      <a:gd name="T12" fmla="*/ 2147483647 w 788"/>
                      <a:gd name="T13" fmla="*/ 2147483647 h 455"/>
                      <a:gd name="T14" fmla="*/ 2147483647 w 788"/>
                      <a:gd name="T15" fmla="*/ 2147483647 h 455"/>
                      <a:gd name="T16" fmla="*/ 2147483647 w 788"/>
                      <a:gd name="T17" fmla="*/ 2147483647 h 455"/>
                      <a:gd name="T18" fmla="*/ 2147483647 w 788"/>
                      <a:gd name="T19" fmla="*/ 2147483647 h 455"/>
                      <a:gd name="T20" fmla="*/ 2147483647 w 788"/>
                      <a:gd name="T21" fmla="*/ 2147483647 h 455"/>
                      <a:gd name="T22" fmla="*/ 2147483647 w 788"/>
                      <a:gd name="T23" fmla="*/ 2147483647 h 455"/>
                      <a:gd name="T24" fmla="*/ 2147483647 w 788"/>
                      <a:gd name="T25" fmla="*/ 2147483647 h 455"/>
                      <a:gd name="T26" fmla="*/ 2147483647 w 788"/>
                      <a:gd name="T27" fmla="*/ 2147483647 h 45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88"/>
                      <a:gd name="T43" fmla="*/ 0 h 455"/>
                      <a:gd name="T44" fmla="*/ 788 w 788"/>
                      <a:gd name="T45" fmla="*/ 455 h 45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88" h="455">
                        <a:moveTo>
                          <a:pt x="492" y="94"/>
                        </a:moveTo>
                        <a:cubicBezTo>
                          <a:pt x="477" y="78"/>
                          <a:pt x="445" y="75"/>
                          <a:pt x="418" y="75"/>
                        </a:cubicBezTo>
                        <a:cubicBezTo>
                          <a:pt x="241" y="75"/>
                          <a:pt x="241" y="75"/>
                          <a:pt x="241" y="75"/>
                        </a:cubicBezTo>
                        <a:cubicBezTo>
                          <a:pt x="241" y="29"/>
                          <a:pt x="241" y="29"/>
                          <a:pt x="241" y="29"/>
                        </a:cubicBezTo>
                        <a:cubicBezTo>
                          <a:pt x="241" y="12"/>
                          <a:pt x="222" y="0"/>
                          <a:pt x="207" y="12"/>
                        </a:cubicBezTo>
                        <a:cubicBezTo>
                          <a:pt x="16" y="202"/>
                          <a:pt x="16" y="202"/>
                          <a:pt x="16" y="202"/>
                        </a:cubicBezTo>
                        <a:cubicBezTo>
                          <a:pt x="0" y="216"/>
                          <a:pt x="0" y="238"/>
                          <a:pt x="16" y="252"/>
                        </a:cubicBezTo>
                        <a:cubicBezTo>
                          <a:pt x="207" y="442"/>
                          <a:pt x="207" y="442"/>
                          <a:pt x="207" y="442"/>
                        </a:cubicBezTo>
                        <a:cubicBezTo>
                          <a:pt x="222" y="455"/>
                          <a:pt x="241" y="444"/>
                          <a:pt x="241" y="426"/>
                        </a:cubicBezTo>
                        <a:cubicBezTo>
                          <a:pt x="241" y="381"/>
                          <a:pt x="241" y="381"/>
                          <a:pt x="241" y="381"/>
                        </a:cubicBezTo>
                        <a:cubicBezTo>
                          <a:pt x="241" y="381"/>
                          <a:pt x="633" y="381"/>
                          <a:pt x="683" y="381"/>
                        </a:cubicBezTo>
                        <a:cubicBezTo>
                          <a:pt x="739" y="381"/>
                          <a:pt x="784" y="411"/>
                          <a:pt x="784" y="446"/>
                        </a:cubicBezTo>
                        <a:cubicBezTo>
                          <a:pt x="784" y="446"/>
                          <a:pt x="788" y="421"/>
                          <a:pt x="763" y="390"/>
                        </a:cubicBezTo>
                        <a:cubicBezTo>
                          <a:pt x="750" y="375"/>
                          <a:pt x="492" y="94"/>
                          <a:pt x="492" y="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" name="Freeform 8">
                    <a:extLst>
                      <a:ext uri="{FF2B5EF4-FFF2-40B4-BE49-F238E27FC236}">
                        <a16:creationId xmlns="" xmlns:a16="http://schemas.microsoft.com/office/drawing/2014/main" id="{FC401551-471E-4C79-A59E-C7EDE51F61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730626" y="3067930"/>
                    <a:ext cx="1939775" cy="711551"/>
                  </a:xfrm>
                  <a:custGeom>
                    <a:avLst/>
                    <a:gdLst>
                      <a:gd name="T0" fmla="*/ 2147483647 w 820"/>
                      <a:gd name="T1" fmla="*/ 2147483647 h 301"/>
                      <a:gd name="T2" fmla="*/ 2147483647 w 820"/>
                      <a:gd name="T3" fmla="*/ 0 h 301"/>
                      <a:gd name="T4" fmla="*/ 0 w 820"/>
                      <a:gd name="T5" fmla="*/ 0 h 301"/>
                      <a:gd name="T6" fmla="*/ 0 w 820"/>
                      <a:gd name="T7" fmla="*/ 2147483647 h 301"/>
                      <a:gd name="T8" fmla="*/ 2147483647 w 820"/>
                      <a:gd name="T9" fmla="*/ 2147483647 h 301"/>
                      <a:gd name="T10" fmla="*/ 2147483647 w 820"/>
                      <a:gd name="T11" fmla="*/ 2147483647 h 3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0"/>
                      <a:gd name="T19" fmla="*/ 0 h 301"/>
                      <a:gd name="T20" fmla="*/ 820 w 820"/>
                      <a:gd name="T21" fmla="*/ 301 h 3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0" h="301">
                        <a:moveTo>
                          <a:pt x="539" y="282"/>
                        </a:moveTo>
                        <a:cubicBezTo>
                          <a:pt x="820" y="0"/>
                          <a:pt x="820" y="0"/>
                          <a:pt x="8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493" y="301"/>
                          <a:pt x="493" y="301"/>
                          <a:pt x="493" y="301"/>
                        </a:cubicBezTo>
                        <a:cubicBezTo>
                          <a:pt x="519" y="294"/>
                          <a:pt x="531" y="286"/>
                          <a:pt x="539" y="28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Freeform 9">
                    <a:extLst>
                      <a:ext uri="{FF2B5EF4-FFF2-40B4-BE49-F238E27FC236}">
                        <a16:creationId xmlns="" xmlns:a16="http://schemas.microsoft.com/office/drawing/2014/main" id="{1139FDC9-B5A1-41A4-BD24-7CC79EDD26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2052721" y="2581222"/>
                    <a:ext cx="1081317" cy="1870820"/>
                  </a:xfrm>
                  <a:custGeom>
                    <a:avLst/>
                    <a:gdLst>
                      <a:gd name="T0" fmla="*/ 2147483647 w 457"/>
                      <a:gd name="T1" fmla="*/ 2147483647 h 791"/>
                      <a:gd name="T2" fmla="*/ 2147483647 w 457"/>
                      <a:gd name="T3" fmla="*/ 2147483647 h 791"/>
                      <a:gd name="T4" fmla="*/ 2147483647 w 457"/>
                      <a:gd name="T5" fmla="*/ 2147483647 h 791"/>
                      <a:gd name="T6" fmla="*/ 2147483647 w 457"/>
                      <a:gd name="T7" fmla="*/ 2147483647 h 791"/>
                      <a:gd name="T8" fmla="*/ 2147483647 w 457"/>
                      <a:gd name="T9" fmla="*/ 2147483647 h 791"/>
                      <a:gd name="T10" fmla="*/ 2147483647 w 457"/>
                      <a:gd name="T11" fmla="*/ 2147483647 h 791"/>
                      <a:gd name="T12" fmla="*/ 2147483647 w 457"/>
                      <a:gd name="T13" fmla="*/ 2147483647 h 791"/>
                      <a:gd name="T14" fmla="*/ 2147483647 w 457"/>
                      <a:gd name="T15" fmla="*/ 2147483647 h 791"/>
                      <a:gd name="T16" fmla="*/ 2147483647 w 457"/>
                      <a:gd name="T17" fmla="*/ 2147483647 h 791"/>
                      <a:gd name="T18" fmla="*/ 2147483647 w 457"/>
                      <a:gd name="T19" fmla="*/ 2147483647 h 791"/>
                      <a:gd name="T20" fmla="*/ 2147483647 w 457"/>
                      <a:gd name="T21" fmla="*/ 2147483647 h 791"/>
                      <a:gd name="T22" fmla="*/ 0 w 457"/>
                      <a:gd name="T23" fmla="*/ 2147483647 h 791"/>
                      <a:gd name="T24" fmla="*/ 2147483647 w 457"/>
                      <a:gd name="T25" fmla="*/ 2147483647 h 791"/>
                      <a:gd name="T26" fmla="*/ 2147483647 w 457"/>
                      <a:gd name="T27" fmla="*/ 2147483647 h 79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57"/>
                      <a:gd name="T43" fmla="*/ 0 h 791"/>
                      <a:gd name="T44" fmla="*/ 457 w 457"/>
                      <a:gd name="T45" fmla="*/ 791 h 79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57" h="791">
                        <a:moveTo>
                          <a:pt x="363" y="492"/>
                        </a:moveTo>
                        <a:cubicBezTo>
                          <a:pt x="378" y="477"/>
                          <a:pt x="381" y="445"/>
                          <a:pt x="381" y="418"/>
                        </a:cubicBezTo>
                        <a:cubicBezTo>
                          <a:pt x="381" y="241"/>
                          <a:pt x="381" y="241"/>
                          <a:pt x="381" y="241"/>
                        </a:cubicBezTo>
                        <a:cubicBezTo>
                          <a:pt x="428" y="241"/>
                          <a:pt x="428" y="241"/>
                          <a:pt x="428" y="241"/>
                        </a:cubicBezTo>
                        <a:cubicBezTo>
                          <a:pt x="445" y="241"/>
                          <a:pt x="457" y="221"/>
                          <a:pt x="444" y="207"/>
                        </a:cubicBezTo>
                        <a:cubicBezTo>
                          <a:pt x="254" y="16"/>
                          <a:pt x="254" y="16"/>
                          <a:pt x="254" y="16"/>
                        </a:cubicBezTo>
                        <a:cubicBezTo>
                          <a:pt x="241" y="0"/>
                          <a:pt x="218" y="0"/>
                          <a:pt x="204" y="16"/>
                        </a:cubicBezTo>
                        <a:cubicBezTo>
                          <a:pt x="15" y="207"/>
                          <a:pt x="15" y="207"/>
                          <a:pt x="15" y="207"/>
                        </a:cubicBezTo>
                        <a:cubicBezTo>
                          <a:pt x="2" y="222"/>
                          <a:pt x="13" y="241"/>
                          <a:pt x="31" y="241"/>
                        </a:cubicBezTo>
                        <a:cubicBezTo>
                          <a:pt x="75" y="241"/>
                          <a:pt x="75" y="241"/>
                          <a:pt x="75" y="241"/>
                        </a:cubicBezTo>
                        <a:cubicBezTo>
                          <a:pt x="75" y="241"/>
                          <a:pt x="75" y="633"/>
                          <a:pt x="75" y="683"/>
                        </a:cubicBezTo>
                        <a:cubicBezTo>
                          <a:pt x="75" y="739"/>
                          <a:pt x="42" y="784"/>
                          <a:pt x="0" y="784"/>
                        </a:cubicBezTo>
                        <a:cubicBezTo>
                          <a:pt x="0" y="784"/>
                          <a:pt x="31" y="791"/>
                          <a:pt x="66" y="762"/>
                        </a:cubicBezTo>
                        <a:cubicBezTo>
                          <a:pt x="81" y="750"/>
                          <a:pt x="363" y="492"/>
                          <a:pt x="363" y="49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Freeform 10">
                    <a:extLst>
                      <a:ext uri="{FF2B5EF4-FFF2-40B4-BE49-F238E27FC236}">
                        <a16:creationId xmlns="" xmlns:a16="http://schemas.microsoft.com/office/drawing/2014/main" id="{C3F966B4-B475-4DFA-B166-DF3086309B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614612" y="726093"/>
                    <a:ext cx="712551" cy="1941775"/>
                  </a:xfrm>
                  <a:custGeom>
                    <a:avLst/>
                    <a:gdLst>
                      <a:gd name="T0" fmla="*/ 2147483647 w 301"/>
                      <a:gd name="T1" fmla="*/ 2147483647 h 821"/>
                      <a:gd name="T2" fmla="*/ 2147483647 w 301"/>
                      <a:gd name="T3" fmla="*/ 2147483647 h 821"/>
                      <a:gd name="T4" fmla="*/ 2147483647 w 301"/>
                      <a:gd name="T5" fmla="*/ 0 h 821"/>
                      <a:gd name="T6" fmla="*/ 0 w 301"/>
                      <a:gd name="T7" fmla="*/ 0 h 821"/>
                      <a:gd name="T8" fmla="*/ 0 w 301"/>
                      <a:gd name="T9" fmla="*/ 2147483647 h 821"/>
                      <a:gd name="T10" fmla="*/ 2147483647 w 301"/>
                      <a:gd name="T11" fmla="*/ 2147483647 h 8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1"/>
                      <a:gd name="T19" fmla="*/ 0 h 821"/>
                      <a:gd name="T20" fmla="*/ 301 w 301"/>
                      <a:gd name="T21" fmla="*/ 821 h 8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1" h="821">
                        <a:moveTo>
                          <a:pt x="20" y="539"/>
                        </a:moveTo>
                        <a:cubicBezTo>
                          <a:pt x="301" y="821"/>
                          <a:pt x="301" y="821"/>
                          <a:pt x="301" y="821"/>
                        </a:cubicBezTo>
                        <a:cubicBezTo>
                          <a:pt x="301" y="0"/>
                          <a:pt x="301" y="0"/>
                          <a:pt x="30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93"/>
                          <a:pt x="0" y="493"/>
                          <a:pt x="0" y="493"/>
                        </a:cubicBezTo>
                        <a:cubicBezTo>
                          <a:pt x="7" y="520"/>
                          <a:pt x="15" y="532"/>
                          <a:pt x="20" y="5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Freeform 11">
                    <a:extLst>
                      <a:ext uri="{FF2B5EF4-FFF2-40B4-BE49-F238E27FC236}">
                        <a16:creationId xmlns="" xmlns:a16="http://schemas.microsoft.com/office/drawing/2014/main" id="{20728291-E34E-4DA0-AB11-D9FBBA41C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-56035" y="2051393"/>
                    <a:ext cx="1870819" cy="1078320"/>
                  </a:xfrm>
                  <a:custGeom>
                    <a:avLst/>
                    <a:gdLst>
                      <a:gd name="T0" fmla="*/ 2147483647 w 791"/>
                      <a:gd name="T1" fmla="*/ 2147483647 h 456"/>
                      <a:gd name="T2" fmla="*/ 2147483647 w 791"/>
                      <a:gd name="T3" fmla="*/ 2147483647 h 456"/>
                      <a:gd name="T4" fmla="*/ 2147483647 w 791"/>
                      <a:gd name="T5" fmla="*/ 2147483647 h 456"/>
                      <a:gd name="T6" fmla="*/ 2147483647 w 791"/>
                      <a:gd name="T7" fmla="*/ 2147483647 h 456"/>
                      <a:gd name="T8" fmla="*/ 2147483647 w 791"/>
                      <a:gd name="T9" fmla="*/ 2147483647 h 456"/>
                      <a:gd name="T10" fmla="*/ 2147483647 w 791"/>
                      <a:gd name="T11" fmla="*/ 2147483647 h 456"/>
                      <a:gd name="T12" fmla="*/ 2147483647 w 791"/>
                      <a:gd name="T13" fmla="*/ 2147483647 h 456"/>
                      <a:gd name="T14" fmla="*/ 2147483647 w 791"/>
                      <a:gd name="T15" fmla="*/ 2147483647 h 456"/>
                      <a:gd name="T16" fmla="*/ 2147483647 w 791"/>
                      <a:gd name="T17" fmla="*/ 2147483647 h 456"/>
                      <a:gd name="T18" fmla="*/ 2147483647 w 791"/>
                      <a:gd name="T19" fmla="*/ 2147483647 h 456"/>
                      <a:gd name="T20" fmla="*/ 2147483647 w 791"/>
                      <a:gd name="T21" fmla="*/ 2147483647 h 456"/>
                      <a:gd name="T22" fmla="*/ 2147483647 w 791"/>
                      <a:gd name="T23" fmla="*/ 0 h 456"/>
                      <a:gd name="T24" fmla="*/ 2147483647 w 791"/>
                      <a:gd name="T25" fmla="*/ 2147483647 h 456"/>
                      <a:gd name="T26" fmla="*/ 2147483647 w 791"/>
                      <a:gd name="T27" fmla="*/ 2147483647 h 45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91"/>
                      <a:gd name="T43" fmla="*/ 0 h 456"/>
                      <a:gd name="T44" fmla="*/ 791 w 791"/>
                      <a:gd name="T45" fmla="*/ 456 h 45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91" h="456">
                        <a:moveTo>
                          <a:pt x="298" y="362"/>
                        </a:moveTo>
                        <a:cubicBezTo>
                          <a:pt x="314" y="378"/>
                          <a:pt x="345" y="381"/>
                          <a:pt x="373" y="381"/>
                        </a:cubicBezTo>
                        <a:cubicBezTo>
                          <a:pt x="550" y="381"/>
                          <a:pt x="550" y="381"/>
                          <a:pt x="550" y="381"/>
                        </a:cubicBezTo>
                        <a:cubicBezTo>
                          <a:pt x="550" y="428"/>
                          <a:pt x="550" y="428"/>
                          <a:pt x="550" y="428"/>
                        </a:cubicBezTo>
                        <a:cubicBezTo>
                          <a:pt x="550" y="444"/>
                          <a:pt x="569" y="456"/>
                          <a:pt x="584" y="444"/>
                        </a:cubicBezTo>
                        <a:cubicBezTo>
                          <a:pt x="774" y="254"/>
                          <a:pt x="774" y="254"/>
                          <a:pt x="774" y="254"/>
                        </a:cubicBezTo>
                        <a:cubicBezTo>
                          <a:pt x="791" y="240"/>
                          <a:pt x="791" y="218"/>
                          <a:pt x="774" y="204"/>
                        </a:cubicBezTo>
                        <a:cubicBezTo>
                          <a:pt x="584" y="14"/>
                          <a:pt x="584" y="14"/>
                          <a:pt x="584" y="14"/>
                        </a:cubicBezTo>
                        <a:cubicBezTo>
                          <a:pt x="569" y="2"/>
                          <a:pt x="550" y="12"/>
                          <a:pt x="550" y="31"/>
                        </a:cubicBezTo>
                        <a:cubicBezTo>
                          <a:pt x="549" y="75"/>
                          <a:pt x="549" y="75"/>
                          <a:pt x="549" y="75"/>
                        </a:cubicBezTo>
                        <a:cubicBezTo>
                          <a:pt x="549" y="75"/>
                          <a:pt x="157" y="75"/>
                          <a:pt x="107" y="75"/>
                        </a:cubicBezTo>
                        <a:cubicBezTo>
                          <a:pt x="51" y="75"/>
                          <a:pt x="6" y="42"/>
                          <a:pt x="6" y="0"/>
                        </a:cubicBezTo>
                        <a:cubicBezTo>
                          <a:pt x="6" y="0"/>
                          <a:pt x="0" y="31"/>
                          <a:pt x="28" y="66"/>
                        </a:cubicBezTo>
                        <a:cubicBezTo>
                          <a:pt x="40" y="81"/>
                          <a:pt x="298" y="362"/>
                          <a:pt x="298" y="3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8" name="Freeform 12">
                  <a:extLst>
                    <a:ext uri="{FF2B5EF4-FFF2-40B4-BE49-F238E27FC236}">
                      <a16:creationId xmlns="" xmlns:a16="http://schemas.microsoft.com/office/drawing/2014/main" id="{EC6D9E2A-3C7A-4968-88F0-FFC90AA48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261261" y="-56035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2147483647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94" y="299"/>
                      </a:moveTo>
                      <a:cubicBezTo>
                        <a:pt x="79" y="315"/>
                        <a:pt x="75" y="346"/>
                        <a:pt x="75" y="373"/>
                      </a:cubicBezTo>
                      <a:cubicBezTo>
                        <a:pt x="75" y="550"/>
                        <a:pt x="75" y="550"/>
                        <a:pt x="75" y="550"/>
                      </a:cubicBezTo>
                      <a:cubicBezTo>
                        <a:pt x="29" y="550"/>
                        <a:pt x="29" y="550"/>
                        <a:pt x="29" y="550"/>
                      </a:cubicBezTo>
                      <a:cubicBezTo>
                        <a:pt x="12" y="550"/>
                        <a:pt x="0" y="570"/>
                        <a:pt x="13" y="585"/>
                      </a:cubicBezTo>
                      <a:cubicBezTo>
                        <a:pt x="202" y="775"/>
                        <a:pt x="202" y="775"/>
                        <a:pt x="202" y="775"/>
                      </a:cubicBezTo>
                      <a:cubicBezTo>
                        <a:pt x="216" y="791"/>
                        <a:pt x="239" y="791"/>
                        <a:pt x="253" y="775"/>
                      </a:cubicBezTo>
                      <a:cubicBezTo>
                        <a:pt x="442" y="585"/>
                        <a:pt x="442" y="585"/>
                        <a:pt x="442" y="585"/>
                      </a:cubicBezTo>
                      <a:cubicBezTo>
                        <a:pt x="455" y="570"/>
                        <a:pt x="444" y="550"/>
                        <a:pt x="426" y="550"/>
                      </a:cubicBezTo>
                      <a:cubicBezTo>
                        <a:pt x="381" y="550"/>
                        <a:pt x="381" y="550"/>
                        <a:pt x="381" y="550"/>
                      </a:cubicBezTo>
                      <a:cubicBezTo>
                        <a:pt x="381" y="550"/>
                        <a:pt x="381" y="158"/>
                        <a:pt x="381" y="108"/>
                      </a:cubicBezTo>
                      <a:cubicBezTo>
                        <a:pt x="381" y="52"/>
                        <a:pt x="414" y="7"/>
                        <a:pt x="457" y="7"/>
                      </a:cubicBezTo>
                      <a:cubicBezTo>
                        <a:pt x="457" y="7"/>
                        <a:pt x="426" y="0"/>
                        <a:pt x="390" y="29"/>
                      </a:cubicBezTo>
                      <a:cubicBezTo>
                        <a:pt x="375" y="41"/>
                        <a:pt x="94" y="299"/>
                        <a:pt x="94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文本框 62">
                <a:extLst>
                  <a:ext uri="{FF2B5EF4-FFF2-40B4-BE49-F238E27FC236}">
                    <a16:creationId xmlns="" xmlns:a16="http://schemas.microsoft.com/office/drawing/2014/main" id="{8C2B2562-8881-4393-B48E-6FDE04878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650" y="923099"/>
                <a:ext cx="394673" cy="5089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63">
                <a:extLst>
                  <a:ext uri="{FF2B5EF4-FFF2-40B4-BE49-F238E27FC236}">
                    <a16:creationId xmlns="" xmlns:a16="http://schemas.microsoft.com/office/drawing/2014/main" id="{101C8965-C658-4B2F-80DB-A02BCA488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9877" y="2659858"/>
                <a:ext cx="452910" cy="5089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文本框 64">
                <a:extLst>
                  <a:ext uri="{FF2B5EF4-FFF2-40B4-BE49-F238E27FC236}">
                    <a16:creationId xmlns="" xmlns:a16="http://schemas.microsoft.com/office/drawing/2014/main" id="{B87F7996-38D0-4F2E-A3B8-291D246C1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9880" y="2894696"/>
                <a:ext cx="464556" cy="5089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文本框 65">
                <a:extLst>
                  <a:ext uri="{FF2B5EF4-FFF2-40B4-BE49-F238E27FC236}">
                    <a16:creationId xmlns="" xmlns:a16="http://schemas.microsoft.com/office/drawing/2014/main" id="{51A83074-030E-44E8-A895-F0D7289DB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358" y="1212606"/>
                <a:ext cx="454573" cy="5089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66">
              <a:extLst>
                <a:ext uri="{FF2B5EF4-FFF2-40B4-BE49-F238E27FC236}">
                  <a16:creationId xmlns="" xmlns:a16="http://schemas.microsoft.com/office/drawing/2014/main" id="{DB8D6F81-B52E-4CE0-B35C-DDFFD51F9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3499" y="1973319"/>
              <a:ext cx="4231756" cy="4234818"/>
              <a:chOff x="0" y="0"/>
              <a:chExt cx="4392474" cy="4393594"/>
            </a:xfrm>
          </p:grpSpPr>
          <p:grpSp>
            <p:nvGrpSpPr>
              <p:cNvPr id="27" name="组合 44">
                <a:extLst>
                  <a:ext uri="{FF2B5EF4-FFF2-40B4-BE49-F238E27FC236}">
                    <a16:creationId xmlns="" xmlns:a16="http://schemas.microsoft.com/office/drawing/2014/main" id="{883476FA-FA61-4431-8D0B-C6850082A3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grpSp>
              <p:nvGrpSpPr>
                <p:cNvPr id="32" name="组合 30">
                  <a:extLst>
                    <a:ext uri="{FF2B5EF4-FFF2-40B4-BE49-F238E27FC236}">
                      <a16:creationId xmlns="" xmlns:a16="http://schemas.microsoft.com/office/drawing/2014/main" id="{A7B0CE80-010A-477B-A637-079B4CD33C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92474" cy="4393594"/>
                  <a:chOff x="0" y="0"/>
                  <a:chExt cx="4392474" cy="4393594"/>
                </a:xfrm>
              </p:grpSpPr>
              <p:sp>
                <p:nvSpPr>
                  <p:cNvPr id="34" name="Freeform 5">
                    <a:extLst>
                      <a:ext uri="{FF2B5EF4-FFF2-40B4-BE49-F238E27FC236}">
                        <a16:creationId xmlns="" xmlns:a16="http://schemas.microsoft.com/office/drawing/2014/main" id="{B00DA9E0-912B-4804-81A8-086CC8B3EB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1722485" y="615110"/>
                    <a:ext cx="1941774" cy="711551"/>
                  </a:xfrm>
                  <a:custGeom>
                    <a:avLst/>
                    <a:gdLst>
                      <a:gd name="T0" fmla="*/ 2147483647 w 821"/>
                      <a:gd name="T1" fmla="*/ 2147483647 h 301"/>
                      <a:gd name="T2" fmla="*/ 0 w 821"/>
                      <a:gd name="T3" fmla="*/ 2147483647 h 301"/>
                      <a:gd name="T4" fmla="*/ 2147483647 w 821"/>
                      <a:gd name="T5" fmla="*/ 2147483647 h 301"/>
                      <a:gd name="T6" fmla="*/ 2147483647 w 821"/>
                      <a:gd name="T7" fmla="*/ 0 h 301"/>
                      <a:gd name="T8" fmla="*/ 2147483647 w 821"/>
                      <a:gd name="T9" fmla="*/ 0 h 301"/>
                      <a:gd name="T10" fmla="*/ 2147483647 w 821"/>
                      <a:gd name="T11" fmla="*/ 2147483647 h 3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1"/>
                      <a:gd name="T19" fmla="*/ 0 h 301"/>
                      <a:gd name="T20" fmla="*/ 821 w 821"/>
                      <a:gd name="T21" fmla="*/ 301 h 3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1" h="301">
                        <a:moveTo>
                          <a:pt x="282" y="20"/>
                        </a:move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821" y="301"/>
                          <a:pt x="821" y="301"/>
                          <a:pt x="821" y="301"/>
                        </a:cubicBezTo>
                        <a:cubicBezTo>
                          <a:pt x="821" y="0"/>
                          <a:pt x="821" y="0"/>
                          <a:pt x="821" y="0"/>
                        </a:cubicBezTo>
                        <a:cubicBezTo>
                          <a:pt x="328" y="0"/>
                          <a:pt x="328" y="0"/>
                          <a:pt x="328" y="0"/>
                        </a:cubicBezTo>
                        <a:cubicBezTo>
                          <a:pt x="302" y="7"/>
                          <a:pt x="290" y="15"/>
                          <a:pt x="282" y="20"/>
                        </a:cubicBezTo>
                        <a:close/>
                      </a:path>
                    </a:pathLst>
                  </a:custGeom>
                  <a:solidFill>
                    <a:srgbClr val="E08B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Freeform 6">
                    <a:extLst>
                      <a:ext uri="{FF2B5EF4-FFF2-40B4-BE49-F238E27FC236}">
                        <a16:creationId xmlns="" xmlns:a16="http://schemas.microsoft.com/office/drawing/2014/main" id="{04CB3FB4-C4FF-4D72-BA2D-ECE956B91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3064311" y="1725311"/>
                    <a:ext cx="714549" cy="1941775"/>
                  </a:xfrm>
                  <a:custGeom>
                    <a:avLst/>
                    <a:gdLst>
                      <a:gd name="T0" fmla="*/ 2147483647 w 302"/>
                      <a:gd name="T1" fmla="*/ 2147483647 h 821"/>
                      <a:gd name="T2" fmla="*/ 0 w 302"/>
                      <a:gd name="T3" fmla="*/ 0 h 821"/>
                      <a:gd name="T4" fmla="*/ 0 w 302"/>
                      <a:gd name="T5" fmla="*/ 2147483647 h 821"/>
                      <a:gd name="T6" fmla="*/ 2147483647 w 302"/>
                      <a:gd name="T7" fmla="*/ 2147483647 h 821"/>
                      <a:gd name="T8" fmla="*/ 2147483647 w 302"/>
                      <a:gd name="T9" fmla="*/ 2147483647 h 821"/>
                      <a:gd name="T10" fmla="*/ 2147483647 w 302"/>
                      <a:gd name="T11" fmla="*/ 2147483647 h 8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2"/>
                      <a:gd name="T19" fmla="*/ 0 h 821"/>
                      <a:gd name="T20" fmla="*/ 302 w 302"/>
                      <a:gd name="T21" fmla="*/ 821 h 8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2" h="821">
                        <a:moveTo>
                          <a:pt x="282" y="28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821"/>
                          <a:pt x="0" y="821"/>
                          <a:pt x="0" y="821"/>
                        </a:cubicBezTo>
                        <a:cubicBezTo>
                          <a:pt x="302" y="821"/>
                          <a:pt x="302" y="821"/>
                          <a:pt x="302" y="821"/>
                        </a:cubicBezTo>
                        <a:cubicBezTo>
                          <a:pt x="302" y="328"/>
                          <a:pt x="302" y="328"/>
                          <a:pt x="302" y="328"/>
                        </a:cubicBezTo>
                        <a:cubicBezTo>
                          <a:pt x="295" y="301"/>
                          <a:pt x="286" y="290"/>
                          <a:pt x="282" y="282"/>
                        </a:cubicBezTo>
                        <a:close/>
                      </a:path>
                    </a:pathLst>
                  </a:custGeom>
                  <a:solidFill>
                    <a:srgbClr val="E08B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="" xmlns:a16="http://schemas.microsoft.com/office/drawing/2014/main" id="{AF4116CB-9603-4035-970C-D281C3466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2580127" y="1261992"/>
                    <a:ext cx="1863824" cy="1076321"/>
                  </a:xfrm>
                  <a:custGeom>
                    <a:avLst/>
                    <a:gdLst>
                      <a:gd name="T0" fmla="*/ 2147483647 w 788"/>
                      <a:gd name="T1" fmla="*/ 2147483647 h 455"/>
                      <a:gd name="T2" fmla="*/ 2147483647 w 788"/>
                      <a:gd name="T3" fmla="*/ 2147483647 h 455"/>
                      <a:gd name="T4" fmla="*/ 2147483647 w 788"/>
                      <a:gd name="T5" fmla="*/ 2147483647 h 455"/>
                      <a:gd name="T6" fmla="*/ 2147483647 w 788"/>
                      <a:gd name="T7" fmla="*/ 2147483647 h 455"/>
                      <a:gd name="T8" fmla="*/ 2147483647 w 788"/>
                      <a:gd name="T9" fmla="*/ 2147483647 h 455"/>
                      <a:gd name="T10" fmla="*/ 2147483647 w 788"/>
                      <a:gd name="T11" fmla="*/ 2147483647 h 455"/>
                      <a:gd name="T12" fmla="*/ 2147483647 w 788"/>
                      <a:gd name="T13" fmla="*/ 2147483647 h 455"/>
                      <a:gd name="T14" fmla="*/ 2147483647 w 788"/>
                      <a:gd name="T15" fmla="*/ 2147483647 h 455"/>
                      <a:gd name="T16" fmla="*/ 2147483647 w 788"/>
                      <a:gd name="T17" fmla="*/ 2147483647 h 455"/>
                      <a:gd name="T18" fmla="*/ 2147483647 w 788"/>
                      <a:gd name="T19" fmla="*/ 2147483647 h 455"/>
                      <a:gd name="T20" fmla="*/ 2147483647 w 788"/>
                      <a:gd name="T21" fmla="*/ 2147483647 h 455"/>
                      <a:gd name="T22" fmla="*/ 2147483647 w 788"/>
                      <a:gd name="T23" fmla="*/ 2147483647 h 455"/>
                      <a:gd name="T24" fmla="*/ 2147483647 w 788"/>
                      <a:gd name="T25" fmla="*/ 2147483647 h 455"/>
                      <a:gd name="T26" fmla="*/ 2147483647 w 788"/>
                      <a:gd name="T27" fmla="*/ 2147483647 h 45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88"/>
                      <a:gd name="T43" fmla="*/ 0 h 455"/>
                      <a:gd name="T44" fmla="*/ 788 w 788"/>
                      <a:gd name="T45" fmla="*/ 455 h 45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88" h="455">
                        <a:moveTo>
                          <a:pt x="492" y="94"/>
                        </a:moveTo>
                        <a:cubicBezTo>
                          <a:pt x="477" y="78"/>
                          <a:pt x="445" y="75"/>
                          <a:pt x="418" y="75"/>
                        </a:cubicBezTo>
                        <a:cubicBezTo>
                          <a:pt x="241" y="75"/>
                          <a:pt x="241" y="75"/>
                          <a:pt x="241" y="75"/>
                        </a:cubicBezTo>
                        <a:cubicBezTo>
                          <a:pt x="241" y="29"/>
                          <a:pt x="241" y="29"/>
                          <a:pt x="241" y="29"/>
                        </a:cubicBezTo>
                        <a:cubicBezTo>
                          <a:pt x="241" y="12"/>
                          <a:pt x="222" y="0"/>
                          <a:pt x="207" y="12"/>
                        </a:cubicBezTo>
                        <a:cubicBezTo>
                          <a:pt x="16" y="202"/>
                          <a:pt x="16" y="202"/>
                          <a:pt x="16" y="202"/>
                        </a:cubicBezTo>
                        <a:cubicBezTo>
                          <a:pt x="0" y="216"/>
                          <a:pt x="0" y="238"/>
                          <a:pt x="16" y="252"/>
                        </a:cubicBezTo>
                        <a:cubicBezTo>
                          <a:pt x="207" y="442"/>
                          <a:pt x="207" y="442"/>
                          <a:pt x="207" y="442"/>
                        </a:cubicBezTo>
                        <a:cubicBezTo>
                          <a:pt x="222" y="455"/>
                          <a:pt x="241" y="444"/>
                          <a:pt x="241" y="426"/>
                        </a:cubicBezTo>
                        <a:cubicBezTo>
                          <a:pt x="241" y="381"/>
                          <a:pt x="241" y="381"/>
                          <a:pt x="241" y="381"/>
                        </a:cubicBezTo>
                        <a:cubicBezTo>
                          <a:pt x="241" y="381"/>
                          <a:pt x="633" y="381"/>
                          <a:pt x="683" y="381"/>
                        </a:cubicBezTo>
                        <a:cubicBezTo>
                          <a:pt x="739" y="381"/>
                          <a:pt x="784" y="411"/>
                          <a:pt x="784" y="446"/>
                        </a:cubicBezTo>
                        <a:cubicBezTo>
                          <a:pt x="784" y="446"/>
                          <a:pt x="788" y="421"/>
                          <a:pt x="763" y="390"/>
                        </a:cubicBezTo>
                        <a:cubicBezTo>
                          <a:pt x="750" y="375"/>
                          <a:pt x="492" y="94"/>
                          <a:pt x="492" y="94"/>
                        </a:cubicBezTo>
                        <a:close/>
                      </a:path>
                    </a:pathLst>
                  </a:custGeom>
                  <a:solidFill>
                    <a:srgbClr val="FFB8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Freeform 8">
                    <a:extLst>
                      <a:ext uri="{FF2B5EF4-FFF2-40B4-BE49-F238E27FC236}">
                        <a16:creationId xmlns="" xmlns:a16="http://schemas.microsoft.com/office/drawing/2014/main" id="{D101530B-793A-4E28-AC6B-A97D4D4325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730626" y="3067930"/>
                    <a:ext cx="1939775" cy="711551"/>
                  </a:xfrm>
                  <a:custGeom>
                    <a:avLst/>
                    <a:gdLst>
                      <a:gd name="T0" fmla="*/ 2147483647 w 820"/>
                      <a:gd name="T1" fmla="*/ 2147483647 h 301"/>
                      <a:gd name="T2" fmla="*/ 2147483647 w 820"/>
                      <a:gd name="T3" fmla="*/ 0 h 301"/>
                      <a:gd name="T4" fmla="*/ 0 w 820"/>
                      <a:gd name="T5" fmla="*/ 0 h 301"/>
                      <a:gd name="T6" fmla="*/ 0 w 820"/>
                      <a:gd name="T7" fmla="*/ 2147483647 h 301"/>
                      <a:gd name="T8" fmla="*/ 2147483647 w 820"/>
                      <a:gd name="T9" fmla="*/ 2147483647 h 301"/>
                      <a:gd name="T10" fmla="*/ 2147483647 w 820"/>
                      <a:gd name="T11" fmla="*/ 2147483647 h 3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0"/>
                      <a:gd name="T19" fmla="*/ 0 h 301"/>
                      <a:gd name="T20" fmla="*/ 820 w 820"/>
                      <a:gd name="T21" fmla="*/ 301 h 3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0" h="301">
                        <a:moveTo>
                          <a:pt x="539" y="282"/>
                        </a:moveTo>
                        <a:cubicBezTo>
                          <a:pt x="820" y="0"/>
                          <a:pt x="820" y="0"/>
                          <a:pt x="8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493" y="301"/>
                          <a:pt x="493" y="301"/>
                          <a:pt x="493" y="301"/>
                        </a:cubicBezTo>
                        <a:cubicBezTo>
                          <a:pt x="519" y="294"/>
                          <a:pt x="531" y="286"/>
                          <a:pt x="539" y="282"/>
                        </a:cubicBezTo>
                        <a:close/>
                      </a:path>
                    </a:pathLst>
                  </a:custGeom>
                  <a:solidFill>
                    <a:srgbClr val="E08B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" name="Freeform 9">
                    <a:extLst>
                      <a:ext uri="{FF2B5EF4-FFF2-40B4-BE49-F238E27FC236}">
                        <a16:creationId xmlns="" xmlns:a16="http://schemas.microsoft.com/office/drawing/2014/main" id="{445B15A8-E84A-4FE7-82E9-E9798A5E20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2052721" y="2581222"/>
                    <a:ext cx="1081317" cy="1870820"/>
                  </a:xfrm>
                  <a:custGeom>
                    <a:avLst/>
                    <a:gdLst>
                      <a:gd name="T0" fmla="*/ 2147483647 w 457"/>
                      <a:gd name="T1" fmla="*/ 2147483647 h 791"/>
                      <a:gd name="T2" fmla="*/ 2147483647 w 457"/>
                      <a:gd name="T3" fmla="*/ 2147483647 h 791"/>
                      <a:gd name="T4" fmla="*/ 2147483647 w 457"/>
                      <a:gd name="T5" fmla="*/ 2147483647 h 791"/>
                      <a:gd name="T6" fmla="*/ 2147483647 w 457"/>
                      <a:gd name="T7" fmla="*/ 2147483647 h 791"/>
                      <a:gd name="T8" fmla="*/ 2147483647 w 457"/>
                      <a:gd name="T9" fmla="*/ 2147483647 h 791"/>
                      <a:gd name="T10" fmla="*/ 2147483647 w 457"/>
                      <a:gd name="T11" fmla="*/ 2147483647 h 791"/>
                      <a:gd name="T12" fmla="*/ 2147483647 w 457"/>
                      <a:gd name="T13" fmla="*/ 2147483647 h 791"/>
                      <a:gd name="T14" fmla="*/ 2147483647 w 457"/>
                      <a:gd name="T15" fmla="*/ 2147483647 h 791"/>
                      <a:gd name="T16" fmla="*/ 2147483647 w 457"/>
                      <a:gd name="T17" fmla="*/ 2147483647 h 791"/>
                      <a:gd name="T18" fmla="*/ 2147483647 w 457"/>
                      <a:gd name="T19" fmla="*/ 2147483647 h 791"/>
                      <a:gd name="T20" fmla="*/ 2147483647 w 457"/>
                      <a:gd name="T21" fmla="*/ 2147483647 h 791"/>
                      <a:gd name="T22" fmla="*/ 0 w 457"/>
                      <a:gd name="T23" fmla="*/ 2147483647 h 791"/>
                      <a:gd name="T24" fmla="*/ 2147483647 w 457"/>
                      <a:gd name="T25" fmla="*/ 2147483647 h 791"/>
                      <a:gd name="T26" fmla="*/ 2147483647 w 457"/>
                      <a:gd name="T27" fmla="*/ 2147483647 h 79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57"/>
                      <a:gd name="T43" fmla="*/ 0 h 791"/>
                      <a:gd name="T44" fmla="*/ 457 w 457"/>
                      <a:gd name="T45" fmla="*/ 791 h 79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57" h="791">
                        <a:moveTo>
                          <a:pt x="363" y="492"/>
                        </a:moveTo>
                        <a:cubicBezTo>
                          <a:pt x="378" y="477"/>
                          <a:pt x="381" y="445"/>
                          <a:pt x="381" y="418"/>
                        </a:cubicBezTo>
                        <a:cubicBezTo>
                          <a:pt x="381" y="241"/>
                          <a:pt x="381" y="241"/>
                          <a:pt x="381" y="241"/>
                        </a:cubicBezTo>
                        <a:cubicBezTo>
                          <a:pt x="428" y="241"/>
                          <a:pt x="428" y="241"/>
                          <a:pt x="428" y="241"/>
                        </a:cubicBezTo>
                        <a:cubicBezTo>
                          <a:pt x="445" y="241"/>
                          <a:pt x="457" y="221"/>
                          <a:pt x="444" y="207"/>
                        </a:cubicBezTo>
                        <a:cubicBezTo>
                          <a:pt x="254" y="16"/>
                          <a:pt x="254" y="16"/>
                          <a:pt x="254" y="16"/>
                        </a:cubicBezTo>
                        <a:cubicBezTo>
                          <a:pt x="241" y="0"/>
                          <a:pt x="218" y="0"/>
                          <a:pt x="204" y="16"/>
                        </a:cubicBezTo>
                        <a:cubicBezTo>
                          <a:pt x="15" y="207"/>
                          <a:pt x="15" y="207"/>
                          <a:pt x="15" y="207"/>
                        </a:cubicBezTo>
                        <a:cubicBezTo>
                          <a:pt x="2" y="222"/>
                          <a:pt x="13" y="241"/>
                          <a:pt x="31" y="241"/>
                        </a:cubicBezTo>
                        <a:cubicBezTo>
                          <a:pt x="75" y="241"/>
                          <a:pt x="75" y="241"/>
                          <a:pt x="75" y="241"/>
                        </a:cubicBezTo>
                        <a:cubicBezTo>
                          <a:pt x="75" y="241"/>
                          <a:pt x="75" y="633"/>
                          <a:pt x="75" y="683"/>
                        </a:cubicBezTo>
                        <a:cubicBezTo>
                          <a:pt x="75" y="739"/>
                          <a:pt x="42" y="784"/>
                          <a:pt x="0" y="784"/>
                        </a:cubicBezTo>
                        <a:cubicBezTo>
                          <a:pt x="0" y="784"/>
                          <a:pt x="31" y="791"/>
                          <a:pt x="66" y="762"/>
                        </a:cubicBezTo>
                        <a:cubicBezTo>
                          <a:pt x="81" y="750"/>
                          <a:pt x="363" y="492"/>
                          <a:pt x="363" y="492"/>
                        </a:cubicBezTo>
                        <a:close/>
                      </a:path>
                    </a:pathLst>
                  </a:custGeom>
                  <a:solidFill>
                    <a:srgbClr val="FFB8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Freeform 10">
                    <a:extLst>
                      <a:ext uri="{FF2B5EF4-FFF2-40B4-BE49-F238E27FC236}">
                        <a16:creationId xmlns="" xmlns:a16="http://schemas.microsoft.com/office/drawing/2014/main" id="{4C60E3B1-5DD5-4F50-8F9B-A964A4C85D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614612" y="726093"/>
                    <a:ext cx="712551" cy="1941775"/>
                  </a:xfrm>
                  <a:custGeom>
                    <a:avLst/>
                    <a:gdLst>
                      <a:gd name="T0" fmla="*/ 2147483647 w 301"/>
                      <a:gd name="T1" fmla="*/ 2147483647 h 821"/>
                      <a:gd name="T2" fmla="*/ 2147483647 w 301"/>
                      <a:gd name="T3" fmla="*/ 2147483647 h 821"/>
                      <a:gd name="T4" fmla="*/ 2147483647 w 301"/>
                      <a:gd name="T5" fmla="*/ 0 h 821"/>
                      <a:gd name="T6" fmla="*/ 0 w 301"/>
                      <a:gd name="T7" fmla="*/ 0 h 821"/>
                      <a:gd name="T8" fmla="*/ 0 w 301"/>
                      <a:gd name="T9" fmla="*/ 2147483647 h 821"/>
                      <a:gd name="T10" fmla="*/ 2147483647 w 301"/>
                      <a:gd name="T11" fmla="*/ 2147483647 h 8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1"/>
                      <a:gd name="T19" fmla="*/ 0 h 821"/>
                      <a:gd name="T20" fmla="*/ 301 w 301"/>
                      <a:gd name="T21" fmla="*/ 821 h 8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1" h="821">
                        <a:moveTo>
                          <a:pt x="20" y="539"/>
                        </a:moveTo>
                        <a:cubicBezTo>
                          <a:pt x="301" y="821"/>
                          <a:pt x="301" y="821"/>
                          <a:pt x="301" y="821"/>
                        </a:cubicBezTo>
                        <a:cubicBezTo>
                          <a:pt x="301" y="0"/>
                          <a:pt x="301" y="0"/>
                          <a:pt x="30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93"/>
                          <a:pt x="0" y="493"/>
                          <a:pt x="0" y="493"/>
                        </a:cubicBezTo>
                        <a:cubicBezTo>
                          <a:pt x="7" y="520"/>
                          <a:pt x="15" y="532"/>
                          <a:pt x="20" y="539"/>
                        </a:cubicBezTo>
                        <a:close/>
                      </a:path>
                    </a:pathLst>
                  </a:custGeom>
                  <a:solidFill>
                    <a:srgbClr val="E08B0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Freeform 11">
                    <a:extLst>
                      <a:ext uri="{FF2B5EF4-FFF2-40B4-BE49-F238E27FC236}">
                        <a16:creationId xmlns="" xmlns:a16="http://schemas.microsoft.com/office/drawing/2014/main" id="{E2D9BA03-FD24-4975-BB61-9C19844E8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700000">
                    <a:off x="-56035" y="2051393"/>
                    <a:ext cx="1870819" cy="1078320"/>
                  </a:xfrm>
                  <a:custGeom>
                    <a:avLst/>
                    <a:gdLst>
                      <a:gd name="T0" fmla="*/ 2147483647 w 791"/>
                      <a:gd name="T1" fmla="*/ 2147483647 h 456"/>
                      <a:gd name="T2" fmla="*/ 2147483647 w 791"/>
                      <a:gd name="T3" fmla="*/ 2147483647 h 456"/>
                      <a:gd name="T4" fmla="*/ 2147483647 w 791"/>
                      <a:gd name="T5" fmla="*/ 2147483647 h 456"/>
                      <a:gd name="T6" fmla="*/ 2147483647 w 791"/>
                      <a:gd name="T7" fmla="*/ 2147483647 h 456"/>
                      <a:gd name="T8" fmla="*/ 2147483647 w 791"/>
                      <a:gd name="T9" fmla="*/ 2147483647 h 456"/>
                      <a:gd name="T10" fmla="*/ 2147483647 w 791"/>
                      <a:gd name="T11" fmla="*/ 2147483647 h 456"/>
                      <a:gd name="T12" fmla="*/ 2147483647 w 791"/>
                      <a:gd name="T13" fmla="*/ 2147483647 h 456"/>
                      <a:gd name="T14" fmla="*/ 2147483647 w 791"/>
                      <a:gd name="T15" fmla="*/ 2147483647 h 456"/>
                      <a:gd name="T16" fmla="*/ 2147483647 w 791"/>
                      <a:gd name="T17" fmla="*/ 2147483647 h 456"/>
                      <a:gd name="T18" fmla="*/ 2147483647 w 791"/>
                      <a:gd name="T19" fmla="*/ 2147483647 h 456"/>
                      <a:gd name="T20" fmla="*/ 2147483647 w 791"/>
                      <a:gd name="T21" fmla="*/ 2147483647 h 456"/>
                      <a:gd name="T22" fmla="*/ 2147483647 w 791"/>
                      <a:gd name="T23" fmla="*/ 0 h 456"/>
                      <a:gd name="T24" fmla="*/ 2147483647 w 791"/>
                      <a:gd name="T25" fmla="*/ 2147483647 h 456"/>
                      <a:gd name="T26" fmla="*/ 2147483647 w 791"/>
                      <a:gd name="T27" fmla="*/ 2147483647 h 45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91"/>
                      <a:gd name="T43" fmla="*/ 0 h 456"/>
                      <a:gd name="T44" fmla="*/ 791 w 791"/>
                      <a:gd name="T45" fmla="*/ 456 h 45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91" h="456">
                        <a:moveTo>
                          <a:pt x="298" y="362"/>
                        </a:moveTo>
                        <a:cubicBezTo>
                          <a:pt x="314" y="378"/>
                          <a:pt x="345" y="381"/>
                          <a:pt x="373" y="381"/>
                        </a:cubicBezTo>
                        <a:cubicBezTo>
                          <a:pt x="550" y="381"/>
                          <a:pt x="550" y="381"/>
                          <a:pt x="550" y="381"/>
                        </a:cubicBezTo>
                        <a:cubicBezTo>
                          <a:pt x="550" y="428"/>
                          <a:pt x="550" y="428"/>
                          <a:pt x="550" y="428"/>
                        </a:cubicBezTo>
                        <a:cubicBezTo>
                          <a:pt x="550" y="444"/>
                          <a:pt x="569" y="456"/>
                          <a:pt x="584" y="444"/>
                        </a:cubicBezTo>
                        <a:cubicBezTo>
                          <a:pt x="774" y="254"/>
                          <a:pt x="774" y="254"/>
                          <a:pt x="774" y="254"/>
                        </a:cubicBezTo>
                        <a:cubicBezTo>
                          <a:pt x="791" y="240"/>
                          <a:pt x="791" y="218"/>
                          <a:pt x="774" y="204"/>
                        </a:cubicBezTo>
                        <a:cubicBezTo>
                          <a:pt x="584" y="14"/>
                          <a:pt x="584" y="14"/>
                          <a:pt x="584" y="14"/>
                        </a:cubicBezTo>
                        <a:cubicBezTo>
                          <a:pt x="569" y="2"/>
                          <a:pt x="550" y="12"/>
                          <a:pt x="550" y="31"/>
                        </a:cubicBezTo>
                        <a:cubicBezTo>
                          <a:pt x="549" y="75"/>
                          <a:pt x="549" y="75"/>
                          <a:pt x="549" y="75"/>
                        </a:cubicBezTo>
                        <a:cubicBezTo>
                          <a:pt x="549" y="75"/>
                          <a:pt x="157" y="75"/>
                          <a:pt x="107" y="75"/>
                        </a:cubicBezTo>
                        <a:cubicBezTo>
                          <a:pt x="51" y="75"/>
                          <a:pt x="6" y="42"/>
                          <a:pt x="6" y="0"/>
                        </a:cubicBezTo>
                        <a:cubicBezTo>
                          <a:pt x="6" y="0"/>
                          <a:pt x="0" y="31"/>
                          <a:pt x="28" y="66"/>
                        </a:cubicBezTo>
                        <a:cubicBezTo>
                          <a:pt x="40" y="81"/>
                          <a:pt x="298" y="362"/>
                          <a:pt x="298" y="362"/>
                        </a:cubicBezTo>
                        <a:close/>
                      </a:path>
                    </a:pathLst>
                  </a:custGeom>
                  <a:solidFill>
                    <a:srgbClr val="FFB8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60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3" name="Freeform 12">
                  <a:extLst>
                    <a:ext uri="{FF2B5EF4-FFF2-40B4-BE49-F238E27FC236}">
                      <a16:creationId xmlns="" xmlns:a16="http://schemas.microsoft.com/office/drawing/2014/main" id="{A5906060-D07E-4B4B-860D-28E77E11B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261261" y="-56035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2147483647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94" y="299"/>
                      </a:moveTo>
                      <a:cubicBezTo>
                        <a:pt x="79" y="315"/>
                        <a:pt x="75" y="346"/>
                        <a:pt x="75" y="373"/>
                      </a:cubicBezTo>
                      <a:cubicBezTo>
                        <a:pt x="75" y="550"/>
                        <a:pt x="75" y="550"/>
                        <a:pt x="75" y="550"/>
                      </a:cubicBezTo>
                      <a:cubicBezTo>
                        <a:pt x="29" y="550"/>
                        <a:pt x="29" y="550"/>
                        <a:pt x="29" y="550"/>
                      </a:cubicBezTo>
                      <a:cubicBezTo>
                        <a:pt x="12" y="550"/>
                        <a:pt x="0" y="570"/>
                        <a:pt x="13" y="585"/>
                      </a:cubicBezTo>
                      <a:cubicBezTo>
                        <a:pt x="202" y="775"/>
                        <a:pt x="202" y="775"/>
                        <a:pt x="202" y="775"/>
                      </a:cubicBezTo>
                      <a:cubicBezTo>
                        <a:pt x="216" y="791"/>
                        <a:pt x="239" y="791"/>
                        <a:pt x="253" y="775"/>
                      </a:cubicBezTo>
                      <a:cubicBezTo>
                        <a:pt x="442" y="585"/>
                        <a:pt x="442" y="585"/>
                        <a:pt x="442" y="585"/>
                      </a:cubicBezTo>
                      <a:cubicBezTo>
                        <a:pt x="455" y="570"/>
                        <a:pt x="444" y="550"/>
                        <a:pt x="426" y="550"/>
                      </a:cubicBezTo>
                      <a:cubicBezTo>
                        <a:pt x="381" y="550"/>
                        <a:pt x="381" y="550"/>
                        <a:pt x="381" y="550"/>
                      </a:cubicBezTo>
                      <a:cubicBezTo>
                        <a:pt x="381" y="550"/>
                        <a:pt x="381" y="158"/>
                        <a:pt x="381" y="108"/>
                      </a:cubicBezTo>
                      <a:cubicBezTo>
                        <a:pt x="381" y="52"/>
                        <a:pt x="414" y="7"/>
                        <a:pt x="457" y="7"/>
                      </a:cubicBezTo>
                      <a:cubicBezTo>
                        <a:pt x="457" y="7"/>
                        <a:pt x="426" y="0"/>
                        <a:pt x="390" y="29"/>
                      </a:cubicBezTo>
                      <a:cubicBezTo>
                        <a:pt x="375" y="41"/>
                        <a:pt x="94" y="299"/>
                        <a:pt x="94" y="299"/>
                      </a:cubicBez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8" name="文本框 62">
                <a:extLst>
                  <a:ext uri="{FF2B5EF4-FFF2-40B4-BE49-F238E27FC236}">
                    <a16:creationId xmlns="" xmlns:a16="http://schemas.microsoft.com/office/drawing/2014/main" id="{B09B9CFB-B15B-4A7D-8EB2-133D3D4F2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650" y="923099"/>
                <a:ext cx="394673" cy="508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文本框 63">
                <a:extLst>
                  <a:ext uri="{FF2B5EF4-FFF2-40B4-BE49-F238E27FC236}">
                    <a16:creationId xmlns="" xmlns:a16="http://schemas.microsoft.com/office/drawing/2014/main" id="{ED8CB82D-97A9-46A9-B713-3C7D82727D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9877" y="2659858"/>
                <a:ext cx="452910" cy="508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文本框 64">
                <a:extLst>
                  <a:ext uri="{FF2B5EF4-FFF2-40B4-BE49-F238E27FC236}">
                    <a16:creationId xmlns="" xmlns:a16="http://schemas.microsoft.com/office/drawing/2014/main" id="{7F54AECF-C2D4-44F5-B46C-012BD5CD8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9880" y="2894696"/>
                <a:ext cx="464556" cy="508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文本框 65">
                <a:extLst>
                  <a:ext uri="{FF2B5EF4-FFF2-40B4-BE49-F238E27FC236}">
                    <a16:creationId xmlns="" xmlns:a16="http://schemas.microsoft.com/office/drawing/2014/main" id="{7150A2AD-4E0A-4534-B030-362327D03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358" y="1212606"/>
                <a:ext cx="454573" cy="508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/>
                    <a:cs typeface="微软雅黑 Light" panose="020B0502040204020203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226F8B76-458C-4305-B532-434F7A0A410B}"/>
              </a:ext>
            </a:extLst>
          </p:cNvPr>
          <p:cNvGrpSpPr/>
          <p:nvPr/>
        </p:nvGrpSpPr>
        <p:grpSpPr>
          <a:xfrm>
            <a:off x="1145298" y="1998505"/>
            <a:ext cx="4283672" cy="1810913"/>
            <a:chOff x="1609981" y="3713885"/>
            <a:chExt cx="1783502" cy="1905937"/>
          </a:xfrm>
        </p:grpSpPr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49B68C65-CADC-463D-95EC-0A4D7E5BB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291136" cy="1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CD07B294-CC04-4409-84FC-D77F4C16FE3B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C10ED420-FF2E-496C-A1BE-628325C16C4F}"/>
              </a:ext>
            </a:extLst>
          </p:cNvPr>
          <p:cNvGrpSpPr/>
          <p:nvPr/>
        </p:nvGrpSpPr>
        <p:grpSpPr>
          <a:xfrm>
            <a:off x="8416487" y="4037902"/>
            <a:ext cx="4283672" cy="1810913"/>
            <a:chOff x="1609981" y="3713885"/>
            <a:chExt cx="1783502" cy="1905937"/>
          </a:xfrm>
        </p:grpSpPr>
        <p:sp>
          <p:nvSpPr>
            <p:cNvPr id="60" name="文本框 59">
              <a:extLst>
                <a:ext uri="{FF2B5EF4-FFF2-40B4-BE49-F238E27FC236}">
                  <a16:creationId xmlns="" xmlns:a16="http://schemas.microsoft.com/office/drawing/2014/main" id="{45B3C535-C939-4C6C-A486-EC85414B2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291136" cy="1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885AD6B0-336A-4B54-9AD2-545C89D71C49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31014293-0DE7-43E8-A227-BF6E203D3371}"/>
              </a:ext>
            </a:extLst>
          </p:cNvPr>
          <p:cNvGrpSpPr/>
          <p:nvPr/>
        </p:nvGrpSpPr>
        <p:grpSpPr>
          <a:xfrm>
            <a:off x="0" y="5257628"/>
            <a:ext cx="3701295" cy="1182373"/>
            <a:chOff x="3128975" y="4461763"/>
            <a:chExt cx="6293138" cy="2010333"/>
          </a:xfrm>
        </p:grpSpPr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7B0A4330-DA20-437A-945B-8E0F8A241959}"/>
                </a:ext>
              </a:extLst>
            </p:cNvPr>
            <p:cNvGrpSpPr/>
            <p:nvPr/>
          </p:nvGrpSpPr>
          <p:grpSpPr>
            <a:xfrm>
              <a:off x="3915115" y="4480866"/>
              <a:ext cx="790235" cy="1596084"/>
              <a:chOff x="3915115" y="4480866"/>
              <a:chExt cx="790235" cy="1596084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="" xmlns:a16="http://schemas.microsoft.com/office/drawing/2014/main" id="{9687B4FC-DCDE-45D2-A7D7-358AD19EB9E9}"/>
                  </a:ext>
                </a:extLst>
              </p:cNvPr>
              <p:cNvCxnSpPr/>
              <p:nvPr/>
            </p:nvCxnSpPr>
            <p:spPr>
              <a:xfrm>
                <a:off x="3915115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="" xmlns:a16="http://schemas.microsoft.com/office/drawing/2014/main" id="{A5E69885-1EB9-49A0-B8C9-A3155712B63D}"/>
                  </a:ext>
                </a:extLst>
              </p:cNvPr>
              <p:cNvCxnSpPr/>
              <p:nvPr/>
            </p:nvCxnSpPr>
            <p:spPr>
              <a:xfrm>
                <a:off x="4705350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任意多边形: 形状 95">
                <a:extLst>
                  <a:ext uri="{FF2B5EF4-FFF2-40B4-BE49-F238E27FC236}">
                    <a16:creationId xmlns="" xmlns:a16="http://schemas.microsoft.com/office/drawing/2014/main" id="{D40F471E-4DC5-4C4D-A468-B4D60973D9F4}"/>
                  </a:ext>
                </a:extLst>
              </p:cNvPr>
              <p:cNvSpPr/>
              <p:nvPr/>
            </p:nvSpPr>
            <p:spPr>
              <a:xfrm rot="16200000">
                <a:off x="4117156" y="4279107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="" xmlns:a16="http://schemas.microsoft.com/office/drawing/2014/main" id="{C34A7F95-ACA2-460E-A737-217C2FAF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8943" y="4867302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="" xmlns:a16="http://schemas.microsoft.com/office/drawing/2014/main" id="{B7E98316-5CEB-4207-9DD1-4624EE971012}"/>
                </a:ext>
              </a:extLst>
            </p:cNvPr>
            <p:cNvGrpSpPr/>
            <p:nvPr/>
          </p:nvGrpSpPr>
          <p:grpSpPr>
            <a:xfrm>
              <a:off x="5482500" y="4471315"/>
              <a:ext cx="790235" cy="1596084"/>
              <a:chOff x="3915115" y="4480866"/>
              <a:chExt cx="790235" cy="1596084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="" xmlns:a16="http://schemas.microsoft.com/office/drawing/2014/main" id="{893896BE-1A00-4458-9074-2A1D97EEFD34}"/>
                  </a:ext>
                </a:extLst>
              </p:cNvPr>
              <p:cNvCxnSpPr/>
              <p:nvPr/>
            </p:nvCxnSpPr>
            <p:spPr>
              <a:xfrm>
                <a:off x="3915115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="" xmlns:a16="http://schemas.microsoft.com/office/drawing/2014/main" id="{5EA76241-22ED-4250-886F-43614ABF36A5}"/>
                  </a:ext>
                </a:extLst>
              </p:cNvPr>
              <p:cNvCxnSpPr/>
              <p:nvPr/>
            </p:nvCxnSpPr>
            <p:spPr>
              <a:xfrm>
                <a:off x="4705350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: 形状 91">
                <a:extLst>
                  <a:ext uri="{FF2B5EF4-FFF2-40B4-BE49-F238E27FC236}">
                    <a16:creationId xmlns="" xmlns:a16="http://schemas.microsoft.com/office/drawing/2014/main" id="{C5FFECB9-9315-431D-A463-3A4A15AF2EFC}"/>
                  </a:ext>
                </a:extLst>
              </p:cNvPr>
              <p:cNvSpPr/>
              <p:nvPr/>
            </p:nvSpPr>
            <p:spPr>
              <a:xfrm rot="16200000">
                <a:off x="4117156" y="4279107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="" xmlns:a16="http://schemas.microsoft.com/office/drawing/2014/main" id="{016E4C7B-53E8-468B-BF38-0E595317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8943" y="4867302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535E2990-6CCF-4E90-A234-EEB18C50679A}"/>
                </a:ext>
              </a:extLst>
            </p:cNvPr>
            <p:cNvGrpSpPr/>
            <p:nvPr/>
          </p:nvGrpSpPr>
          <p:grpSpPr>
            <a:xfrm flipV="1">
              <a:off x="4693180" y="6067398"/>
              <a:ext cx="789953" cy="386436"/>
              <a:chOff x="5908978" y="3463705"/>
              <a:chExt cx="789953" cy="386436"/>
            </a:xfrm>
          </p:grpSpPr>
          <p:sp>
            <p:nvSpPr>
              <p:cNvPr id="88" name="任意多边形: 形状 87">
                <a:extLst>
                  <a:ext uri="{FF2B5EF4-FFF2-40B4-BE49-F238E27FC236}">
                    <a16:creationId xmlns="" xmlns:a16="http://schemas.microsoft.com/office/drawing/2014/main" id="{C522A75B-5E69-438B-BDFF-6008B669C2E1}"/>
                  </a:ext>
                </a:extLst>
              </p:cNvPr>
              <p:cNvSpPr/>
              <p:nvPr/>
            </p:nvSpPr>
            <p:spPr>
              <a:xfrm rot="16200000">
                <a:off x="6110737" y="3261946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="" xmlns:a16="http://schemas.microsoft.com/office/drawing/2014/main" id="{CFA33FCF-D073-421E-9494-58C9AE3611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553" y="3850140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>
              <a:extLst>
                <a:ext uri="{FF2B5EF4-FFF2-40B4-BE49-F238E27FC236}">
                  <a16:creationId xmlns="" xmlns:a16="http://schemas.microsoft.com/office/drawing/2014/main" id="{4EAC73A3-6C1D-48DB-8C4A-CC2407E05394}"/>
                </a:ext>
              </a:extLst>
            </p:cNvPr>
            <p:cNvGrpSpPr/>
            <p:nvPr/>
          </p:nvGrpSpPr>
          <p:grpSpPr>
            <a:xfrm flipV="1">
              <a:off x="3128975" y="6085659"/>
              <a:ext cx="789953" cy="386436"/>
              <a:chOff x="5921007" y="3463704"/>
              <a:chExt cx="789953" cy="386436"/>
            </a:xfrm>
          </p:grpSpPr>
          <p:sp>
            <p:nvSpPr>
              <p:cNvPr id="86" name="任意多边形: 形状 85">
                <a:extLst>
                  <a:ext uri="{FF2B5EF4-FFF2-40B4-BE49-F238E27FC236}">
                    <a16:creationId xmlns="" xmlns:a16="http://schemas.microsoft.com/office/drawing/2014/main" id="{ABF9DB0B-5B27-4429-8920-58DB0F7AEA1B}"/>
                  </a:ext>
                </a:extLst>
              </p:cNvPr>
              <p:cNvSpPr/>
              <p:nvPr/>
            </p:nvSpPr>
            <p:spPr>
              <a:xfrm rot="16200000">
                <a:off x="6122766" y="3261945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="" xmlns:a16="http://schemas.microsoft.com/office/drawing/2014/main" id="{FD8F29B7-BEF1-47BA-BB64-6567B3953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553" y="3850140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="" xmlns:a16="http://schemas.microsoft.com/office/drawing/2014/main" id="{A5E485F2-2D74-4E61-B241-F1A53620B272}"/>
                </a:ext>
              </a:extLst>
            </p:cNvPr>
            <p:cNvGrpSpPr/>
            <p:nvPr/>
          </p:nvGrpSpPr>
          <p:grpSpPr>
            <a:xfrm>
              <a:off x="7055784" y="4471314"/>
              <a:ext cx="790235" cy="1596084"/>
              <a:chOff x="3915115" y="4480866"/>
              <a:chExt cx="790235" cy="1596084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="" xmlns:a16="http://schemas.microsoft.com/office/drawing/2014/main" id="{51889E9C-E207-4C8C-A26C-DB88A45B2B20}"/>
                  </a:ext>
                </a:extLst>
              </p:cNvPr>
              <p:cNvCxnSpPr/>
              <p:nvPr/>
            </p:nvCxnSpPr>
            <p:spPr>
              <a:xfrm>
                <a:off x="3915115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="" xmlns:a16="http://schemas.microsoft.com/office/drawing/2014/main" id="{6D6611DA-1DC7-4FA6-9F4E-321E0B05719F}"/>
                  </a:ext>
                </a:extLst>
              </p:cNvPr>
              <p:cNvCxnSpPr/>
              <p:nvPr/>
            </p:nvCxnSpPr>
            <p:spPr>
              <a:xfrm>
                <a:off x="4705350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40BEF540-34F6-470E-B62E-5E39809DC7E1}"/>
                  </a:ext>
                </a:extLst>
              </p:cNvPr>
              <p:cNvSpPr/>
              <p:nvPr/>
            </p:nvSpPr>
            <p:spPr>
              <a:xfrm rot="16200000">
                <a:off x="4117156" y="4279107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="" xmlns:a16="http://schemas.microsoft.com/office/drawing/2014/main" id="{14D936FA-2E49-4452-B1A0-F5077A068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8943" y="4867302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="" xmlns:a16="http://schemas.microsoft.com/office/drawing/2014/main" id="{D079BE2F-DCED-41F4-94B8-ABBD60077AF6}"/>
                </a:ext>
              </a:extLst>
            </p:cNvPr>
            <p:cNvGrpSpPr/>
            <p:nvPr/>
          </p:nvGrpSpPr>
          <p:grpSpPr>
            <a:xfrm>
              <a:off x="8631878" y="4461763"/>
              <a:ext cx="790235" cy="1596084"/>
              <a:chOff x="3923824" y="4480866"/>
              <a:chExt cx="790235" cy="1596084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="" xmlns:a16="http://schemas.microsoft.com/office/drawing/2014/main" id="{9D92BEC4-4119-4A6A-8F55-6E0A3DFCB860}"/>
                  </a:ext>
                </a:extLst>
              </p:cNvPr>
              <p:cNvCxnSpPr/>
              <p:nvPr/>
            </p:nvCxnSpPr>
            <p:spPr>
              <a:xfrm>
                <a:off x="3923824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5A8B636A-8368-4419-9C12-76796692889D}"/>
                  </a:ext>
                </a:extLst>
              </p:cNvPr>
              <p:cNvCxnSpPr/>
              <p:nvPr/>
            </p:nvCxnSpPr>
            <p:spPr>
              <a:xfrm>
                <a:off x="4714059" y="4857750"/>
                <a:ext cx="0" cy="12192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任意多边形: 形状 79">
                <a:extLst>
                  <a:ext uri="{FF2B5EF4-FFF2-40B4-BE49-F238E27FC236}">
                    <a16:creationId xmlns="" xmlns:a16="http://schemas.microsoft.com/office/drawing/2014/main" id="{B4F2E467-466C-476F-9923-E556BD6DBC40}"/>
                  </a:ext>
                </a:extLst>
              </p:cNvPr>
              <p:cNvSpPr/>
              <p:nvPr/>
            </p:nvSpPr>
            <p:spPr>
              <a:xfrm rot="16200000">
                <a:off x="4125865" y="4279107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="" xmlns:a16="http://schemas.microsoft.com/office/drawing/2014/main" id="{567179A2-C85F-4445-82DB-785B9683D3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0971" y="4867303"/>
                <a:ext cx="699051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>
              <a:extLst>
                <a:ext uri="{FF2B5EF4-FFF2-40B4-BE49-F238E27FC236}">
                  <a16:creationId xmlns="" xmlns:a16="http://schemas.microsoft.com/office/drawing/2014/main" id="{68A92557-60CA-4AA5-8F2C-4D8FAB7AA596}"/>
                </a:ext>
              </a:extLst>
            </p:cNvPr>
            <p:cNvGrpSpPr/>
            <p:nvPr/>
          </p:nvGrpSpPr>
          <p:grpSpPr>
            <a:xfrm flipV="1">
              <a:off x="7845878" y="6057847"/>
              <a:ext cx="789953" cy="386436"/>
              <a:chOff x="5921007" y="3463704"/>
              <a:chExt cx="789953" cy="386436"/>
            </a:xfrm>
          </p:grpSpPr>
          <p:sp>
            <p:nvSpPr>
              <p:cNvPr id="76" name="任意多边形: 形状 75">
                <a:extLst>
                  <a:ext uri="{FF2B5EF4-FFF2-40B4-BE49-F238E27FC236}">
                    <a16:creationId xmlns="" xmlns:a16="http://schemas.microsoft.com/office/drawing/2014/main" id="{1A86B217-414B-40E4-AB61-B2C6ECAF3705}"/>
                  </a:ext>
                </a:extLst>
              </p:cNvPr>
              <p:cNvSpPr/>
              <p:nvPr/>
            </p:nvSpPr>
            <p:spPr>
              <a:xfrm rot="16200000">
                <a:off x="6122766" y="3261945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0AF43E3F-7C60-4EE2-84D7-6A94614F2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553" y="3850140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6321A35F-1BE2-47A1-916C-72F4D8A39A38}"/>
                </a:ext>
              </a:extLst>
            </p:cNvPr>
            <p:cNvGrpSpPr/>
            <p:nvPr/>
          </p:nvGrpSpPr>
          <p:grpSpPr>
            <a:xfrm flipV="1">
              <a:off x="6272735" y="6085660"/>
              <a:ext cx="789953" cy="386436"/>
              <a:chOff x="5921007" y="3463704"/>
              <a:chExt cx="789953" cy="386436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="" xmlns:a16="http://schemas.microsoft.com/office/drawing/2014/main" id="{893F0021-FBBA-4803-9B8B-78167F948288}"/>
                  </a:ext>
                </a:extLst>
              </p:cNvPr>
              <p:cNvSpPr/>
              <p:nvPr/>
            </p:nvSpPr>
            <p:spPr>
              <a:xfrm rot="16200000">
                <a:off x="6122766" y="3261945"/>
                <a:ext cx="386436" cy="789953"/>
              </a:xfrm>
              <a:custGeom>
                <a:avLst/>
                <a:gdLst>
                  <a:gd name="connsiteX0" fmla="*/ 0 w 386436"/>
                  <a:gd name="connsiteY0" fmla="*/ 0 h 789953"/>
                  <a:gd name="connsiteX1" fmla="*/ 70296 w 386436"/>
                  <a:gd name="connsiteY1" fmla="*/ 7086 h 789953"/>
                  <a:gd name="connsiteX2" fmla="*/ 386436 w 386436"/>
                  <a:gd name="connsiteY2" fmla="*/ 394976 h 789953"/>
                  <a:gd name="connsiteX3" fmla="*/ 70296 w 386436"/>
                  <a:gd name="connsiteY3" fmla="*/ 782866 h 789953"/>
                  <a:gd name="connsiteX4" fmla="*/ 0 w 386436"/>
                  <a:gd name="connsiteY4" fmla="*/ 789953 h 789953"/>
                  <a:gd name="connsiteX5" fmla="*/ 0 w 386436"/>
                  <a:gd name="connsiteY5" fmla="*/ 0 h 78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436" h="789953">
                    <a:moveTo>
                      <a:pt x="0" y="0"/>
                    </a:moveTo>
                    <a:lnTo>
                      <a:pt x="70296" y="7086"/>
                    </a:lnTo>
                    <a:cubicBezTo>
                      <a:pt x="250717" y="44006"/>
                      <a:pt x="386436" y="203642"/>
                      <a:pt x="386436" y="394976"/>
                    </a:cubicBezTo>
                    <a:cubicBezTo>
                      <a:pt x="386436" y="586311"/>
                      <a:pt x="250717" y="745947"/>
                      <a:pt x="70296" y="782866"/>
                    </a:cubicBezTo>
                    <a:lnTo>
                      <a:pt x="0" y="7899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2EFFA2C3-E74A-4601-9830-D762B6D0E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553" y="3850140"/>
                <a:ext cx="699050" cy="0"/>
              </a:xfrm>
              <a:prstGeom prst="line">
                <a:avLst/>
              </a:prstGeom>
              <a:ln w="76200">
                <a:solidFill>
                  <a:srgbClr val="FFE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>
            <a:extLst>
              <a:ext uri="{FF2B5EF4-FFF2-40B4-BE49-F238E27FC236}">
                <a16:creationId xmlns="" xmlns:a16="http://schemas.microsoft.com/office/drawing/2014/main" id="{454F845B-C435-4901-BCDE-9DA48DC380F8}"/>
              </a:ext>
            </a:extLst>
          </p:cNvPr>
          <p:cNvGrpSpPr/>
          <p:nvPr/>
        </p:nvGrpSpPr>
        <p:grpSpPr>
          <a:xfrm>
            <a:off x="7623728" y="401366"/>
            <a:ext cx="558078" cy="826192"/>
            <a:chOff x="6483920" y="601827"/>
            <a:chExt cx="602977" cy="489933"/>
          </a:xfrm>
        </p:grpSpPr>
        <p:sp>
          <p:nvSpPr>
            <p:cNvPr id="132" name="等腰三角形 131">
              <a:extLst>
                <a:ext uri="{FF2B5EF4-FFF2-40B4-BE49-F238E27FC236}">
                  <a16:creationId xmlns="" xmlns:a16="http://schemas.microsoft.com/office/drawing/2014/main" id="{40F6C487-8DC9-42EF-9A68-363C3D4083B8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等腰三角形 132">
              <a:extLst>
                <a:ext uri="{FF2B5EF4-FFF2-40B4-BE49-F238E27FC236}">
                  <a16:creationId xmlns="" xmlns:a16="http://schemas.microsoft.com/office/drawing/2014/main" id="{EA2C6BD4-1E6C-4739-86CF-4460538EC82B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="" xmlns:a16="http://schemas.microsoft.com/office/drawing/2014/main" id="{3B0EF277-8E33-444A-AEC6-3A7D0244D5FF}"/>
              </a:ext>
            </a:extLst>
          </p:cNvPr>
          <p:cNvGrpSpPr/>
          <p:nvPr/>
        </p:nvGrpSpPr>
        <p:grpSpPr>
          <a:xfrm rot="3828735">
            <a:off x="11347336" y="6131400"/>
            <a:ext cx="340487" cy="216236"/>
            <a:chOff x="6483920" y="601827"/>
            <a:chExt cx="602977" cy="489933"/>
          </a:xfrm>
        </p:grpSpPr>
        <p:sp>
          <p:nvSpPr>
            <p:cNvPr id="135" name="等腰三角形 134">
              <a:extLst>
                <a:ext uri="{FF2B5EF4-FFF2-40B4-BE49-F238E27FC236}">
                  <a16:creationId xmlns="" xmlns:a16="http://schemas.microsoft.com/office/drawing/2014/main" id="{D2B938E8-6648-4CF1-AF0F-B04064FD57CA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等腰三角形 135">
              <a:extLst>
                <a:ext uri="{FF2B5EF4-FFF2-40B4-BE49-F238E27FC236}">
                  <a16:creationId xmlns="" xmlns:a16="http://schemas.microsoft.com/office/drawing/2014/main" id="{7B207138-E578-4C3A-AD18-DB63B7008DE8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="" xmlns:a16="http://schemas.microsoft.com/office/drawing/2014/main" id="{19F28040-8D0A-4BE6-B357-46801496D571}"/>
              </a:ext>
            </a:extLst>
          </p:cNvPr>
          <p:cNvGrpSpPr/>
          <p:nvPr/>
        </p:nvGrpSpPr>
        <p:grpSpPr>
          <a:xfrm rot="19360330">
            <a:off x="6876955" y="6169963"/>
            <a:ext cx="441228" cy="358508"/>
            <a:chOff x="6483920" y="601827"/>
            <a:chExt cx="602977" cy="489933"/>
          </a:xfrm>
        </p:grpSpPr>
        <p:sp>
          <p:nvSpPr>
            <p:cNvPr id="138" name="等腰三角形 137">
              <a:extLst>
                <a:ext uri="{FF2B5EF4-FFF2-40B4-BE49-F238E27FC236}">
                  <a16:creationId xmlns="" xmlns:a16="http://schemas.microsoft.com/office/drawing/2014/main" id="{AB699849-0BE1-42DE-8AB2-67E1AA7089F4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等腰三角形 138">
              <a:extLst>
                <a:ext uri="{FF2B5EF4-FFF2-40B4-BE49-F238E27FC236}">
                  <a16:creationId xmlns="" xmlns:a16="http://schemas.microsoft.com/office/drawing/2014/main" id="{20A66617-159A-4F89-A845-C30A02D43BDC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="" xmlns:a16="http://schemas.microsoft.com/office/drawing/2014/main" id="{4FFB6022-377E-490A-B62A-06AA6E5421E1}"/>
              </a:ext>
            </a:extLst>
          </p:cNvPr>
          <p:cNvGrpSpPr/>
          <p:nvPr/>
        </p:nvGrpSpPr>
        <p:grpSpPr>
          <a:xfrm>
            <a:off x="11567984" y="1659836"/>
            <a:ext cx="416811" cy="338669"/>
            <a:chOff x="6483920" y="601827"/>
            <a:chExt cx="602977" cy="489933"/>
          </a:xfrm>
        </p:grpSpPr>
        <p:sp>
          <p:nvSpPr>
            <p:cNvPr id="141" name="等腰三角形 140">
              <a:extLst>
                <a:ext uri="{FF2B5EF4-FFF2-40B4-BE49-F238E27FC236}">
                  <a16:creationId xmlns="" xmlns:a16="http://schemas.microsoft.com/office/drawing/2014/main" id="{B16144CD-BFB0-4A72-945A-F580674D56A6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等腰三角形 141">
              <a:extLst>
                <a:ext uri="{FF2B5EF4-FFF2-40B4-BE49-F238E27FC236}">
                  <a16:creationId xmlns="" xmlns:a16="http://schemas.microsoft.com/office/drawing/2014/main" id="{78361CA2-5E97-47A7-8F53-0ECA05D3AEEB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BAF77D4C-5CC0-4F9C-9997-606F34DFC13A}"/>
              </a:ext>
            </a:extLst>
          </p:cNvPr>
          <p:cNvGrpSpPr/>
          <p:nvPr/>
        </p:nvGrpSpPr>
        <p:grpSpPr>
          <a:xfrm>
            <a:off x="10577634" y="325868"/>
            <a:ext cx="416725" cy="320484"/>
            <a:chOff x="10577634" y="325868"/>
            <a:chExt cx="416725" cy="320484"/>
          </a:xfrm>
        </p:grpSpPr>
        <p:sp>
          <p:nvSpPr>
            <p:cNvPr id="143" name="矩形 142">
              <a:extLst>
                <a:ext uri="{FF2B5EF4-FFF2-40B4-BE49-F238E27FC236}">
                  <a16:creationId xmlns="" xmlns:a16="http://schemas.microsoft.com/office/drawing/2014/main" id="{34ACB424-4035-40B6-AA7D-0B2211C8C813}"/>
                </a:ext>
              </a:extLst>
            </p:cNvPr>
            <p:cNvSpPr/>
            <p:nvPr/>
          </p:nvSpPr>
          <p:spPr>
            <a:xfrm>
              <a:off x="10684134" y="361203"/>
              <a:ext cx="310225" cy="285149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66B3DC69-F201-456C-873C-1910AC093BC2}"/>
                </a:ext>
              </a:extLst>
            </p:cNvPr>
            <p:cNvSpPr/>
            <p:nvPr/>
          </p:nvSpPr>
          <p:spPr>
            <a:xfrm>
              <a:off x="10577634" y="325868"/>
              <a:ext cx="310225" cy="285149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="" xmlns:a16="http://schemas.microsoft.com/office/drawing/2014/main" id="{E06E9958-EA5C-4337-B164-6C14EFC6D5A0}"/>
              </a:ext>
            </a:extLst>
          </p:cNvPr>
          <p:cNvGrpSpPr/>
          <p:nvPr/>
        </p:nvGrpSpPr>
        <p:grpSpPr>
          <a:xfrm>
            <a:off x="806193" y="4323870"/>
            <a:ext cx="416725" cy="320484"/>
            <a:chOff x="10577634" y="325868"/>
            <a:chExt cx="416725" cy="320484"/>
          </a:xfrm>
        </p:grpSpPr>
        <p:sp>
          <p:nvSpPr>
            <p:cNvPr id="146" name="矩形 145">
              <a:extLst>
                <a:ext uri="{FF2B5EF4-FFF2-40B4-BE49-F238E27FC236}">
                  <a16:creationId xmlns="" xmlns:a16="http://schemas.microsoft.com/office/drawing/2014/main" id="{D574D164-5BFF-4E77-B855-BEA1F28A43DA}"/>
                </a:ext>
              </a:extLst>
            </p:cNvPr>
            <p:cNvSpPr/>
            <p:nvPr/>
          </p:nvSpPr>
          <p:spPr>
            <a:xfrm>
              <a:off x="10684134" y="361203"/>
              <a:ext cx="310225" cy="285149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="" xmlns:a16="http://schemas.microsoft.com/office/drawing/2014/main" id="{7F8EE9EC-9AC7-4EC8-B270-0D0021F7259E}"/>
                </a:ext>
              </a:extLst>
            </p:cNvPr>
            <p:cNvSpPr/>
            <p:nvPr/>
          </p:nvSpPr>
          <p:spPr>
            <a:xfrm>
              <a:off x="10577634" y="325868"/>
              <a:ext cx="310225" cy="285149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="" xmlns:a16="http://schemas.microsoft.com/office/drawing/2014/main" id="{973AA400-5580-444A-8B2C-C7E4D82D0CDA}"/>
              </a:ext>
            </a:extLst>
          </p:cNvPr>
          <p:cNvSpPr/>
          <p:nvPr/>
        </p:nvSpPr>
        <p:spPr>
          <a:xfrm>
            <a:off x="0" y="5002132"/>
            <a:ext cx="2730027" cy="1855867"/>
          </a:xfrm>
          <a:prstGeom prst="triangl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="" xmlns:a16="http://schemas.microsoft.com/office/drawing/2014/main" id="{3E0D281F-2E24-4460-A9B4-473135F3C9AA}"/>
              </a:ext>
            </a:extLst>
          </p:cNvPr>
          <p:cNvSpPr/>
          <p:nvPr/>
        </p:nvSpPr>
        <p:spPr>
          <a:xfrm>
            <a:off x="3321715" y="5494051"/>
            <a:ext cx="2727639" cy="1363951"/>
          </a:xfrm>
          <a:prstGeom prst="triangl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="" xmlns:a16="http://schemas.microsoft.com/office/drawing/2014/main" id="{C6062DB2-AED3-418D-A04E-EBDCFB66A38B}"/>
              </a:ext>
            </a:extLst>
          </p:cNvPr>
          <p:cNvSpPr/>
          <p:nvPr/>
        </p:nvSpPr>
        <p:spPr>
          <a:xfrm>
            <a:off x="5110070" y="4765964"/>
            <a:ext cx="3013659" cy="2092036"/>
          </a:xfrm>
          <a:prstGeom prst="triangle">
            <a:avLst>
              <a:gd name="adj" fmla="val 49557"/>
            </a:avLst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B5B6E6"/>
              </a:solidFill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="" xmlns:a16="http://schemas.microsoft.com/office/drawing/2014/main" id="{7D098B75-ECDC-4F59-9856-A96BD34B75C6}"/>
              </a:ext>
            </a:extLst>
          </p:cNvPr>
          <p:cNvSpPr/>
          <p:nvPr/>
        </p:nvSpPr>
        <p:spPr>
          <a:xfrm>
            <a:off x="7202378" y="5002134"/>
            <a:ext cx="2135586" cy="1855867"/>
          </a:xfrm>
          <a:prstGeom prst="triangl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="" xmlns:a16="http://schemas.microsoft.com/office/drawing/2014/main" id="{C584B4EF-E538-46BA-A78D-9A39A7911B90}"/>
              </a:ext>
            </a:extLst>
          </p:cNvPr>
          <p:cNvSpPr/>
          <p:nvPr/>
        </p:nvSpPr>
        <p:spPr>
          <a:xfrm>
            <a:off x="8691400" y="4644374"/>
            <a:ext cx="3500600" cy="2213625"/>
          </a:xfrm>
          <a:prstGeom prst="triangl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B5B6E6"/>
              </a:solidFill>
              <a:cs typeface="+mn-ea"/>
              <a:sym typeface="+mn-lt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="" xmlns:a16="http://schemas.microsoft.com/office/drawing/2014/main" id="{C621351B-657E-434C-BF3B-82E5E8C4C14F}"/>
              </a:ext>
            </a:extLst>
          </p:cNvPr>
          <p:cNvSpPr/>
          <p:nvPr/>
        </p:nvSpPr>
        <p:spPr>
          <a:xfrm>
            <a:off x="229558" y="5002129"/>
            <a:ext cx="2730027" cy="1855867"/>
          </a:xfrm>
          <a:prstGeom prst="triangle">
            <a:avLst/>
          </a:prstGeom>
          <a:noFill/>
          <a:ln w="76200">
            <a:solidFill>
              <a:srgbClr val="FFB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="" xmlns:a16="http://schemas.microsoft.com/office/drawing/2014/main" id="{1C00D43F-4C74-4B2E-8E9A-6FCF87364F70}"/>
              </a:ext>
            </a:extLst>
          </p:cNvPr>
          <p:cNvSpPr/>
          <p:nvPr/>
        </p:nvSpPr>
        <p:spPr>
          <a:xfrm>
            <a:off x="3565186" y="5489156"/>
            <a:ext cx="2727639" cy="1363951"/>
          </a:xfrm>
          <a:prstGeom prst="triangle">
            <a:avLst/>
          </a:prstGeom>
          <a:noFill/>
          <a:ln w="76200">
            <a:solidFill>
              <a:srgbClr val="FFB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="" xmlns:a16="http://schemas.microsoft.com/office/drawing/2014/main" id="{17435FD6-F66B-4921-A6E9-E8AF40B3CC34}"/>
              </a:ext>
            </a:extLst>
          </p:cNvPr>
          <p:cNvSpPr/>
          <p:nvPr/>
        </p:nvSpPr>
        <p:spPr>
          <a:xfrm>
            <a:off x="7415161" y="4997240"/>
            <a:ext cx="2135586" cy="1855867"/>
          </a:xfrm>
          <a:prstGeom prst="triangle">
            <a:avLst/>
          </a:prstGeom>
          <a:noFill/>
          <a:ln w="76200">
            <a:solidFill>
              <a:srgbClr val="FFB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44002BC-C572-4FE2-B4CC-827C8F623425}"/>
              </a:ext>
            </a:extLst>
          </p:cNvPr>
          <p:cNvGrpSpPr/>
          <p:nvPr/>
        </p:nvGrpSpPr>
        <p:grpSpPr>
          <a:xfrm>
            <a:off x="1579154" y="2072414"/>
            <a:ext cx="4583442" cy="1595470"/>
            <a:chOff x="1609981" y="3713885"/>
            <a:chExt cx="1783502" cy="1679189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A35E3779-5B68-47EE-9F86-2617F470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458256" cy="120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B758CE45-A204-4B7B-B0BE-6C6D6BF88A15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42F4794-EFAF-4EDF-AE46-2D050CDD72D3}"/>
              </a:ext>
            </a:extLst>
          </p:cNvPr>
          <p:cNvGrpSpPr/>
          <p:nvPr/>
        </p:nvGrpSpPr>
        <p:grpSpPr>
          <a:xfrm>
            <a:off x="677705" y="2008325"/>
            <a:ext cx="602977" cy="489933"/>
            <a:chOff x="6483920" y="601827"/>
            <a:chExt cx="602977" cy="489933"/>
          </a:xfrm>
        </p:grpSpPr>
        <p:sp>
          <p:nvSpPr>
            <p:cNvPr id="28" name="等腰三角形 27">
              <a:extLst>
                <a:ext uri="{FF2B5EF4-FFF2-40B4-BE49-F238E27FC236}">
                  <a16:creationId xmlns="" xmlns:a16="http://schemas.microsoft.com/office/drawing/2014/main" id="{5537BE22-4972-4EFF-A141-9F21F9C7DA0F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="" xmlns:a16="http://schemas.microsoft.com/office/drawing/2014/main" id="{2255AE12-27F4-46AE-BE3E-853A58B75A08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CEED0630-CAC0-4706-ACFE-A5D50E56276D}"/>
              </a:ext>
            </a:extLst>
          </p:cNvPr>
          <p:cNvGrpSpPr/>
          <p:nvPr/>
        </p:nvGrpSpPr>
        <p:grpSpPr>
          <a:xfrm>
            <a:off x="5831839" y="2053996"/>
            <a:ext cx="5329647" cy="1380026"/>
            <a:chOff x="1609981" y="3713885"/>
            <a:chExt cx="2073864" cy="1452440"/>
          </a:xfrm>
        </p:grpSpPr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475578EE-2810-4F9B-87F6-F3E1BFAA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2189BA52-03B6-49D7-8F3F-A555F0896B53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EF5FBF44-A955-414E-BC50-B0AC6624ABCF}"/>
              </a:ext>
            </a:extLst>
          </p:cNvPr>
          <p:cNvGrpSpPr/>
          <p:nvPr/>
        </p:nvGrpSpPr>
        <p:grpSpPr>
          <a:xfrm>
            <a:off x="5742741" y="3470693"/>
            <a:ext cx="5329647" cy="1380026"/>
            <a:chOff x="1609981" y="3713885"/>
            <a:chExt cx="2073864" cy="1452440"/>
          </a:xfrm>
        </p:grpSpPr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8C9C07B3-F661-48F3-83AB-4C4C2C11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2073864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B1BF881A-15B1-4A2D-9AA5-DF94275662AF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F78FDF52-72F1-487D-A77C-0841E04F58AB}"/>
              </a:ext>
            </a:extLst>
          </p:cNvPr>
          <p:cNvGrpSpPr/>
          <p:nvPr/>
        </p:nvGrpSpPr>
        <p:grpSpPr>
          <a:xfrm>
            <a:off x="1948241" y="3712574"/>
            <a:ext cx="4252685" cy="1866290"/>
            <a:chOff x="5983205" y="1931209"/>
            <a:chExt cx="3776622" cy="9677961"/>
          </a:xfrm>
        </p:grpSpPr>
        <p:sp>
          <p:nvSpPr>
            <p:cNvPr id="37" name="文本框 36">
              <a:extLst>
                <a:ext uri="{FF2B5EF4-FFF2-40B4-BE49-F238E27FC236}">
                  <a16:creationId xmlns="" xmlns:a16="http://schemas.microsoft.com/office/drawing/2014/main" id="{40A09C16-C8F2-4626-9F70-71D085959F06}"/>
                </a:ext>
              </a:extLst>
            </p:cNvPr>
            <p:cNvSpPr txBox="1"/>
            <p:nvPr/>
          </p:nvSpPr>
          <p:spPr>
            <a:xfrm>
              <a:off x="6120440" y="1953207"/>
              <a:ext cx="3639387" cy="9655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115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5774EC8B-A23E-4B69-A8FE-43149367C1ED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9655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115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425F3CBD-D6F5-43B8-987B-09B948944291}"/>
              </a:ext>
            </a:extLst>
          </p:cNvPr>
          <p:cNvGrpSpPr/>
          <p:nvPr/>
        </p:nvGrpSpPr>
        <p:grpSpPr>
          <a:xfrm>
            <a:off x="5826676" y="3997626"/>
            <a:ext cx="7183769" cy="1883590"/>
            <a:chOff x="5674276" y="3845226"/>
            <a:chExt cx="7183769" cy="188359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8" name="矩形 14">
              <a:extLst>
                <a:ext uri="{FF2B5EF4-FFF2-40B4-BE49-F238E27FC236}">
                  <a16:creationId xmlns="" xmlns:a16="http://schemas.microsoft.com/office/drawing/2014/main" id="{2E54AE12-6F91-4F31-A851-F4E8C711C8F9}"/>
                </a:ext>
              </a:extLst>
            </p:cNvPr>
            <p:cNvSpPr/>
            <p:nvPr/>
          </p:nvSpPr>
          <p:spPr>
            <a:xfrm flipV="1">
              <a:off x="6616019" y="3845226"/>
              <a:ext cx="6242026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242218"/>
                  </a:moveTo>
                  <a:lnTo>
                    <a:pt x="4571707" y="242218"/>
                  </a:lnTo>
                  <a:lnTo>
                    <a:pt x="457170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2FCE8E7F-CD56-4410-8261-D3DBB98F6760}"/>
                </a:ext>
              </a:extLst>
            </p:cNvPr>
            <p:cNvGrpSpPr/>
            <p:nvPr/>
          </p:nvGrpSpPr>
          <p:grpSpPr>
            <a:xfrm>
              <a:off x="5674276" y="3846775"/>
              <a:ext cx="1883484" cy="1882041"/>
              <a:chOff x="5227325" y="4543565"/>
              <a:chExt cx="1735762" cy="1734334"/>
            </a:xfrm>
            <a:grpFill/>
          </p:grpSpPr>
          <p:sp>
            <p:nvSpPr>
              <p:cNvPr id="40" name="椭圆 39">
                <a:extLst>
                  <a:ext uri="{FF2B5EF4-FFF2-40B4-BE49-F238E27FC236}">
                    <a16:creationId xmlns="" xmlns:a16="http://schemas.microsoft.com/office/drawing/2014/main" id="{A17C0014-2CFF-480F-BAC3-CAE7B091C938}"/>
                  </a:ext>
                </a:extLst>
              </p:cNvPr>
              <p:cNvSpPr/>
              <p:nvPr/>
            </p:nvSpPr>
            <p:spPr>
              <a:xfrm flipV="1">
                <a:off x="5227325" y="4543565"/>
                <a:ext cx="1735762" cy="1734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="" xmlns:a16="http://schemas.microsoft.com/office/drawing/2014/main" id="{E93D5EBA-3FAC-45C4-8E9E-B306545FFDE6}"/>
                  </a:ext>
                </a:extLst>
              </p:cNvPr>
              <p:cNvSpPr/>
              <p:nvPr/>
            </p:nvSpPr>
            <p:spPr>
              <a:xfrm rot="10800000" flipV="1">
                <a:off x="5460802" y="4768780"/>
                <a:ext cx="1284515" cy="1284516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tIns="50619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616640AD-BD5A-43FF-8748-4A4EE8E719D5}"/>
              </a:ext>
            </a:extLst>
          </p:cNvPr>
          <p:cNvGrpSpPr/>
          <p:nvPr/>
        </p:nvGrpSpPr>
        <p:grpSpPr>
          <a:xfrm>
            <a:off x="154478" y="3997626"/>
            <a:ext cx="5383642" cy="1883590"/>
            <a:chOff x="2078" y="3845226"/>
            <a:chExt cx="5383642" cy="188359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2" name="矩形 14">
              <a:extLst>
                <a:ext uri="{FF2B5EF4-FFF2-40B4-BE49-F238E27FC236}">
                  <a16:creationId xmlns="" xmlns:a16="http://schemas.microsoft.com/office/drawing/2014/main" id="{B2EE9CC4-EAD7-4AF3-8F08-0AA5E05A9BFF}"/>
                </a:ext>
              </a:extLst>
            </p:cNvPr>
            <p:cNvSpPr/>
            <p:nvPr/>
          </p:nvSpPr>
          <p:spPr>
            <a:xfrm flipV="1">
              <a:off x="2078" y="3845226"/>
              <a:ext cx="4459877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242218"/>
                  </a:moveTo>
                  <a:lnTo>
                    <a:pt x="4571707" y="242218"/>
                  </a:lnTo>
                  <a:lnTo>
                    <a:pt x="457170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1EC6CEB6-4827-47D7-82E6-CB51F0A4EC0E}"/>
                </a:ext>
              </a:extLst>
            </p:cNvPr>
            <p:cNvGrpSpPr/>
            <p:nvPr/>
          </p:nvGrpSpPr>
          <p:grpSpPr>
            <a:xfrm>
              <a:off x="3502236" y="3846775"/>
              <a:ext cx="1883484" cy="1882041"/>
              <a:chOff x="3225639" y="4543565"/>
              <a:chExt cx="1735762" cy="1734334"/>
            </a:xfrm>
            <a:grpFill/>
          </p:grpSpPr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9E4B9AE8-BBBD-408B-B3BF-F99BD855C0CA}"/>
                  </a:ext>
                </a:extLst>
              </p:cNvPr>
              <p:cNvSpPr/>
              <p:nvPr/>
            </p:nvSpPr>
            <p:spPr>
              <a:xfrm flipV="1">
                <a:off x="3225639" y="4543565"/>
                <a:ext cx="1735762" cy="1734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="" xmlns:a16="http://schemas.microsoft.com/office/drawing/2014/main" id="{9A37FAA2-9EA1-4AB9-B344-0C4423AC59FE}"/>
                  </a:ext>
                </a:extLst>
              </p:cNvPr>
              <p:cNvSpPr/>
              <p:nvPr/>
            </p:nvSpPr>
            <p:spPr>
              <a:xfrm rot="10800000" flipV="1">
                <a:off x="3450403" y="4786205"/>
                <a:ext cx="1284515" cy="1284516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tIns="50619" anchor="ctr" anchorCtr="1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44E5317-1D68-4F7A-90ED-153FFA952EFF}"/>
              </a:ext>
            </a:extLst>
          </p:cNvPr>
          <p:cNvGrpSpPr/>
          <p:nvPr/>
        </p:nvGrpSpPr>
        <p:grpSpPr>
          <a:xfrm>
            <a:off x="154479" y="1811821"/>
            <a:ext cx="8536280" cy="1883593"/>
            <a:chOff x="2079" y="1659421"/>
            <a:chExt cx="8536280" cy="188359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7" name="矩形 14">
              <a:extLst>
                <a:ext uri="{FF2B5EF4-FFF2-40B4-BE49-F238E27FC236}">
                  <a16:creationId xmlns="" xmlns:a16="http://schemas.microsoft.com/office/drawing/2014/main" id="{FBDCE9FB-5D03-434B-96CE-28213BCA0363}"/>
                </a:ext>
              </a:extLst>
            </p:cNvPr>
            <p:cNvSpPr/>
            <p:nvPr/>
          </p:nvSpPr>
          <p:spPr>
            <a:xfrm>
              <a:off x="2079" y="3271869"/>
              <a:ext cx="7594539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0"/>
                  </a:moveTo>
                  <a:lnTo>
                    <a:pt x="4571707" y="0"/>
                  </a:lnTo>
                  <a:lnTo>
                    <a:pt x="4571707" y="242218"/>
                  </a:lnTo>
                  <a:lnTo>
                    <a:pt x="0" y="242218"/>
                  </a:lnTo>
                  <a:close/>
                </a:path>
              </a:pathLst>
            </a:custGeom>
            <a:grpFill/>
            <a:ln>
              <a:solidFill>
                <a:srgbClr val="FFB8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B09B8955-E8AB-4C5F-BD05-0000C5BFBACC}"/>
                </a:ext>
              </a:extLst>
            </p:cNvPr>
            <p:cNvGrpSpPr/>
            <p:nvPr/>
          </p:nvGrpSpPr>
          <p:grpSpPr>
            <a:xfrm>
              <a:off x="6654875" y="1659421"/>
              <a:ext cx="1883484" cy="1883593"/>
              <a:chOff x="6131016" y="674750"/>
              <a:chExt cx="1735762" cy="1735763"/>
            </a:xfrm>
            <a:grpFill/>
          </p:grpSpPr>
          <p:sp>
            <p:nvSpPr>
              <p:cNvPr id="29" name="椭圆 28">
                <a:extLst>
                  <a:ext uri="{FF2B5EF4-FFF2-40B4-BE49-F238E27FC236}">
                    <a16:creationId xmlns="" xmlns:a16="http://schemas.microsoft.com/office/drawing/2014/main" id="{FA0294CA-164F-4139-9C56-C0E996467634}"/>
                  </a:ext>
                </a:extLst>
              </p:cNvPr>
              <p:cNvSpPr/>
              <p:nvPr/>
            </p:nvSpPr>
            <p:spPr>
              <a:xfrm>
                <a:off x="6131016" y="674750"/>
                <a:ext cx="1735762" cy="17357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="" xmlns:a16="http://schemas.microsoft.com/office/drawing/2014/main" id="{6BBD9C96-8774-4C76-8D96-BA5D6E916C9F}"/>
                  </a:ext>
                </a:extLst>
              </p:cNvPr>
              <p:cNvSpPr/>
              <p:nvPr/>
            </p:nvSpPr>
            <p:spPr>
              <a:xfrm>
                <a:off x="6355778" y="899818"/>
                <a:ext cx="1284515" cy="1284516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FFB850"/>
                </a:solidFill>
                <a:prstDash val="solid"/>
              </a:ln>
              <a:effectLst/>
            </p:spPr>
            <p:txBody>
              <a:bodyPr tIns="50619"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658CD83-0347-4C96-9FC3-7288BAF3EF8C}"/>
              </a:ext>
            </a:extLst>
          </p:cNvPr>
          <p:cNvGrpSpPr/>
          <p:nvPr/>
        </p:nvGrpSpPr>
        <p:grpSpPr>
          <a:xfrm>
            <a:off x="2078" y="3845226"/>
            <a:ext cx="5383642" cy="1883590"/>
            <a:chOff x="2078" y="3845226"/>
            <a:chExt cx="5383642" cy="1883590"/>
          </a:xfrm>
        </p:grpSpPr>
        <p:sp>
          <p:nvSpPr>
            <p:cNvPr id="14" name="矩形 14">
              <a:extLst>
                <a:ext uri="{FF2B5EF4-FFF2-40B4-BE49-F238E27FC236}">
                  <a16:creationId xmlns="" xmlns:a16="http://schemas.microsoft.com/office/drawing/2014/main" id="{13E6F4BD-44DC-4BC3-90D0-DE8EB4EDAD73}"/>
                </a:ext>
              </a:extLst>
            </p:cNvPr>
            <p:cNvSpPr/>
            <p:nvPr/>
          </p:nvSpPr>
          <p:spPr>
            <a:xfrm flipV="1">
              <a:off x="2078" y="3845226"/>
              <a:ext cx="4459877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242218"/>
                  </a:moveTo>
                  <a:lnTo>
                    <a:pt x="4571707" y="242218"/>
                  </a:lnTo>
                  <a:lnTo>
                    <a:pt x="4571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F46AA913-5AEF-47D7-8AEF-7902E9D93756}"/>
                </a:ext>
              </a:extLst>
            </p:cNvPr>
            <p:cNvGrpSpPr/>
            <p:nvPr/>
          </p:nvGrpSpPr>
          <p:grpSpPr>
            <a:xfrm>
              <a:off x="3502236" y="3846775"/>
              <a:ext cx="1883484" cy="1882041"/>
              <a:chOff x="3225639" y="4543565"/>
              <a:chExt cx="1735762" cy="173433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椭圆 15">
                <a:extLst>
                  <a:ext uri="{FF2B5EF4-FFF2-40B4-BE49-F238E27FC236}">
                    <a16:creationId xmlns="" xmlns:a16="http://schemas.microsoft.com/office/drawing/2014/main" id="{390660AA-C362-42F0-8DB3-64516964D41B}"/>
                  </a:ext>
                </a:extLst>
              </p:cNvPr>
              <p:cNvSpPr/>
              <p:nvPr/>
            </p:nvSpPr>
            <p:spPr>
              <a:xfrm flipV="1">
                <a:off x="3225639" y="4543565"/>
                <a:ext cx="1735762" cy="1734334"/>
              </a:xfrm>
              <a:prstGeom prst="ellipse">
                <a:avLst/>
              </a:prstGeom>
              <a:solidFill>
                <a:srgbClr val="FFB850"/>
              </a:solidFill>
              <a:ln>
                <a:solidFill>
                  <a:srgbClr val="FFB8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="" xmlns:a16="http://schemas.microsoft.com/office/drawing/2014/main" id="{6062A3FE-066E-4F93-8493-58AF5516D4FF}"/>
                  </a:ext>
                </a:extLst>
              </p:cNvPr>
              <p:cNvSpPr/>
              <p:nvPr/>
            </p:nvSpPr>
            <p:spPr>
              <a:xfrm rot="10800000" flipV="1">
                <a:off x="3450403" y="4786205"/>
                <a:ext cx="1284515" cy="128451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50619" anchor="ctr" anchorCtr="1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06D487A-2EC3-48E8-92F1-5BE56C0CC28D}"/>
              </a:ext>
            </a:extLst>
          </p:cNvPr>
          <p:cNvGrpSpPr/>
          <p:nvPr/>
        </p:nvGrpSpPr>
        <p:grpSpPr>
          <a:xfrm>
            <a:off x="2079" y="1659421"/>
            <a:ext cx="8536280" cy="1883593"/>
            <a:chOff x="2079" y="1659421"/>
            <a:chExt cx="8536280" cy="1883593"/>
          </a:xfrm>
        </p:grpSpPr>
        <p:sp>
          <p:nvSpPr>
            <p:cNvPr id="18" name="矩形 14">
              <a:extLst>
                <a:ext uri="{FF2B5EF4-FFF2-40B4-BE49-F238E27FC236}">
                  <a16:creationId xmlns="" xmlns:a16="http://schemas.microsoft.com/office/drawing/2014/main" id="{59922510-B1BB-4B10-8905-F430947B2596}"/>
                </a:ext>
              </a:extLst>
            </p:cNvPr>
            <p:cNvSpPr/>
            <p:nvPr/>
          </p:nvSpPr>
          <p:spPr>
            <a:xfrm>
              <a:off x="2079" y="3271869"/>
              <a:ext cx="7594539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0"/>
                  </a:moveTo>
                  <a:lnTo>
                    <a:pt x="4571707" y="0"/>
                  </a:lnTo>
                  <a:lnTo>
                    <a:pt x="4571707" y="242218"/>
                  </a:lnTo>
                  <a:lnTo>
                    <a:pt x="0" y="242218"/>
                  </a:lnTo>
                  <a:close/>
                </a:path>
              </a:pathLst>
            </a:custGeom>
            <a:solidFill>
              <a:srgbClr val="FFB850"/>
            </a:solidFill>
            <a:ln>
              <a:solidFill>
                <a:srgbClr val="FFB8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63D60DE8-1A49-4450-8E0F-631BEA1EF030}"/>
                </a:ext>
              </a:extLst>
            </p:cNvPr>
            <p:cNvGrpSpPr/>
            <p:nvPr/>
          </p:nvGrpSpPr>
          <p:grpSpPr>
            <a:xfrm>
              <a:off x="6654875" y="1659421"/>
              <a:ext cx="1883484" cy="1883593"/>
              <a:chOff x="6131016" y="674750"/>
              <a:chExt cx="1735762" cy="1735763"/>
            </a:xfrm>
            <a:solidFill>
              <a:srgbClr val="FFB850"/>
            </a:solidFill>
          </p:grpSpPr>
          <p:sp>
            <p:nvSpPr>
              <p:cNvPr id="20" name="椭圆 19">
                <a:extLst>
                  <a:ext uri="{FF2B5EF4-FFF2-40B4-BE49-F238E27FC236}">
                    <a16:creationId xmlns="" xmlns:a16="http://schemas.microsoft.com/office/drawing/2014/main" id="{C31C19FB-8CA8-4F54-A24D-0ED84571DCD7}"/>
                  </a:ext>
                </a:extLst>
              </p:cNvPr>
              <p:cNvSpPr/>
              <p:nvPr/>
            </p:nvSpPr>
            <p:spPr>
              <a:xfrm>
                <a:off x="6131016" y="674750"/>
                <a:ext cx="1735762" cy="1735763"/>
              </a:xfrm>
              <a:prstGeom prst="ellipse">
                <a:avLst/>
              </a:prstGeom>
              <a:grpFill/>
              <a:ln>
                <a:solidFill>
                  <a:srgbClr val="FFB8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="" xmlns:a16="http://schemas.microsoft.com/office/drawing/2014/main" id="{7D32742E-27F5-4EEE-B9D2-DA618910B350}"/>
                  </a:ext>
                </a:extLst>
              </p:cNvPr>
              <p:cNvSpPr/>
              <p:nvPr/>
            </p:nvSpPr>
            <p:spPr>
              <a:xfrm>
                <a:off x="6355778" y="899818"/>
                <a:ext cx="1284515" cy="128451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B850"/>
                </a:solidFill>
                <a:prstDash val="solid"/>
              </a:ln>
              <a:effectLst/>
            </p:spPr>
            <p:txBody>
              <a:bodyPr tIns="50619"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F4674E78-4CA2-4DAE-9C74-6AA3DA927C09}"/>
              </a:ext>
            </a:extLst>
          </p:cNvPr>
          <p:cNvGrpSpPr/>
          <p:nvPr/>
        </p:nvGrpSpPr>
        <p:grpSpPr>
          <a:xfrm>
            <a:off x="5674276" y="3845226"/>
            <a:ext cx="7183769" cy="1883590"/>
            <a:chOff x="5674276" y="3845226"/>
            <a:chExt cx="7183769" cy="1883590"/>
          </a:xfrm>
        </p:grpSpPr>
        <p:sp>
          <p:nvSpPr>
            <p:cNvPr id="22" name="矩形 14">
              <a:extLst>
                <a:ext uri="{FF2B5EF4-FFF2-40B4-BE49-F238E27FC236}">
                  <a16:creationId xmlns="" xmlns:a16="http://schemas.microsoft.com/office/drawing/2014/main" id="{7CC1136B-2C0D-4875-8A67-DE4187DE7C92}"/>
                </a:ext>
              </a:extLst>
            </p:cNvPr>
            <p:cNvSpPr/>
            <p:nvPr/>
          </p:nvSpPr>
          <p:spPr>
            <a:xfrm flipV="1">
              <a:off x="6616019" y="3845226"/>
              <a:ext cx="6242026" cy="266647"/>
            </a:xfrm>
            <a:custGeom>
              <a:avLst/>
              <a:gdLst/>
              <a:ahLst/>
              <a:cxnLst/>
              <a:rect l="l" t="t" r="r" b="b"/>
              <a:pathLst>
                <a:path w="4571707" h="242218">
                  <a:moveTo>
                    <a:pt x="0" y="242218"/>
                  </a:moveTo>
                  <a:lnTo>
                    <a:pt x="4571707" y="242218"/>
                  </a:lnTo>
                  <a:lnTo>
                    <a:pt x="4571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9220" tIns="49610" rIns="99220" bIns="49610"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631C720E-0D5F-49F2-8462-17C57C2834CC}"/>
                </a:ext>
              </a:extLst>
            </p:cNvPr>
            <p:cNvGrpSpPr/>
            <p:nvPr/>
          </p:nvGrpSpPr>
          <p:grpSpPr>
            <a:xfrm>
              <a:off x="5674276" y="3846775"/>
              <a:ext cx="1883484" cy="1882041"/>
              <a:chOff x="5227325" y="4543565"/>
              <a:chExt cx="1735762" cy="1734334"/>
            </a:xfrm>
          </p:grpSpPr>
          <p:sp>
            <p:nvSpPr>
              <p:cNvPr id="24" name="椭圆 23">
                <a:extLst>
                  <a:ext uri="{FF2B5EF4-FFF2-40B4-BE49-F238E27FC236}">
                    <a16:creationId xmlns="" xmlns:a16="http://schemas.microsoft.com/office/drawing/2014/main" id="{02E7F1FA-A529-47B9-BB56-4E582A6F1237}"/>
                  </a:ext>
                </a:extLst>
              </p:cNvPr>
              <p:cNvSpPr/>
              <p:nvPr/>
            </p:nvSpPr>
            <p:spPr>
              <a:xfrm flipV="1">
                <a:off x="5227325" y="4543565"/>
                <a:ext cx="1735762" cy="1734334"/>
              </a:xfrm>
              <a:prstGeom prst="ellipse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="" xmlns:a16="http://schemas.microsoft.com/office/drawing/2014/main" id="{8BFCE887-A8BA-4573-9A8E-117182263CC5}"/>
                  </a:ext>
                </a:extLst>
              </p:cNvPr>
              <p:cNvSpPr/>
              <p:nvPr/>
            </p:nvSpPr>
            <p:spPr>
              <a:xfrm rot="10800000" flipV="1">
                <a:off x="5460802" y="4768780"/>
                <a:ext cx="1284515" cy="128451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50619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359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435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7E7226BF-0E31-4E04-80BE-7445001043F5}"/>
              </a:ext>
            </a:extLst>
          </p:cNvPr>
          <p:cNvGrpSpPr/>
          <p:nvPr/>
        </p:nvGrpSpPr>
        <p:grpSpPr>
          <a:xfrm>
            <a:off x="1642779" y="1737469"/>
            <a:ext cx="4859697" cy="1380026"/>
            <a:chOff x="1609981" y="3713885"/>
            <a:chExt cx="1890998" cy="1452440"/>
          </a:xfrm>
        </p:grpSpPr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38E31496-D846-44B0-8321-5445FF4CF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890998" cy="97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</a:t>
              </a:r>
              <a:r>
                <a:rPr lang="en-US" altLang="zh-CN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点击输入详细内容，添加你的论文内容。点击输入详细内容。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C8BCE45A-BBE4-461C-B29F-1E6CE9B544B3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603DBAA0-30D0-4A95-80A5-D5B49957BB47}"/>
              </a:ext>
            </a:extLst>
          </p:cNvPr>
          <p:cNvGrpSpPr/>
          <p:nvPr/>
        </p:nvGrpSpPr>
        <p:grpSpPr>
          <a:xfrm>
            <a:off x="9002009" y="2485902"/>
            <a:ext cx="2863894" cy="949139"/>
            <a:chOff x="1609981" y="3713885"/>
            <a:chExt cx="1783502" cy="998943"/>
          </a:xfrm>
        </p:grpSpPr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EDFC0D9F-BFF6-4F08-B817-D602FB7D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399056" cy="52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358CE14B-7BB6-4D9A-9DE7-92361A4A9E80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D88FD67F-D76C-4887-AE09-F6090D2D0E52}"/>
              </a:ext>
            </a:extLst>
          </p:cNvPr>
          <p:cNvGrpSpPr/>
          <p:nvPr/>
        </p:nvGrpSpPr>
        <p:grpSpPr>
          <a:xfrm>
            <a:off x="7998715" y="4807037"/>
            <a:ext cx="4352941" cy="949139"/>
            <a:chOff x="1609981" y="3713885"/>
            <a:chExt cx="1783502" cy="998943"/>
          </a:xfrm>
        </p:grpSpPr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652B46CE-CF6B-4D05-966A-4B18B0B99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981" y="4186435"/>
              <a:ext cx="1399056" cy="52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92" tIns="34296" rIns="68592" bIns="3429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点击输入详细内容，添加你的论文内容。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AD15CF2E-68AA-4182-AA38-91CA7E893FFC}"/>
                </a:ext>
              </a:extLst>
            </p:cNvPr>
            <p:cNvSpPr txBox="1"/>
            <p:nvPr/>
          </p:nvSpPr>
          <p:spPr>
            <a:xfrm>
              <a:off x="1609981" y="3713885"/>
              <a:ext cx="1783502" cy="4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A6828E95-106A-4A2A-9D92-873F371D95EE}"/>
              </a:ext>
            </a:extLst>
          </p:cNvPr>
          <p:cNvGrpSpPr/>
          <p:nvPr/>
        </p:nvGrpSpPr>
        <p:grpSpPr>
          <a:xfrm>
            <a:off x="596080" y="5450910"/>
            <a:ext cx="602977" cy="489933"/>
            <a:chOff x="6483920" y="601827"/>
            <a:chExt cx="602977" cy="489933"/>
          </a:xfrm>
        </p:grpSpPr>
        <p:sp>
          <p:nvSpPr>
            <p:cNvPr id="52" name="等腰三角形 51">
              <a:extLst>
                <a:ext uri="{FF2B5EF4-FFF2-40B4-BE49-F238E27FC236}">
                  <a16:creationId xmlns="" xmlns:a16="http://schemas.microsoft.com/office/drawing/2014/main" id="{E7F3D9C8-783E-4E33-909C-6C2CD01A0246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="" xmlns:a16="http://schemas.microsoft.com/office/drawing/2014/main" id="{3CB7D56D-BA88-486F-858C-EA5831701857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032BF43A-7685-4E88-B335-AA93C4521DBC}"/>
              </a:ext>
            </a:extLst>
          </p:cNvPr>
          <p:cNvGrpSpPr/>
          <p:nvPr/>
        </p:nvGrpSpPr>
        <p:grpSpPr>
          <a:xfrm rot="2565533">
            <a:off x="9823800" y="549386"/>
            <a:ext cx="602977" cy="489933"/>
            <a:chOff x="6483920" y="601827"/>
            <a:chExt cx="602977" cy="489933"/>
          </a:xfrm>
        </p:grpSpPr>
        <p:sp>
          <p:nvSpPr>
            <p:cNvPr id="55" name="等腰三角形 54">
              <a:extLst>
                <a:ext uri="{FF2B5EF4-FFF2-40B4-BE49-F238E27FC236}">
                  <a16:creationId xmlns="" xmlns:a16="http://schemas.microsoft.com/office/drawing/2014/main" id="{03C69CCB-E3BA-461C-A0FF-AE1B1242C240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="" xmlns:a16="http://schemas.microsoft.com/office/drawing/2014/main" id="{132B205E-05F7-40FA-BFF0-10DD50120A02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D5FFB33B-65BE-4625-A03D-86E21EB93BAD}"/>
              </a:ext>
            </a:extLst>
          </p:cNvPr>
          <p:cNvGrpSpPr/>
          <p:nvPr/>
        </p:nvGrpSpPr>
        <p:grpSpPr>
          <a:xfrm rot="3456391">
            <a:off x="2889940" y="6034075"/>
            <a:ext cx="448513" cy="364427"/>
            <a:chOff x="6483920" y="601827"/>
            <a:chExt cx="602977" cy="489933"/>
          </a:xfrm>
        </p:grpSpPr>
        <p:sp>
          <p:nvSpPr>
            <p:cNvPr id="58" name="等腰三角形 57">
              <a:extLst>
                <a:ext uri="{FF2B5EF4-FFF2-40B4-BE49-F238E27FC236}">
                  <a16:creationId xmlns="" xmlns:a16="http://schemas.microsoft.com/office/drawing/2014/main" id="{9058F87D-9345-4442-8665-F55B8EFAA79B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="" xmlns:a16="http://schemas.microsoft.com/office/drawing/2014/main" id="{17D1BF15-10AC-4486-B9B9-D71E2D213632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32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41F7CBE-2090-4972-8037-AD2DAEFFD061}"/>
              </a:ext>
            </a:extLst>
          </p:cNvPr>
          <p:cNvSpPr txBox="1"/>
          <p:nvPr/>
        </p:nvSpPr>
        <p:spPr>
          <a:xfrm>
            <a:off x="1715801" y="2034793"/>
            <a:ext cx="42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请输入标题</a:t>
            </a:r>
          </a:p>
        </p:txBody>
      </p:sp>
      <p:sp>
        <p:nvSpPr>
          <p:cNvPr id="21" name="任意多边形 53">
            <a:extLst>
              <a:ext uri="{FF2B5EF4-FFF2-40B4-BE49-F238E27FC236}">
                <a16:creationId xmlns="" xmlns:a16="http://schemas.microsoft.com/office/drawing/2014/main" id="{6FD988D6-741F-4EA9-B95C-76683CCD8F5B}"/>
              </a:ext>
            </a:extLst>
          </p:cNvPr>
          <p:cNvSpPr/>
          <p:nvPr/>
        </p:nvSpPr>
        <p:spPr bwMode="auto">
          <a:xfrm>
            <a:off x="5408237" y="3280990"/>
            <a:ext cx="6792886" cy="2759122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80050A-C022-4D2B-9730-B8EF748F2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5868"/>
            <a:ext cx="1598435" cy="11269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4566E1-90E4-4C6A-B321-8C9AD5059A92}"/>
              </a:ext>
            </a:extLst>
          </p:cNvPr>
          <p:cNvGrpSpPr/>
          <p:nvPr/>
        </p:nvGrpSpPr>
        <p:grpSpPr>
          <a:xfrm>
            <a:off x="1685179" y="419760"/>
            <a:ext cx="1337796" cy="720267"/>
            <a:chOff x="5983205" y="1931209"/>
            <a:chExt cx="3776622" cy="1279771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3705AF1-8BA7-4CE0-8CBD-7C7492AB5A97}"/>
                </a:ext>
              </a:extLst>
            </p:cNvPr>
            <p:cNvSpPr txBox="1"/>
            <p:nvPr/>
          </p:nvSpPr>
          <p:spPr>
            <a:xfrm>
              <a:off x="6120440" y="1953208"/>
              <a:ext cx="3639387" cy="12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5107AC9-6D1E-4477-BD3C-813316E17B52}"/>
                </a:ext>
              </a:extLst>
            </p:cNvPr>
            <p:cNvSpPr txBox="1"/>
            <p:nvPr/>
          </p:nvSpPr>
          <p:spPr>
            <a:xfrm>
              <a:off x="5983205" y="1931209"/>
              <a:ext cx="3639387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M B E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1374D8-D9C7-4828-B59F-BFF2C5C49285}"/>
              </a:ext>
            </a:extLst>
          </p:cNvPr>
          <p:cNvGrpSpPr/>
          <p:nvPr/>
        </p:nvGrpSpPr>
        <p:grpSpPr>
          <a:xfrm>
            <a:off x="2695084" y="427246"/>
            <a:ext cx="1749118" cy="721050"/>
            <a:chOff x="8688023" y="3996681"/>
            <a:chExt cx="2125751" cy="1281163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5023E78B-F101-439D-A2D5-835E81B4A0DB}"/>
                </a:ext>
              </a:extLst>
            </p:cNvPr>
            <p:cNvSpPr txBox="1"/>
            <p:nvPr/>
          </p:nvSpPr>
          <p:spPr>
            <a:xfrm>
              <a:off x="8733183" y="402007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500ED4F-2837-4662-A880-43085831C16F}"/>
                </a:ext>
              </a:extLst>
            </p:cNvPr>
            <p:cNvSpPr txBox="1"/>
            <p:nvPr/>
          </p:nvSpPr>
          <p:spPr>
            <a:xfrm>
              <a:off x="8688023" y="3996681"/>
              <a:ext cx="2080591" cy="1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B850"/>
                  </a:solidFill>
                  <a:cs typeface="+mn-ea"/>
                  <a:sym typeface="+mn-lt"/>
                </a:rPr>
                <a:t>STYLES</a:t>
              </a:r>
              <a:endParaRPr lang="zh-CN" altLang="en-US" sz="4000" dirty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642D48C3-DD51-4A41-B81A-F41E91274025}"/>
              </a:ext>
            </a:extLst>
          </p:cNvPr>
          <p:cNvGrpSpPr/>
          <p:nvPr/>
        </p:nvGrpSpPr>
        <p:grpSpPr>
          <a:xfrm>
            <a:off x="1642779" y="1110503"/>
            <a:ext cx="4401178" cy="241815"/>
            <a:chOff x="257822" y="4765674"/>
            <a:chExt cx="11675470" cy="669869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AE75A50B-F8B9-4E89-814E-CE0391CCDC5A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D7ADB318-8AB5-4794-87F0-2827BD08B514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任意多边形 43">
            <a:extLst>
              <a:ext uri="{FF2B5EF4-FFF2-40B4-BE49-F238E27FC236}">
                <a16:creationId xmlns="" xmlns:a16="http://schemas.microsoft.com/office/drawing/2014/main" id="{F82EB721-C460-4736-9D4E-579784ACB12D}"/>
              </a:ext>
            </a:extLst>
          </p:cNvPr>
          <p:cNvSpPr/>
          <p:nvPr/>
        </p:nvSpPr>
        <p:spPr>
          <a:xfrm>
            <a:off x="30517" y="2466194"/>
            <a:ext cx="6576708" cy="3656505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B842519-0D3D-4243-83C0-DA2007468D16}"/>
              </a:ext>
            </a:extLst>
          </p:cNvPr>
          <p:cNvSpPr/>
          <p:nvPr/>
        </p:nvSpPr>
        <p:spPr>
          <a:xfrm>
            <a:off x="39267" y="2494186"/>
            <a:ext cx="6576708" cy="3651610"/>
          </a:xfrm>
          <a:prstGeom prst="rect">
            <a:avLst/>
          </a:prstGeom>
          <a:solidFill>
            <a:srgbClr val="FFB8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53">
            <a:extLst>
              <a:ext uri="{FF2B5EF4-FFF2-40B4-BE49-F238E27FC236}">
                <a16:creationId xmlns="" xmlns:a16="http://schemas.microsoft.com/office/drawing/2014/main" id="{BF70040F-1D00-409F-99F5-C6D0FA63137A}"/>
              </a:ext>
            </a:extLst>
          </p:cNvPr>
          <p:cNvSpPr/>
          <p:nvPr/>
        </p:nvSpPr>
        <p:spPr bwMode="auto">
          <a:xfrm>
            <a:off x="5297673" y="3135113"/>
            <a:ext cx="6792886" cy="2759122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79B2FBBC-FEE5-46AA-B42C-F0A15AF59557}"/>
              </a:ext>
            </a:extLst>
          </p:cNvPr>
          <p:cNvGrpSpPr/>
          <p:nvPr/>
        </p:nvGrpSpPr>
        <p:grpSpPr>
          <a:xfrm>
            <a:off x="7211431" y="3738343"/>
            <a:ext cx="4283672" cy="1844415"/>
            <a:chOff x="1145298" y="1998505"/>
            <a:chExt cx="4283672" cy="1844415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7CD124C7-07C9-40F7-BF5C-EC10DC02B1DE}"/>
                </a:ext>
              </a:extLst>
            </p:cNvPr>
            <p:cNvGrpSpPr/>
            <p:nvPr/>
          </p:nvGrpSpPr>
          <p:grpSpPr>
            <a:xfrm>
              <a:off x="1145298" y="1998505"/>
              <a:ext cx="4283672" cy="1791224"/>
              <a:chOff x="1609981" y="3713885"/>
              <a:chExt cx="1783502" cy="1885215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82B2B027-004E-4CF1-959A-274830452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81" y="4392461"/>
                <a:ext cx="1783502" cy="1206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92" tIns="34296" rIns="68592" bIns="3429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</a:t>
                </a:r>
                <a:r>
                  <a:rPr lang="en-US" altLang="zh-CN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400" b="1" spc="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点击输入详细内容，添加你的论文内容。点击输入详细内容。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47B153F1-D3EB-47A6-A0E7-AB7A6B30F861}"/>
                  </a:ext>
                </a:extLst>
              </p:cNvPr>
              <p:cNvSpPr txBox="1"/>
              <p:nvPr/>
            </p:nvSpPr>
            <p:spPr>
              <a:xfrm>
                <a:off x="1609981" y="3713885"/>
                <a:ext cx="1783502" cy="42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>
                    <a:solidFill>
                      <a:srgbClr val="FFB8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请输入标题</a:t>
                </a: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="" xmlns:a16="http://schemas.microsoft.com/office/drawing/2014/main" id="{61148A60-880C-41B3-A4CF-655277ED8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937011" y="2286622"/>
              <a:ext cx="218406" cy="209017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5570A453-B3B8-43F3-BA5D-0BB71F428E0D}"/>
                </a:ext>
              </a:extLst>
            </p:cNvPr>
            <p:cNvSpPr/>
            <p:nvPr/>
          </p:nvSpPr>
          <p:spPr>
            <a:xfrm>
              <a:off x="3885548" y="3713190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4A58AB4B-B8AA-40C8-87DF-2ABEB246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164672" y="2376346"/>
              <a:ext cx="218406" cy="209017"/>
            </a:xfrm>
            <a:prstGeom prst="rect">
              <a:avLst/>
            </a:prstGeom>
          </p:spPr>
        </p:pic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AEF1C0E1-CE03-460E-9B9A-A61C5AEE48E8}"/>
                </a:ext>
              </a:extLst>
            </p:cNvPr>
            <p:cNvSpPr/>
            <p:nvPr/>
          </p:nvSpPr>
          <p:spPr>
            <a:xfrm>
              <a:off x="1215323" y="2446093"/>
              <a:ext cx="129730" cy="129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DED4EBA9-7868-4D70-B313-BB90B58A96CD}"/>
              </a:ext>
            </a:extLst>
          </p:cNvPr>
          <p:cNvSpPr txBox="1"/>
          <p:nvPr/>
        </p:nvSpPr>
        <p:spPr>
          <a:xfrm>
            <a:off x="1642779" y="1978044"/>
            <a:ext cx="42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02BAAF8A-1B4B-41D9-B197-6F9E84E882BF}"/>
              </a:ext>
            </a:extLst>
          </p:cNvPr>
          <p:cNvGrpSpPr/>
          <p:nvPr/>
        </p:nvGrpSpPr>
        <p:grpSpPr>
          <a:xfrm rot="18176913">
            <a:off x="2884405" y="5997413"/>
            <a:ext cx="754633" cy="503383"/>
            <a:chOff x="554927" y="5954876"/>
            <a:chExt cx="754633" cy="503383"/>
          </a:xfrm>
        </p:grpSpPr>
        <p:sp>
          <p:nvSpPr>
            <p:cNvPr id="38" name="等腰三角形 37">
              <a:extLst>
                <a:ext uri="{FF2B5EF4-FFF2-40B4-BE49-F238E27FC236}">
                  <a16:creationId xmlns="" xmlns:a16="http://schemas.microsoft.com/office/drawing/2014/main" id="{02647CD8-9AD2-4D69-ABEA-926C877122F3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="" xmlns:a16="http://schemas.microsoft.com/office/drawing/2014/main" id="{3082E567-8C87-4DBC-985E-75307361682D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B450F671-DB05-4B68-B65B-BFBFDB860D84}"/>
              </a:ext>
            </a:extLst>
          </p:cNvPr>
          <p:cNvGrpSpPr/>
          <p:nvPr/>
        </p:nvGrpSpPr>
        <p:grpSpPr>
          <a:xfrm>
            <a:off x="8416456" y="1278048"/>
            <a:ext cx="3248476" cy="1024401"/>
            <a:chOff x="1903057" y="4008836"/>
            <a:chExt cx="3701295" cy="1182373"/>
          </a:xfrm>
        </p:grpSpPr>
        <p:grpSp>
          <p:nvGrpSpPr>
            <p:cNvPr id="53" name="组合 52">
              <a:extLst>
                <a:ext uri="{FF2B5EF4-FFF2-40B4-BE49-F238E27FC236}">
                  <a16:creationId xmlns="" xmlns:a16="http://schemas.microsoft.com/office/drawing/2014/main" id="{7948878F-266A-4BA9-82F8-3452F4DCEF5F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="" xmlns:a16="http://schemas.microsoft.com/office/drawing/2014/main" id="{72EB1E8C-4D09-43A5-8561-7E32CB500BAC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4" name="直接连接符 83">
                  <a:extLst>
                    <a:ext uri="{FF2B5EF4-FFF2-40B4-BE49-F238E27FC236}">
                      <a16:creationId xmlns="" xmlns:a16="http://schemas.microsoft.com/office/drawing/2014/main" id="{43E5E3A3-B0FD-4F63-9599-D141EF5438E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="" xmlns:a16="http://schemas.microsoft.com/office/drawing/2014/main" id="{61E8A64F-B64B-45E8-9559-CC89FE6F4E3E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任意多边形: 形状 85">
                  <a:extLst>
                    <a:ext uri="{FF2B5EF4-FFF2-40B4-BE49-F238E27FC236}">
                      <a16:creationId xmlns="" xmlns:a16="http://schemas.microsoft.com/office/drawing/2014/main" id="{DDFFCF05-AAB2-4237-8F4C-9E443763DED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直接连接符 86">
                  <a:extLst>
                    <a:ext uri="{FF2B5EF4-FFF2-40B4-BE49-F238E27FC236}">
                      <a16:creationId xmlns="" xmlns:a16="http://schemas.microsoft.com/office/drawing/2014/main" id="{460AEE8D-AC00-4D87-9006-438201399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51AC9FF0-3A33-42FE-9647-F6474A55F485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="" xmlns:a16="http://schemas.microsoft.com/office/drawing/2014/main" id="{3475F3AA-38B4-4A8C-AB60-51E6E33313B2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="" xmlns:a16="http://schemas.microsoft.com/office/drawing/2014/main" id="{002773AF-D22E-42AD-AD8E-3648D506AFB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任意多边形: 形状 81">
                  <a:extLst>
                    <a:ext uri="{FF2B5EF4-FFF2-40B4-BE49-F238E27FC236}">
                      <a16:creationId xmlns="" xmlns:a16="http://schemas.microsoft.com/office/drawing/2014/main" id="{BA63DA61-C5A3-48A6-BC89-661874417948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直接连接符 82">
                  <a:extLst>
                    <a:ext uri="{FF2B5EF4-FFF2-40B4-BE49-F238E27FC236}">
                      <a16:creationId xmlns="" xmlns:a16="http://schemas.microsoft.com/office/drawing/2014/main" id="{1D56507C-5DB6-4716-9D35-85613DBED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="" xmlns:a16="http://schemas.microsoft.com/office/drawing/2014/main" id="{E1A88A45-3B45-486F-86FD-BE57D6AA0701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78" name="任意多边形: 形状 77">
                  <a:extLst>
                    <a:ext uri="{FF2B5EF4-FFF2-40B4-BE49-F238E27FC236}">
                      <a16:creationId xmlns="" xmlns:a16="http://schemas.microsoft.com/office/drawing/2014/main" id="{2BAE87A0-8625-411E-B09E-C2D0C292C855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直接连接符 78">
                  <a:extLst>
                    <a:ext uri="{FF2B5EF4-FFF2-40B4-BE49-F238E27FC236}">
                      <a16:creationId xmlns="" xmlns:a16="http://schemas.microsoft.com/office/drawing/2014/main" id="{7F74B882-096E-483E-AECF-0E0A8A2E3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="" xmlns:a16="http://schemas.microsoft.com/office/drawing/2014/main" id="{DB314D49-4AD8-4188-A99B-3CADF5D2BC41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76" name="任意多边形: 形状 75">
                  <a:extLst>
                    <a:ext uri="{FF2B5EF4-FFF2-40B4-BE49-F238E27FC236}">
                      <a16:creationId xmlns="" xmlns:a16="http://schemas.microsoft.com/office/drawing/2014/main" id="{7A894C66-3AA1-4EAC-AB63-8FFF551D8DD5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="" xmlns:a16="http://schemas.microsoft.com/office/drawing/2014/main" id="{B38744EF-47B0-45F2-AADC-E37C5D0B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AEFBB854-6ABB-4F7B-AE54-32D71D3449E4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="" xmlns:a16="http://schemas.microsoft.com/office/drawing/2014/main" id="{3209964F-11D0-490F-B67B-FEB6C7E316D6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="" xmlns:a16="http://schemas.microsoft.com/office/drawing/2014/main" id="{63769B4C-3F99-4E5E-85DE-406546940EC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任意多边形: 形状 73">
                  <a:extLst>
                    <a:ext uri="{FF2B5EF4-FFF2-40B4-BE49-F238E27FC236}">
                      <a16:creationId xmlns="" xmlns:a16="http://schemas.microsoft.com/office/drawing/2014/main" id="{9A649937-5321-4CD4-893A-D68051BC4ACC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="" xmlns:a16="http://schemas.microsoft.com/office/drawing/2014/main" id="{EC986CB6-F657-4927-9267-8D1246ABF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="" xmlns:a16="http://schemas.microsoft.com/office/drawing/2014/main" id="{07977898-3499-4694-A6E7-BE276FF00B08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="" xmlns:a16="http://schemas.microsoft.com/office/drawing/2014/main" id="{15F40EFE-918C-4598-B204-352229638203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="" xmlns:a16="http://schemas.microsoft.com/office/drawing/2014/main" id="{0BF58297-C506-456C-ACE3-669F910CFBA2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任意多边形: 形状 69">
                  <a:extLst>
                    <a:ext uri="{FF2B5EF4-FFF2-40B4-BE49-F238E27FC236}">
                      <a16:creationId xmlns="" xmlns:a16="http://schemas.microsoft.com/office/drawing/2014/main" id="{DCF4837E-05D8-4A44-9F1B-12618A6155E2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="" xmlns:a16="http://schemas.microsoft.com/office/drawing/2014/main" id="{9111B7F7-AABA-47BC-AC1E-435FC5FBF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="" xmlns:a16="http://schemas.microsoft.com/office/drawing/2014/main" id="{98A0D6D0-A915-4876-84B1-1EF1494447BC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="" xmlns:a16="http://schemas.microsoft.com/office/drawing/2014/main" id="{1086434C-E070-4FC0-8B16-A7D49985343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1B46F647-E484-46F8-A6CC-4638BB99B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>
                <a:extLst>
                  <a:ext uri="{FF2B5EF4-FFF2-40B4-BE49-F238E27FC236}">
                    <a16:creationId xmlns="" xmlns:a16="http://schemas.microsoft.com/office/drawing/2014/main" id="{BC529D7F-3064-4C0B-9FD4-7D695E492A1A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="" xmlns:a16="http://schemas.microsoft.com/office/drawing/2014/main" id="{4FE13683-5436-4F07-9FC3-E8222D9EA7AF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="" xmlns:a16="http://schemas.microsoft.com/office/drawing/2014/main" id="{1A6EC6DB-09A0-4973-899C-B1646A856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7E09E5F0-FC30-4100-9B4E-F09DFCBD6BA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0F788086-35E3-422F-8F51-F29523EE9F98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1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1" grpId="0" animBg="1"/>
      <p:bldP spid="14" grpId="0" animBg="1"/>
      <p:bldP spid="15" grpId="0" animBg="1"/>
      <p:bldP spid="18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7527AE3-4E65-4FB2-8DAC-1EFDB49CA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3" y="204041"/>
            <a:ext cx="5213753" cy="367597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E3EADBD-B0CD-4A2C-870A-2C25CF643D72}"/>
              </a:ext>
            </a:extLst>
          </p:cNvPr>
          <p:cNvGrpSpPr/>
          <p:nvPr/>
        </p:nvGrpSpPr>
        <p:grpSpPr>
          <a:xfrm>
            <a:off x="3580148" y="4304040"/>
            <a:ext cx="5200762" cy="536781"/>
            <a:chOff x="3762937" y="4018852"/>
            <a:chExt cx="5200762" cy="536781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50B9175-54B0-4C62-9682-8C4A29A4AF13}"/>
                </a:ext>
              </a:extLst>
            </p:cNvPr>
            <p:cNvSpPr txBox="1"/>
            <p:nvPr/>
          </p:nvSpPr>
          <p:spPr>
            <a:xfrm>
              <a:off x="3782601" y="4032413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C7467AD-71A8-444B-9EE0-2184B51D0D01}"/>
                </a:ext>
              </a:extLst>
            </p:cNvPr>
            <p:cNvSpPr txBox="1"/>
            <p:nvPr/>
          </p:nvSpPr>
          <p:spPr>
            <a:xfrm>
              <a:off x="3762937" y="4018852"/>
              <a:ext cx="518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FFB850"/>
                  </a:solidFill>
                  <a:cs typeface="+mn-ea"/>
                  <a:sym typeface="+mn-lt"/>
                </a:rPr>
                <a:t>请在此处输入您的标题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0FB2B81-B5FF-4DC0-B474-A6330B71C4D6}"/>
              </a:ext>
            </a:extLst>
          </p:cNvPr>
          <p:cNvGrpSpPr/>
          <p:nvPr/>
        </p:nvGrpSpPr>
        <p:grpSpPr>
          <a:xfrm>
            <a:off x="0" y="5444096"/>
            <a:ext cx="12192000" cy="669869"/>
            <a:chOff x="257822" y="4765674"/>
            <a:chExt cx="11675470" cy="669869"/>
          </a:xfrm>
        </p:grpSpPr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59F2A796-362A-4065-85EA-3EE388F58F49}"/>
                </a:ext>
              </a:extLst>
            </p:cNvPr>
            <p:cNvSpPr/>
            <p:nvPr/>
          </p:nvSpPr>
          <p:spPr>
            <a:xfrm>
              <a:off x="257822" y="4779235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3BE1C36E-FF2A-4467-BDF9-BD2123415181}"/>
                </a:ext>
              </a:extLst>
            </p:cNvPr>
            <p:cNvSpPr/>
            <p:nvPr/>
          </p:nvSpPr>
          <p:spPr>
            <a:xfrm>
              <a:off x="419718" y="4765674"/>
              <a:ext cx="11513574" cy="656308"/>
            </a:xfrm>
            <a:custGeom>
              <a:avLst/>
              <a:gdLst>
                <a:gd name="connsiteX0" fmla="*/ 0 w 11513574"/>
                <a:gd name="connsiteY0" fmla="*/ 528426 h 656308"/>
                <a:gd name="connsiteX1" fmla="*/ 560438 w 11513574"/>
                <a:gd name="connsiteY1" fmla="*/ 76143 h 656308"/>
                <a:gd name="connsiteX2" fmla="*/ 1160206 w 11513574"/>
                <a:gd name="connsiteY2" fmla="*/ 597252 h 656308"/>
                <a:gd name="connsiteX3" fmla="*/ 1818967 w 11513574"/>
                <a:gd name="connsiteY3" fmla="*/ 85975 h 656308"/>
                <a:gd name="connsiteX4" fmla="*/ 2448232 w 11513574"/>
                <a:gd name="connsiteY4" fmla="*/ 538259 h 656308"/>
                <a:gd name="connsiteX5" fmla="*/ 3116825 w 11513574"/>
                <a:gd name="connsiteY5" fmla="*/ 95807 h 656308"/>
                <a:gd name="connsiteX6" fmla="*/ 3618271 w 11513574"/>
                <a:gd name="connsiteY6" fmla="*/ 656246 h 656308"/>
                <a:gd name="connsiteX7" fmla="*/ 4178709 w 11513574"/>
                <a:gd name="connsiteY7" fmla="*/ 135136 h 656308"/>
                <a:gd name="connsiteX8" fmla="*/ 4768645 w 11513574"/>
                <a:gd name="connsiteY8" fmla="*/ 577588 h 656308"/>
                <a:gd name="connsiteX9" fmla="*/ 5270090 w 11513574"/>
                <a:gd name="connsiteY9" fmla="*/ 154801 h 656308"/>
                <a:gd name="connsiteX10" fmla="*/ 6194322 w 11513574"/>
                <a:gd name="connsiteY10" fmla="*/ 557923 h 656308"/>
                <a:gd name="connsiteX11" fmla="*/ 6577780 w 11513574"/>
                <a:gd name="connsiteY11" fmla="*/ 233459 h 656308"/>
                <a:gd name="connsiteX12" fmla="*/ 7325032 w 11513574"/>
                <a:gd name="connsiteY12" fmla="*/ 557923 h 656308"/>
                <a:gd name="connsiteX13" fmla="*/ 8013290 w 11513574"/>
                <a:gd name="connsiteY13" fmla="*/ 135136 h 656308"/>
                <a:gd name="connsiteX14" fmla="*/ 8652387 w 11513574"/>
                <a:gd name="connsiteY14" fmla="*/ 439936 h 656308"/>
                <a:gd name="connsiteX15" fmla="*/ 9114503 w 11513574"/>
                <a:gd name="connsiteY15" fmla="*/ 184297 h 656308"/>
                <a:gd name="connsiteX16" fmla="*/ 9861754 w 11513574"/>
                <a:gd name="connsiteY16" fmla="*/ 518594 h 656308"/>
                <a:gd name="connsiteX17" fmla="*/ 10137058 w 11513574"/>
                <a:gd name="connsiteY17" fmla="*/ 115472 h 656308"/>
                <a:gd name="connsiteX18" fmla="*/ 10589342 w 11513574"/>
                <a:gd name="connsiteY18" fmla="*/ 17149 h 656308"/>
                <a:gd name="connsiteX19" fmla="*/ 10756490 w 11513574"/>
                <a:gd name="connsiteY19" fmla="*/ 410439 h 656308"/>
                <a:gd name="connsiteX20" fmla="*/ 11218606 w 11513574"/>
                <a:gd name="connsiteY20" fmla="*/ 213794 h 656308"/>
                <a:gd name="connsiteX21" fmla="*/ 11385754 w 11513574"/>
                <a:gd name="connsiteY21" fmla="*/ 56478 h 656308"/>
                <a:gd name="connsiteX22" fmla="*/ 11513574 w 11513574"/>
                <a:gd name="connsiteY22" fmla="*/ 56478 h 6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13574" h="656308">
                  <a:moveTo>
                    <a:pt x="0" y="528426"/>
                  </a:moveTo>
                  <a:cubicBezTo>
                    <a:pt x="183535" y="296549"/>
                    <a:pt x="367070" y="64672"/>
                    <a:pt x="560438" y="76143"/>
                  </a:cubicBezTo>
                  <a:cubicBezTo>
                    <a:pt x="753806" y="87614"/>
                    <a:pt x="950451" y="595613"/>
                    <a:pt x="1160206" y="597252"/>
                  </a:cubicBezTo>
                  <a:cubicBezTo>
                    <a:pt x="1369961" y="598891"/>
                    <a:pt x="1604296" y="95807"/>
                    <a:pt x="1818967" y="85975"/>
                  </a:cubicBezTo>
                  <a:cubicBezTo>
                    <a:pt x="2033638" y="76143"/>
                    <a:pt x="2231922" y="536620"/>
                    <a:pt x="2448232" y="538259"/>
                  </a:cubicBezTo>
                  <a:cubicBezTo>
                    <a:pt x="2664542" y="539898"/>
                    <a:pt x="2921819" y="76143"/>
                    <a:pt x="3116825" y="95807"/>
                  </a:cubicBezTo>
                  <a:cubicBezTo>
                    <a:pt x="3311831" y="115471"/>
                    <a:pt x="3441290" y="649691"/>
                    <a:pt x="3618271" y="656246"/>
                  </a:cubicBezTo>
                  <a:cubicBezTo>
                    <a:pt x="3795252" y="662801"/>
                    <a:pt x="3986980" y="148246"/>
                    <a:pt x="4178709" y="135136"/>
                  </a:cubicBezTo>
                  <a:cubicBezTo>
                    <a:pt x="4370438" y="122026"/>
                    <a:pt x="4586748" y="574311"/>
                    <a:pt x="4768645" y="577588"/>
                  </a:cubicBezTo>
                  <a:cubicBezTo>
                    <a:pt x="4950542" y="580865"/>
                    <a:pt x="5032477" y="158078"/>
                    <a:pt x="5270090" y="154801"/>
                  </a:cubicBezTo>
                  <a:cubicBezTo>
                    <a:pt x="5507703" y="151524"/>
                    <a:pt x="5976374" y="544813"/>
                    <a:pt x="6194322" y="557923"/>
                  </a:cubicBezTo>
                  <a:cubicBezTo>
                    <a:pt x="6412270" y="571033"/>
                    <a:pt x="6389328" y="233459"/>
                    <a:pt x="6577780" y="233459"/>
                  </a:cubicBezTo>
                  <a:cubicBezTo>
                    <a:pt x="6766232" y="233459"/>
                    <a:pt x="7085780" y="574310"/>
                    <a:pt x="7325032" y="557923"/>
                  </a:cubicBezTo>
                  <a:cubicBezTo>
                    <a:pt x="7564284" y="541536"/>
                    <a:pt x="7792064" y="154800"/>
                    <a:pt x="8013290" y="135136"/>
                  </a:cubicBezTo>
                  <a:cubicBezTo>
                    <a:pt x="8234516" y="115471"/>
                    <a:pt x="8468852" y="431743"/>
                    <a:pt x="8652387" y="439936"/>
                  </a:cubicBezTo>
                  <a:cubicBezTo>
                    <a:pt x="8835922" y="448129"/>
                    <a:pt x="8912942" y="171187"/>
                    <a:pt x="9114503" y="184297"/>
                  </a:cubicBezTo>
                  <a:cubicBezTo>
                    <a:pt x="9316064" y="197407"/>
                    <a:pt x="9691328" y="530065"/>
                    <a:pt x="9861754" y="518594"/>
                  </a:cubicBezTo>
                  <a:cubicBezTo>
                    <a:pt x="10032180" y="507123"/>
                    <a:pt x="10015793" y="199046"/>
                    <a:pt x="10137058" y="115472"/>
                  </a:cubicBezTo>
                  <a:cubicBezTo>
                    <a:pt x="10258323" y="31898"/>
                    <a:pt x="10486103" y="-32012"/>
                    <a:pt x="10589342" y="17149"/>
                  </a:cubicBezTo>
                  <a:cubicBezTo>
                    <a:pt x="10692581" y="66310"/>
                    <a:pt x="10651613" y="377665"/>
                    <a:pt x="10756490" y="410439"/>
                  </a:cubicBezTo>
                  <a:cubicBezTo>
                    <a:pt x="10861367" y="443213"/>
                    <a:pt x="11113729" y="272787"/>
                    <a:pt x="11218606" y="213794"/>
                  </a:cubicBezTo>
                  <a:cubicBezTo>
                    <a:pt x="11323483" y="154801"/>
                    <a:pt x="11336593" y="82697"/>
                    <a:pt x="11385754" y="56478"/>
                  </a:cubicBezTo>
                  <a:cubicBezTo>
                    <a:pt x="11434915" y="30259"/>
                    <a:pt x="11474244" y="43368"/>
                    <a:pt x="11513574" y="56478"/>
                  </a:cubicBezTo>
                </a:path>
              </a:pathLst>
            </a:custGeom>
            <a:noFill/>
            <a:ln w="76200">
              <a:solidFill>
                <a:srgbClr val="FFB8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551F5A6-81A8-4B08-862E-6D432A0D6E0F}"/>
              </a:ext>
            </a:extLst>
          </p:cNvPr>
          <p:cNvGrpSpPr/>
          <p:nvPr/>
        </p:nvGrpSpPr>
        <p:grpSpPr>
          <a:xfrm>
            <a:off x="8767054" y="514497"/>
            <a:ext cx="602977" cy="489933"/>
            <a:chOff x="6483920" y="601827"/>
            <a:chExt cx="602977" cy="489933"/>
          </a:xfrm>
        </p:grpSpPr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AC6CD77B-A819-405B-890C-7FB19CF2FA22}"/>
                </a:ext>
              </a:extLst>
            </p:cNvPr>
            <p:cNvSpPr/>
            <p:nvPr/>
          </p:nvSpPr>
          <p:spPr>
            <a:xfrm rot="18882225">
              <a:off x="6603411" y="60093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="" xmlns:a16="http://schemas.microsoft.com/office/drawing/2014/main" id="{4FD5F347-15E9-4F85-96F2-AD14C9ABA4DA}"/>
                </a:ext>
              </a:extLst>
            </p:cNvPr>
            <p:cNvSpPr/>
            <p:nvPr/>
          </p:nvSpPr>
          <p:spPr>
            <a:xfrm rot="18882225">
              <a:off x="6484815" y="608273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3B8BE02-7C4E-4661-A2C4-23203F36C9A6}"/>
              </a:ext>
            </a:extLst>
          </p:cNvPr>
          <p:cNvGrpSpPr/>
          <p:nvPr/>
        </p:nvGrpSpPr>
        <p:grpSpPr>
          <a:xfrm>
            <a:off x="2986114" y="337443"/>
            <a:ext cx="754633" cy="503383"/>
            <a:chOff x="554927" y="5954876"/>
            <a:chExt cx="754633" cy="503383"/>
          </a:xfrm>
        </p:grpSpPr>
        <p:sp>
          <p:nvSpPr>
            <p:cNvPr id="37" name="等腰三角形 36">
              <a:extLst>
                <a:ext uri="{FF2B5EF4-FFF2-40B4-BE49-F238E27FC236}">
                  <a16:creationId xmlns="" xmlns:a16="http://schemas.microsoft.com/office/drawing/2014/main" id="{48AB9EC8-C191-4CF0-A311-1F5E77A073D8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="" xmlns:a16="http://schemas.microsoft.com/office/drawing/2014/main" id="{B5A2F8A6-F7D5-4402-8194-34ECABF8BBCB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03CBCB3C-5EA7-43BC-A288-687C778F6374}"/>
              </a:ext>
            </a:extLst>
          </p:cNvPr>
          <p:cNvGrpSpPr/>
          <p:nvPr/>
        </p:nvGrpSpPr>
        <p:grpSpPr>
          <a:xfrm>
            <a:off x="8667369" y="2304345"/>
            <a:ext cx="588588" cy="549645"/>
            <a:chOff x="136803" y="465567"/>
            <a:chExt cx="588588" cy="549645"/>
          </a:xfrm>
        </p:grpSpPr>
        <p:sp>
          <p:nvSpPr>
            <p:cNvPr id="40" name="等腰三角形 39">
              <a:extLst>
                <a:ext uri="{FF2B5EF4-FFF2-40B4-BE49-F238E27FC236}">
                  <a16:creationId xmlns="" xmlns:a16="http://schemas.microsoft.com/office/drawing/2014/main" id="{EC8BE7AD-D347-4697-914B-BF705B29078A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="" xmlns:a16="http://schemas.microsoft.com/office/drawing/2014/main" id="{DD6EE0B2-4646-492F-84EA-F6363DFD8F1B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C8D37147-B970-4A31-8E5A-DFCAC8936774}"/>
              </a:ext>
            </a:extLst>
          </p:cNvPr>
          <p:cNvGrpSpPr/>
          <p:nvPr/>
        </p:nvGrpSpPr>
        <p:grpSpPr>
          <a:xfrm rot="20364405">
            <a:off x="2328030" y="1898547"/>
            <a:ext cx="754633" cy="503383"/>
            <a:chOff x="554927" y="5954876"/>
            <a:chExt cx="754633" cy="503383"/>
          </a:xfrm>
        </p:grpSpPr>
        <p:sp>
          <p:nvSpPr>
            <p:cNvPr id="43" name="等腰三角形 42">
              <a:extLst>
                <a:ext uri="{FF2B5EF4-FFF2-40B4-BE49-F238E27FC236}">
                  <a16:creationId xmlns="" xmlns:a16="http://schemas.microsoft.com/office/drawing/2014/main" id="{86FD1171-B6A6-436C-B084-E28C3E5FE2E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="" xmlns:a16="http://schemas.microsoft.com/office/drawing/2014/main" id="{A288FF6F-030D-4605-8701-A17ACF71BF58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BBDCA5F3-3EEE-4455-805B-D08BCEBFC529}"/>
              </a:ext>
            </a:extLst>
          </p:cNvPr>
          <p:cNvGrpSpPr/>
          <p:nvPr/>
        </p:nvGrpSpPr>
        <p:grpSpPr>
          <a:xfrm rot="18176913">
            <a:off x="3407953" y="3483299"/>
            <a:ext cx="754633" cy="503383"/>
            <a:chOff x="554927" y="5954876"/>
            <a:chExt cx="754633" cy="503383"/>
          </a:xfrm>
        </p:grpSpPr>
        <p:sp>
          <p:nvSpPr>
            <p:cNvPr id="46" name="等腰三角形 45">
              <a:extLst>
                <a:ext uri="{FF2B5EF4-FFF2-40B4-BE49-F238E27FC236}">
                  <a16:creationId xmlns="" xmlns:a16="http://schemas.microsoft.com/office/drawing/2014/main" id="{2304B986-BC0A-4204-8E57-014EC9F4EAFC}"/>
                </a:ext>
              </a:extLst>
            </p:cNvPr>
            <p:cNvSpPr/>
            <p:nvPr/>
          </p:nvSpPr>
          <p:spPr>
            <a:xfrm rot="3898965">
              <a:off x="826074" y="5974772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="" xmlns:a16="http://schemas.microsoft.com/office/drawing/2014/main" id="{74519577-B480-404F-8FE2-1A180794B171}"/>
                </a:ext>
              </a:extLst>
            </p:cNvPr>
            <p:cNvSpPr/>
            <p:nvPr/>
          </p:nvSpPr>
          <p:spPr>
            <a:xfrm rot="18882225">
              <a:off x="555822" y="5953981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424A9B19-A6B2-4423-BB2E-D1630C912C8E}"/>
              </a:ext>
            </a:extLst>
          </p:cNvPr>
          <p:cNvGrpSpPr/>
          <p:nvPr/>
        </p:nvGrpSpPr>
        <p:grpSpPr>
          <a:xfrm rot="733862">
            <a:off x="7820844" y="3258106"/>
            <a:ext cx="588588" cy="549645"/>
            <a:chOff x="136803" y="465567"/>
            <a:chExt cx="588588" cy="549645"/>
          </a:xfrm>
        </p:grpSpPr>
        <p:sp>
          <p:nvSpPr>
            <p:cNvPr id="49" name="等腰三角形 48">
              <a:extLst>
                <a:ext uri="{FF2B5EF4-FFF2-40B4-BE49-F238E27FC236}">
                  <a16:creationId xmlns="" xmlns:a16="http://schemas.microsoft.com/office/drawing/2014/main" id="{E2A276F2-35E7-4E83-B76E-406499F21A0D}"/>
                </a:ext>
              </a:extLst>
            </p:cNvPr>
            <p:cNvSpPr/>
            <p:nvPr/>
          </p:nvSpPr>
          <p:spPr>
            <a:xfrm rot="1770017">
              <a:off x="242799" y="530831"/>
              <a:ext cx="482592" cy="484381"/>
            </a:xfrm>
            <a:prstGeom prst="triangl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="" xmlns:a16="http://schemas.microsoft.com/office/drawing/2014/main" id="{3AE1BEFB-28EC-4FD9-A7FC-5298255ADEE4}"/>
                </a:ext>
              </a:extLst>
            </p:cNvPr>
            <p:cNvSpPr/>
            <p:nvPr/>
          </p:nvSpPr>
          <p:spPr>
            <a:xfrm rot="1939358">
              <a:off x="136803" y="465567"/>
              <a:ext cx="482592" cy="484381"/>
            </a:xfrm>
            <a:prstGeom prst="triangle">
              <a:avLst/>
            </a:prstGeom>
            <a:solidFill>
              <a:srgbClr val="FFB8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="" xmlns:a16="http://schemas.microsoft.com/office/drawing/2014/main" id="{5FAAF3AC-7DAF-42DD-93C5-366B32F69999}"/>
              </a:ext>
            </a:extLst>
          </p:cNvPr>
          <p:cNvGrpSpPr/>
          <p:nvPr/>
        </p:nvGrpSpPr>
        <p:grpSpPr>
          <a:xfrm>
            <a:off x="-951945" y="2941412"/>
            <a:ext cx="3325384" cy="871665"/>
            <a:chOff x="1903057" y="4008836"/>
            <a:chExt cx="3701295" cy="1182373"/>
          </a:xfrm>
        </p:grpSpPr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4AE0AB4B-4B4D-4189-B3FD-5968CD5840EE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="" xmlns:a16="http://schemas.microsoft.com/office/drawing/2014/main" id="{83FA84F6-B697-407D-A65C-79339EC03403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62" name="直接连接符 161">
                  <a:extLst>
                    <a:ext uri="{FF2B5EF4-FFF2-40B4-BE49-F238E27FC236}">
                      <a16:creationId xmlns="" xmlns:a16="http://schemas.microsoft.com/office/drawing/2014/main" id="{089B3394-5841-4C96-9904-761510AA3CD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="" xmlns:a16="http://schemas.microsoft.com/office/drawing/2014/main" id="{712199EB-EBCB-4908-92FF-B9D86CE7840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任意多边形: 形状 163">
                  <a:extLst>
                    <a:ext uri="{FF2B5EF4-FFF2-40B4-BE49-F238E27FC236}">
                      <a16:creationId xmlns="" xmlns:a16="http://schemas.microsoft.com/office/drawing/2014/main" id="{A6975963-AF26-4B11-96C9-D0D9DF66D7AF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="" xmlns:a16="http://schemas.microsoft.com/office/drawing/2014/main" id="{87767C8A-BE3F-43DA-941B-53CF9D62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="" xmlns:a16="http://schemas.microsoft.com/office/drawing/2014/main" id="{4BF58DAA-306B-4144-AE8B-A87EDDBECFEA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="" xmlns:a16="http://schemas.microsoft.com/office/drawing/2014/main" id="{ED63B400-1D98-4C78-8385-DD4CD15A1568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="" xmlns:a16="http://schemas.microsoft.com/office/drawing/2014/main" id="{2306F7D2-361A-48C0-BF80-08528A5B3D6B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任意多边形: 形状 159">
                  <a:extLst>
                    <a:ext uri="{FF2B5EF4-FFF2-40B4-BE49-F238E27FC236}">
                      <a16:creationId xmlns="" xmlns:a16="http://schemas.microsoft.com/office/drawing/2014/main" id="{081304E0-3619-4147-A23C-6C66280A233E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="" xmlns:a16="http://schemas.microsoft.com/office/drawing/2014/main" id="{34BB743C-A587-4959-B87A-EF8AF2C1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组合 135">
                <a:extLst>
                  <a:ext uri="{FF2B5EF4-FFF2-40B4-BE49-F238E27FC236}">
                    <a16:creationId xmlns="" xmlns:a16="http://schemas.microsoft.com/office/drawing/2014/main" id="{B99279EE-2BF6-407A-A81B-75ACF9745D44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56" name="任意多边形: 形状 155">
                  <a:extLst>
                    <a:ext uri="{FF2B5EF4-FFF2-40B4-BE49-F238E27FC236}">
                      <a16:creationId xmlns="" xmlns:a16="http://schemas.microsoft.com/office/drawing/2014/main" id="{970069B1-5467-4F1A-B109-0F6F823AD914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="" xmlns:a16="http://schemas.microsoft.com/office/drawing/2014/main" id="{8AD44957-176D-4189-876C-7B428B602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136">
                <a:extLst>
                  <a:ext uri="{FF2B5EF4-FFF2-40B4-BE49-F238E27FC236}">
                    <a16:creationId xmlns="" xmlns:a16="http://schemas.microsoft.com/office/drawing/2014/main" id="{735D220D-FBCF-4FCB-AD4A-88C6DDB97C84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54" name="任意多边形: 形状 153">
                  <a:extLst>
                    <a:ext uri="{FF2B5EF4-FFF2-40B4-BE49-F238E27FC236}">
                      <a16:creationId xmlns="" xmlns:a16="http://schemas.microsoft.com/office/drawing/2014/main" id="{9C36490B-A90C-4288-BA87-421A0A9E7918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="" xmlns:a16="http://schemas.microsoft.com/office/drawing/2014/main" id="{3EE1A26B-22DD-4241-974F-AF325D684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>
                <a:extLst>
                  <a:ext uri="{FF2B5EF4-FFF2-40B4-BE49-F238E27FC236}">
                    <a16:creationId xmlns="" xmlns:a16="http://schemas.microsoft.com/office/drawing/2014/main" id="{C14ACE1D-9DB2-4673-B7B9-F735C7E6EB96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50" name="直接连接符 149">
                  <a:extLst>
                    <a:ext uri="{FF2B5EF4-FFF2-40B4-BE49-F238E27FC236}">
                      <a16:creationId xmlns="" xmlns:a16="http://schemas.microsoft.com/office/drawing/2014/main" id="{5F18AEF0-C40E-4255-BF1E-DC3D8E173C60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="" xmlns:a16="http://schemas.microsoft.com/office/drawing/2014/main" id="{FF8B7EF8-D10D-4550-9A2E-33A07AD9403A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任意多边形: 形状 151">
                  <a:extLst>
                    <a:ext uri="{FF2B5EF4-FFF2-40B4-BE49-F238E27FC236}">
                      <a16:creationId xmlns="" xmlns:a16="http://schemas.microsoft.com/office/drawing/2014/main" id="{D656F140-1937-49FA-9DA2-BA9C153A276A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="" xmlns:a16="http://schemas.microsoft.com/office/drawing/2014/main" id="{52D369BF-6DAD-47C5-BEE3-5A5C9BAF7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="" xmlns:a16="http://schemas.microsoft.com/office/drawing/2014/main" id="{1F44B266-A0AF-40FA-BE99-953CA2EAA31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46" name="直接连接符 145">
                  <a:extLst>
                    <a:ext uri="{FF2B5EF4-FFF2-40B4-BE49-F238E27FC236}">
                      <a16:creationId xmlns="" xmlns:a16="http://schemas.microsoft.com/office/drawing/2014/main" id="{83D997EE-D467-469A-924E-EB015780D2DA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="" xmlns:a16="http://schemas.microsoft.com/office/drawing/2014/main" id="{84A7AC57-7241-4D38-937E-BC5DC7740B71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任意多边形: 形状 147">
                  <a:extLst>
                    <a:ext uri="{FF2B5EF4-FFF2-40B4-BE49-F238E27FC236}">
                      <a16:creationId xmlns="" xmlns:a16="http://schemas.microsoft.com/office/drawing/2014/main" id="{BCDECB49-2DEB-47BA-85BD-E218B5E06FEF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9" name="直接连接符 148">
                  <a:extLst>
                    <a:ext uri="{FF2B5EF4-FFF2-40B4-BE49-F238E27FC236}">
                      <a16:creationId xmlns="" xmlns:a16="http://schemas.microsoft.com/office/drawing/2014/main" id="{66E34E38-AEED-4672-9427-7C51183A6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39">
                <a:extLst>
                  <a:ext uri="{FF2B5EF4-FFF2-40B4-BE49-F238E27FC236}">
                    <a16:creationId xmlns="" xmlns:a16="http://schemas.microsoft.com/office/drawing/2014/main" id="{AC80B732-9D6A-4D54-8E46-A2AA090F846A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44" name="任意多边形: 形状 143">
                  <a:extLst>
                    <a:ext uri="{FF2B5EF4-FFF2-40B4-BE49-F238E27FC236}">
                      <a16:creationId xmlns="" xmlns:a16="http://schemas.microsoft.com/office/drawing/2014/main" id="{AD06CF32-B7BE-45EC-A391-5B4C2DB2A41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5" name="直接连接符 144">
                  <a:extLst>
                    <a:ext uri="{FF2B5EF4-FFF2-40B4-BE49-F238E27FC236}">
                      <a16:creationId xmlns="" xmlns:a16="http://schemas.microsoft.com/office/drawing/2014/main" id="{BF25CB03-ABD4-4E9A-B0B8-27EE3FA3F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>
                <a:extLst>
                  <a:ext uri="{FF2B5EF4-FFF2-40B4-BE49-F238E27FC236}">
                    <a16:creationId xmlns="" xmlns:a16="http://schemas.microsoft.com/office/drawing/2014/main" id="{E929B3DE-43B7-4C03-B690-C3180A4CA1D3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42" name="任意多边形: 形状 141">
                  <a:extLst>
                    <a:ext uri="{FF2B5EF4-FFF2-40B4-BE49-F238E27FC236}">
                      <a16:creationId xmlns="" xmlns:a16="http://schemas.microsoft.com/office/drawing/2014/main" id="{A057DF69-D07A-4C5C-86D1-FA5451E8E3AC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="" xmlns:a16="http://schemas.microsoft.com/office/drawing/2014/main" id="{34611AAD-6EDC-4B14-8CCF-5C7DDE32A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" name="椭圆 131">
              <a:extLst>
                <a:ext uri="{FF2B5EF4-FFF2-40B4-BE49-F238E27FC236}">
                  <a16:creationId xmlns="" xmlns:a16="http://schemas.microsoft.com/office/drawing/2014/main" id="{5968BB8C-E8F5-49FE-BBB5-40B6E2632CE1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="" xmlns:a16="http://schemas.microsoft.com/office/drawing/2014/main" id="{7358F1DE-24B8-40D0-A80C-0766BFED03CD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B8C544FB-13CA-4720-BDA9-F0FB2C557FEA}"/>
              </a:ext>
            </a:extLst>
          </p:cNvPr>
          <p:cNvGrpSpPr/>
          <p:nvPr/>
        </p:nvGrpSpPr>
        <p:grpSpPr>
          <a:xfrm>
            <a:off x="10183087" y="989709"/>
            <a:ext cx="3325384" cy="871665"/>
            <a:chOff x="1903057" y="4008836"/>
            <a:chExt cx="3701295" cy="1182373"/>
          </a:xfrm>
        </p:grpSpPr>
        <p:grpSp>
          <p:nvGrpSpPr>
            <p:cNvPr id="167" name="组合 166">
              <a:extLst>
                <a:ext uri="{FF2B5EF4-FFF2-40B4-BE49-F238E27FC236}">
                  <a16:creationId xmlns="" xmlns:a16="http://schemas.microsoft.com/office/drawing/2014/main" id="{A1B5DC65-4BBF-42E6-ACEC-040163E7E1E8}"/>
                </a:ext>
              </a:extLst>
            </p:cNvPr>
            <p:cNvGrpSpPr/>
            <p:nvPr/>
          </p:nvGrpSpPr>
          <p:grpSpPr>
            <a:xfrm>
              <a:off x="1903057" y="4008836"/>
              <a:ext cx="3701295" cy="1182373"/>
              <a:chOff x="3128975" y="4461763"/>
              <a:chExt cx="6293138" cy="2010333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="" xmlns:a16="http://schemas.microsoft.com/office/drawing/2014/main" id="{8D4F75DE-55C7-4A90-BCE7-DE7BA9AB6438}"/>
                  </a:ext>
                </a:extLst>
              </p:cNvPr>
              <p:cNvGrpSpPr/>
              <p:nvPr/>
            </p:nvGrpSpPr>
            <p:grpSpPr>
              <a:xfrm>
                <a:off x="3915115" y="4480866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8" name="直接连接符 197">
                  <a:extLst>
                    <a:ext uri="{FF2B5EF4-FFF2-40B4-BE49-F238E27FC236}">
                      <a16:creationId xmlns="" xmlns:a16="http://schemas.microsoft.com/office/drawing/2014/main" id="{90239907-0C85-4A63-ACC9-EB2917A04D3B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="" xmlns:a16="http://schemas.microsoft.com/office/drawing/2014/main" id="{20CD1F10-8F8E-41CE-AFAB-0E9581E5DE2F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任意多边形: 形状 199">
                  <a:extLst>
                    <a:ext uri="{FF2B5EF4-FFF2-40B4-BE49-F238E27FC236}">
                      <a16:creationId xmlns="" xmlns:a16="http://schemas.microsoft.com/office/drawing/2014/main" id="{5CE9DBF8-B2A8-4CB0-88F2-2AF0D0CA5461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="" xmlns:a16="http://schemas.microsoft.com/office/drawing/2014/main" id="{5904DC6B-DAED-4990-9851-A22CD79A7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组合 170">
                <a:extLst>
                  <a:ext uri="{FF2B5EF4-FFF2-40B4-BE49-F238E27FC236}">
                    <a16:creationId xmlns="" xmlns:a16="http://schemas.microsoft.com/office/drawing/2014/main" id="{D0ECC90D-5556-4013-ADC0-64B0B93AF4F8}"/>
                  </a:ext>
                </a:extLst>
              </p:cNvPr>
              <p:cNvGrpSpPr/>
              <p:nvPr/>
            </p:nvGrpSpPr>
            <p:grpSpPr>
              <a:xfrm>
                <a:off x="5482500" y="4471315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94" name="直接连接符 193">
                  <a:extLst>
                    <a:ext uri="{FF2B5EF4-FFF2-40B4-BE49-F238E27FC236}">
                      <a16:creationId xmlns="" xmlns:a16="http://schemas.microsoft.com/office/drawing/2014/main" id="{C523D1A0-19D9-4A6F-9740-4F2B5CBA434A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="" xmlns:a16="http://schemas.microsoft.com/office/drawing/2014/main" id="{D3524871-94AB-4FD7-8F3C-E55243A3B4D8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任意多边形: 形状 195">
                  <a:extLst>
                    <a:ext uri="{FF2B5EF4-FFF2-40B4-BE49-F238E27FC236}">
                      <a16:creationId xmlns="" xmlns:a16="http://schemas.microsoft.com/office/drawing/2014/main" id="{F239D963-332A-4C3D-84F7-0F526889D4CB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7" name="直接连接符 196">
                  <a:extLst>
                    <a:ext uri="{FF2B5EF4-FFF2-40B4-BE49-F238E27FC236}">
                      <a16:creationId xmlns="" xmlns:a16="http://schemas.microsoft.com/office/drawing/2014/main" id="{E6ED7AE2-5937-4D40-97E2-17595143C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="" xmlns:a16="http://schemas.microsoft.com/office/drawing/2014/main" id="{928B67F7-42BE-4DF5-A513-702B2A96CED5}"/>
                  </a:ext>
                </a:extLst>
              </p:cNvPr>
              <p:cNvGrpSpPr/>
              <p:nvPr/>
            </p:nvGrpSpPr>
            <p:grpSpPr>
              <a:xfrm flipV="1">
                <a:off x="4693180" y="6067398"/>
                <a:ext cx="789953" cy="386436"/>
                <a:chOff x="5908978" y="3463705"/>
                <a:chExt cx="789953" cy="386436"/>
              </a:xfrm>
            </p:grpSpPr>
            <p:sp>
              <p:nvSpPr>
                <p:cNvPr id="192" name="任意多边形: 形状 191">
                  <a:extLst>
                    <a:ext uri="{FF2B5EF4-FFF2-40B4-BE49-F238E27FC236}">
                      <a16:creationId xmlns="" xmlns:a16="http://schemas.microsoft.com/office/drawing/2014/main" id="{551BA82D-ED8B-47DD-B2C5-705A69DF84BD}"/>
                    </a:ext>
                  </a:extLst>
                </p:cNvPr>
                <p:cNvSpPr/>
                <p:nvPr/>
              </p:nvSpPr>
              <p:spPr>
                <a:xfrm rot="16200000">
                  <a:off x="6110737" y="3261946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3" name="直接连接符 192">
                  <a:extLst>
                    <a:ext uri="{FF2B5EF4-FFF2-40B4-BE49-F238E27FC236}">
                      <a16:creationId xmlns="" xmlns:a16="http://schemas.microsoft.com/office/drawing/2014/main" id="{3BA149DE-41F1-4532-9260-FF74CAF0D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="" xmlns:a16="http://schemas.microsoft.com/office/drawing/2014/main" id="{8452E063-B5D8-4036-BBA9-7CD955A55105}"/>
                  </a:ext>
                </a:extLst>
              </p:cNvPr>
              <p:cNvGrpSpPr/>
              <p:nvPr/>
            </p:nvGrpSpPr>
            <p:grpSpPr>
              <a:xfrm flipV="1">
                <a:off x="3128975" y="6085659"/>
                <a:ext cx="789953" cy="386436"/>
                <a:chOff x="5921007" y="3463704"/>
                <a:chExt cx="789953" cy="386436"/>
              </a:xfrm>
            </p:grpSpPr>
            <p:sp>
              <p:nvSpPr>
                <p:cNvPr id="190" name="任意多边形: 形状 189">
                  <a:extLst>
                    <a:ext uri="{FF2B5EF4-FFF2-40B4-BE49-F238E27FC236}">
                      <a16:creationId xmlns="" xmlns:a16="http://schemas.microsoft.com/office/drawing/2014/main" id="{311680FF-344B-4460-82B8-68E98E66BC07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91" name="直接连接符 190">
                  <a:extLst>
                    <a:ext uri="{FF2B5EF4-FFF2-40B4-BE49-F238E27FC236}">
                      <a16:creationId xmlns="" xmlns:a16="http://schemas.microsoft.com/office/drawing/2014/main" id="{84176A74-066E-41BF-9458-E9F32C51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="" xmlns:a16="http://schemas.microsoft.com/office/drawing/2014/main" id="{02964C96-D887-49E0-BB54-6D64F85772F9}"/>
                  </a:ext>
                </a:extLst>
              </p:cNvPr>
              <p:cNvGrpSpPr/>
              <p:nvPr/>
            </p:nvGrpSpPr>
            <p:grpSpPr>
              <a:xfrm>
                <a:off x="7055784" y="4471314"/>
                <a:ext cx="790235" cy="1596084"/>
                <a:chOff x="3915115" y="4480866"/>
                <a:chExt cx="790235" cy="1596084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="" xmlns:a16="http://schemas.microsoft.com/office/drawing/2014/main" id="{8B20DD22-4028-4F6B-A9CE-55BCAA774889}"/>
                    </a:ext>
                  </a:extLst>
                </p:cNvPr>
                <p:cNvCxnSpPr/>
                <p:nvPr/>
              </p:nvCxnSpPr>
              <p:spPr>
                <a:xfrm>
                  <a:off x="3915115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="" xmlns:a16="http://schemas.microsoft.com/office/drawing/2014/main" id="{CA83A371-18EC-4094-9085-33C7316E35C5}"/>
                    </a:ext>
                  </a:extLst>
                </p:cNvPr>
                <p:cNvCxnSpPr/>
                <p:nvPr/>
              </p:nvCxnSpPr>
              <p:spPr>
                <a:xfrm>
                  <a:off x="4705350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任意多边形: 形状 187">
                  <a:extLst>
                    <a:ext uri="{FF2B5EF4-FFF2-40B4-BE49-F238E27FC236}">
                      <a16:creationId xmlns="" xmlns:a16="http://schemas.microsoft.com/office/drawing/2014/main" id="{8A155894-AA0B-4A3E-A603-7B76DBBF95C2}"/>
                    </a:ext>
                  </a:extLst>
                </p:cNvPr>
                <p:cNvSpPr/>
                <p:nvPr/>
              </p:nvSpPr>
              <p:spPr>
                <a:xfrm rot="16200000">
                  <a:off x="4117156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="" xmlns:a16="http://schemas.microsoft.com/office/drawing/2014/main" id="{608EFF25-B277-4637-8F0D-D0F81DE92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8943" y="4867302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="" xmlns:a16="http://schemas.microsoft.com/office/drawing/2014/main" id="{94BC0958-C8E9-4972-AB4F-23D8559D8056}"/>
                  </a:ext>
                </a:extLst>
              </p:cNvPr>
              <p:cNvGrpSpPr/>
              <p:nvPr/>
            </p:nvGrpSpPr>
            <p:grpSpPr>
              <a:xfrm>
                <a:off x="8631878" y="4461763"/>
                <a:ext cx="790235" cy="1596084"/>
                <a:chOff x="3923824" y="4480866"/>
                <a:chExt cx="790235" cy="1596084"/>
              </a:xfrm>
            </p:grpSpPr>
            <p:cxnSp>
              <p:nvCxnSpPr>
                <p:cNvPr id="182" name="直接连接符 181">
                  <a:extLst>
                    <a:ext uri="{FF2B5EF4-FFF2-40B4-BE49-F238E27FC236}">
                      <a16:creationId xmlns="" xmlns:a16="http://schemas.microsoft.com/office/drawing/2014/main" id="{C3A2942F-9E81-4CFF-879E-F93B1FC2FDBE}"/>
                    </a:ext>
                  </a:extLst>
                </p:cNvPr>
                <p:cNvCxnSpPr/>
                <p:nvPr/>
              </p:nvCxnSpPr>
              <p:spPr>
                <a:xfrm>
                  <a:off x="3923824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="" xmlns:a16="http://schemas.microsoft.com/office/drawing/2014/main" id="{DACAB1C3-53BA-420B-8FBC-D9815E049E4F}"/>
                    </a:ext>
                  </a:extLst>
                </p:cNvPr>
                <p:cNvCxnSpPr/>
                <p:nvPr/>
              </p:nvCxnSpPr>
              <p:spPr>
                <a:xfrm>
                  <a:off x="4714059" y="4857750"/>
                  <a:ext cx="0" cy="1219200"/>
                </a:xfrm>
                <a:prstGeom prst="line">
                  <a:avLst/>
                </a:prstGeom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任意多边形: 形状 183">
                  <a:extLst>
                    <a:ext uri="{FF2B5EF4-FFF2-40B4-BE49-F238E27FC236}">
                      <a16:creationId xmlns="" xmlns:a16="http://schemas.microsoft.com/office/drawing/2014/main" id="{F166AA31-308A-44CA-A658-E911CCC0A604}"/>
                    </a:ext>
                  </a:extLst>
                </p:cNvPr>
                <p:cNvSpPr/>
                <p:nvPr/>
              </p:nvSpPr>
              <p:spPr>
                <a:xfrm rot="16200000">
                  <a:off x="4125865" y="4279107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5" name="直接连接符 184">
                  <a:extLst>
                    <a:ext uri="{FF2B5EF4-FFF2-40B4-BE49-F238E27FC236}">
                      <a16:creationId xmlns="" xmlns:a16="http://schemas.microsoft.com/office/drawing/2014/main" id="{6E8C4703-8C49-43AA-8571-F962AC317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70971" y="4867303"/>
                  <a:ext cx="69905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="" xmlns:a16="http://schemas.microsoft.com/office/drawing/2014/main" id="{8C2A4EFD-E5FF-480E-ACEB-DE0DCDE50258}"/>
                  </a:ext>
                </a:extLst>
              </p:cNvPr>
              <p:cNvGrpSpPr/>
              <p:nvPr/>
            </p:nvGrpSpPr>
            <p:grpSpPr>
              <a:xfrm flipV="1">
                <a:off x="7845878" y="6057847"/>
                <a:ext cx="789953" cy="386436"/>
                <a:chOff x="5921007" y="3463704"/>
                <a:chExt cx="789953" cy="386436"/>
              </a:xfrm>
            </p:grpSpPr>
            <p:sp>
              <p:nvSpPr>
                <p:cNvPr id="180" name="任意多边形: 形状 179">
                  <a:extLst>
                    <a:ext uri="{FF2B5EF4-FFF2-40B4-BE49-F238E27FC236}">
                      <a16:creationId xmlns="" xmlns:a16="http://schemas.microsoft.com/office/drawing/2014/main" id="{283D72B6-3D8F-4B40-928D-2F9309D7C7A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1" name="直接连接符 180">
                  <a:extLst>
                    <a:ext uri="{FF2B5EF4-FFF2-40B4-BE49-F238E27FC236}">
                      <a16:creationId xmlns="" xmlns:a16="http://schemas.microsoft.com/office/drawing/2014/main" id="{E25C3979-27A9-4A74-AD33-DD34875FF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组合 176">
                <a:extLst>
                  <a:ext uri="{FF2B5EF4-FFF2-40B4-BE49-F238E27FC236}">
                    <a16:creationId xmlns="" xmlns:a16="http://schemas.microsoft.com/office/drawing/2014/main" id="{75C322A8-31F9-4AE6-A6CA-F2DAF85F6958}"/>
                  </a:ext>
                </a:extLst>
              </p:cNvPr>
              <p:cNvGrpSpPr/>
              <p:nvPr/>
            </p:nvGrpSpPr>
            <p:grpSpPr>
              <a:xfrm flipV="1">
                <a:off x="6272735" y="6085660"/>
                <a:ext cx="789953" cy="386436"/>
                <a:chOff x="5921007" y="3463704"/>
                <a:chExt cx="789953" cy="386436"/>
              </a:xfrm>
            </p:grpSpPr>
            <p:sp>
              <p:nvSpPr>
                <p:cNvPr id="178" name="任意多边形: 形状 177">
                  <a:extLst>
                    <a:ext uri="{FF2B5EF4-FFF2-40B4-BE49-F238E27FC236}">
                      <a16:creationId xmlns="" xmlns:a16="http://schemas.microsoft.com/office/drawing/2014/main" id="{EC065C9E-B4DE-4108-8502-07E02C987B9D}"/>
                    </a:ext>
                  </a:extLst>
                </p:cNvPr>
                <p:cNvSpPr/>
                <p:nvPr/>
              </p:nvSpPr>
              <p:spPr>
                <a:xfrm rot="16200000">
                  <a:off x="6122766" y="3261945"/>
                  <a:ext cx="386436" cy="789953"/>
                </a:xfrm>
                <a:custGeom>
                  <a:avLst/>
                  <a:gdLst>
                    <a:gd name="connsiteX0" fmla="*/ 0 w 386436"/>
                    <a:gd name="connsiteY0" fmla="*/ 0 h 789953"/>
                    <a:gd name="connsiteX1" fmla="*/ 70296 w 386436"/>
                    <a:gd name="connsiteY1" fmla="*/ 7086 h 789953"/>
                    <a:gd name="connsiteX2" fmla="*/ 386436 w 386436"/>
                    <a:gd name="connsiteY2" fmla="*/ 394976 h 789953"/>
                    <a:gd name="connsiteX3" fmla="*/ 70296 w 386436"/>
                    <a:gd name="connsiteY3" fmla="*/ 782866 h 789953"/>
                    <a:gd name="connsiteX4" fmla="*/ 0 w 386436"/>
                    <a:gd name="connsiteY4" fmla="*/ 789953 h 789953"/>
                    <a:gd name="connsiteX5" fmla="*/ 0 w 386436"/>
                    <a:gd name="connsiteY5" fmla="*/ 0 h 78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6436" h="789953">
                      <a:moveTo>
                        <a:pt x="0" y="0"/>
                      </a:moveTo>
                      <a:lnTo>
                        <a:pt x="70296" y="7086"/>
                      </a:lnTo>
                      <a:cubicBezTo>
                        <a:pt x="250717" y="44006"/>
                        <a:pt x="386436" y="203642"/>
                        <a:pt x="386436" y="394976"/>
                      </a:cubicBezTo>
                      <a:cubicBezTo>
                        <a:pt x="386436" y="586311"/>
                        <a:pt x="250717" y="745947"/>
                        <a:pt x="70296" y="782866"/>
                      </a:cubicBezTo>
                      <a:lnTo>
                        <a:pt x="0" y="7899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79" name="直接连接符 178">
                  <a:extLst>
                    <a:ext uri="{FF2B5EF4-FFF2-40B4-BE49-F238E27FC236}">
                      <a16:creationId xmlns="" xmlns:a16="http://schemas.microsoft.com/office/drawing/2014/main" id="{A40672BC-323C-4D95-87B9-039E91BC0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553" y="3850140"/>
                  <a:ext cx="699050" cy="0"/>
                </a:xfrm>
                <a:prstGeom prst="line">
                  <a:avLst/>
                </a:prstGeom>
                <a:ln w="76200">
                  <a:solidFill>
                    <a:srgbClr val="FFE0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椭圆 167">
              <a:extLst>
                <a:ext uri="{FF2B5EF4-FFF2-40B4-BE49-F238E27FC236}">
                  <a16:creationId xmlns="" xmlns:a16="http://schemas.microsoft.com/office/drawing/2014/main" id="{78F4E961-A55D-4D0D-9D35-7C2E782C5216}"/>
                </a:ext>
              </a:extLst>
            </p:cNvPr>
            <p:cNvSpPr/>
            <p:nvPr/>
          </p:nvSpPr>
          <p:spPr>
            <a:xfrm rot="1770017">
              <a:off x="2853650" y="4723536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="" xmlns:a16="http://schemas.microsoft.com/office/drawing/2014/main" id="{E789E17F-ECD6-4428-90FB-B7716A88F381}"/>
                </a:ext>
              </a:extLst>
            </p:cNvPr>
            <p:cNvSpPr/>
            <p:nvPr/>
          </p:nvSpPr>
          <p:spPr>
            <a:xfrm rot="1770017">
              <a:off x="4222526" y="4040772"/>
              <a:ext cx="446410" cy="448064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push dir="u"/>
      </p:transition>
    </mc:Choice>
    <mc:Fallback xmlns="">
      <p:transition spd="slow"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vdfquocs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2527</Words>
  <Application>Microsoft Office PowerPoint</Application>
  <PresentationFormat>自定义</PresentationFormat>
  <Paragraphs>279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</dc:title>
  <dc:creator>第一PPT</dc:creator>
  <cp:keywords>www.1ppt.com</cp:keywords>
  <dc:description>www.1ppt.com</dc:description>
  <cp:lastModifiedBy>Windows User</cp:lastModifiedBy>
  <cp:revision>160</cp:revision>
  <dcterms:created xsi:type="dcterms:W3CDTF">2017-08-18T03:02:00Z</dcterms:created>
  <dcterms:modified xsi:type="dcterms:W3CDTF">2021-11-02T06:37:50Z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