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54D1-B5A5-4135-BEBD-40D29FA1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62596-AAE7-4A93-97E6-A389BDA0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A2057-FC7E-4BFB-99B3-7706847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3184D-8206-4B78-92BC-E6349F2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04504-816F-4C57-B6B7-83A2CD5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0F92-FBDD-41BD-9DA5-895C03D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7966C-0ACC-4F25-A74A-6C9219DB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FBD4-754C-4EBD-93EF-F19ED05D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CE25-1955-4495-9390-E5C9D3A0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7CD85-C142-4627-A272-E2916938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A7B37-872E-4C45-B2CD-53C79125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CC4C7-85C9-4044-B746-7BB08596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CF8F9-85C0-447C-8151-5D239ED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1561-DF83-4377-9AD4-227E3F9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801FF-9561-4023-954D-60CB333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EE8-1FD1-4C77-9C09-9E5027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ABFE1-AD9F-4B3C-A2F9-16E0C9EB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8D95-84BE-4C94-8174-0DABC20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52E51-5D79-4692-B95D-505B9B2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C1C5-E753-41AD-8B21-58DCAC3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6D10-AA51-4962-A283-3D6721D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857F9-97F9-400C-9C30-DC7A013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41C2C-CE66-4E05-AB7F-3E115C9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B3EF-0DA0-46D1-B3AD-D45A5CB2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7247E-006B-452C-9FF5-CA26B395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6907-8727-48CD-BA0A-7BA7099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2396-1A8B-42F2-A369-983E9190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ADBAE-3650-4702-A2E8-F4B53342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52B54-62D7-4639-BBC2-C4415A6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0AB45-E798-4087-B644-45EEAF2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EA51-39B0-43FB-A55E-111E40B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4453-768C-4CD9-9DC4-795FE78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59B3-C490-4758-9F93-CE3F4FC3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68606-CDC1-4964-8D35-C1962BA8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A99A7-9FDC-44EA-BEA4-8E161315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50022-EEC0-497D-A617-29FFF92C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D341F-F7E6-466A-9232-A24DCD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413027-5A98-4F59-9C85-951D9BA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205A3-426E-4A6B-91CD-94EF9F8D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9E88-BF82-4B1F-B5D4-4F2A8D60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7F5B-AE85-4EA9-A26F-91D49D3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90298E-DD21-4A3E-B5CC-F8653A1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6395-7D22-4273-A6A2-CEAF6E0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501A3-B847-47A6-AFA2-60702E15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4C378-EED5-4CE4-92F4-34ABFB7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5E4FB-34B7-4EBE-850C-4EF5018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CE63A-D098-4697-9973-D0490B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0CE5-D49E-40A6-980A-4C80D19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39527-3E9B-4233-83A2-AC2A3FBE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EB8D7-C229-431B-84E3-0AA6D7F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B8BFC-CB79-4473-BF36-F1B5469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3605-688A-4D97-8248-0237CB3C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983-18E1-4D26-86E4-F0705A5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D8C73-38EB-4221-A79E-D1BBB4DF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A024-A3C3-4066-9DF8-CB70B887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4E826-4CC7-4EAE-8812-712A3790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91F71-4D3F-4464-96B9-9ECB803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055F-FE6E-4518-A0E4-7EE67F6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5BE93-C8CA-4586-9916-785EED35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E5A47-788C-4AB4-B231-1A65EA40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7028C-C6DD-4441-B3AC-37C9B0D5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6694-A3B2-4691-AA52-1AD67541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B5A-3F3F-4071-B2BD-51690F25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C216-C0B1-4581-A1C3-E3779C7A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分布式流文件存储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516E5-175A-475C-84E7-EBABD6694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GlusterFS</a:t>
            </a:r>
            <a:r>
              <a:rPr lang="zh-CN" altLang="en-US" dirty="0"/>
              <a:t>和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圆角右 10">
            <a:extLst>
              <a:ext uri="{FF2B5EF4-FFF2-40B4-BE49-F238E27FC236}">
                <a16:creationId xmlns:a16="http://schemas.microsoft.com/office/drawing/2014/main" id="{2ABFC69B-7081-4664-94A9-E71333F78BF4}"/>
              </a:ext>
            </a:extLst>
          </p:cNvPr>
          <p:cNvSpPr/>
          <p:nvPr/>
        </p:nvSpPr>
        <p:spPr>
          <a:xfrm rot="5400000" flipH="1">
            <a:off x="7282324" y="3903174"/>
            <a:ext cx="652476" cy="631242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D0D2E80D-13A0-4AFC-AC26-310EC939DB1F}"/>
              </a:ext>
            </a:extLst>
          </p:cNvPr>
          <p:cNvSpPr/>
          <p:nvPr/>
        </p:nvSpPr>
        <p:spPr>
          <a:xfrm flipH="1">
            <a:off x="6784643" y="3216771"/>
            <a:ext cx="1732904" cy="720877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流式哈希</a:t>
            </a: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C1EF54F2-22E8-4D89-AD06-7AA0D5FE457C}"/>
              </a:ext>
            </a:extLst>
          </p:cNvPr>
          <p:cNvSpPr/>
          <p:nvPr/>
        </p:nvSpPr>
        <p:spPr>
          <a:xfrm>
            <a:off x="6442478" y="2355818"/>
            <a:ext cx="2417234" cy="1099821"/>
          </a:xfrm>
          <a:prstGeom prst="upArrow">
            <a:avLst>
              <a:gd name="adj1" fmla="val 3809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更新文件指纹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AD3D91-8379-490A-AB91-454B6356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文件下载功能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800F1BA2-605D-4412-9C11-185EA6204A72}"/>
              </a:ext>
            </a:extLst>
          </p:cNvPr>
          <p:cNvSpPr/>
          <p:nvPr/>
        </p:nvSpPr>
        <p:spPr>
          <a:xfrm flipH="1">
            <a:off x="744558" y="3461906"/>
            <a:ext cx="2391585" cy="2737474"/>
          </a:xfrm>
          <a:prstGeom prst="cube">
            <a:avLst>
              <a:gd name="adj" fmla="val 25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主机文件系统</a:t>
            </a: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65F8627D-B386-4D3B-868C-4060CB94423C}"/>
              </a:ext>
            </a:extLst>
          </p:cNvPr>
          <p:cNvSpPr/>
          <p:nvPr/>
        </p:nvSpPr>
        <p:spPr>
          <a:xfrm flipH="1">
            <a:off x="4228632" y="3461906"/>
            <a:ext cx="986319" cy="2737474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文件读取中间件</a:t>
            </a: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5CCD5DEB-257E-43D9-90D9-EDF033B33FAB}"/>
              </a:ext>
            </a:extLst>
          </p:cNvPr>
          <p:cNvSpPr/>
          <p:nvPr/>
        </p:nvSpPr>
        <p:spPr>
          <a:xfrm flipH="1">
            <a:off x="6305179" y="3461906"/>
            <a:ext cx="986319" cy="2737474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哈希中间件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7C007D5-F85C-4547-8632-341C8F09B44D}"/>
              </a:ext>
            </a:extLst>
          </p:cNvPr>
          <p:cNvSpPr/>
          <p:nvPr/>
        </p:nvSpPr>
        <p:spPr>
          <a:xfrm>
            <a:off x="3136143" y="4136351"/>
            <a:ext cx="1356190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流读取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E59AC51-B3B8-483B-92E5-9EE804AD392E}"/>
              </a:ext>
            </a:extLst>
          </p:cNvPr>
          <p:cNvSpPr/>
          <p:nvPr/>
        </p:nvSpPr>
        <p:spPr>
          <a:xfrm>
            <a:off x="5214951" y="4136351"/>
            <a:ext cx="1356190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文件流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9FC7DA2-F09F-47BC-A04E-46E78DBA9377}"/>
              </a:ext>
            </a:extLst>
          </p:cNvPr>
          <p:cNvSpPr/>
          <p:nvPr/>
        </p:nvSpPr>
        <p:spPr>
          <a:xfrm>
            <a:off x="7291497" y="4229605"/>
            <a:ext cx="1716597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下载文件流</a:t>
            </a: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040053F4-70AA-4146-B895-1988151DB4D5}"/>
              </a:ext>
            </a:extLst>
          </p:cNvPr>
          <p:cNvSpPr/>
          <p:nvPr/>
        </p:nvSpPr>
        <p:spPr>
          <a:xfrm>
            <a:off x="4843944" y="1559947"/>
            <a:ext cx="4164150" cy="7958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Pika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9650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C79A5F-F023-4D00-9F0C-B41BA6EAFB9B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测试服务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551438"/>
              <a:ext cx="1874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551438"/>
              <a:ext cx="1874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文件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流式写入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流式读取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基本架构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ABD8C3-8DF7-4DBF-B296-42F3A9E71935}"/>
              </a:ext>
            </a:extLst>
          </p:cNvPr>
          <p:cNvGrpSpPr/>
          <p:nvPr/>
        </p:nvGrpSpPr>
        <p:grpSpPr>
          <a:xfrm>
            <a:off x="2023534" y="1666876"/>
            <a:ext cx="3310467" cy="4825999"/>
            <a:chOff x="838200" y="1574800"/>
            <a:chExt cx="3310467" cy="482599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1E96AF4-C32B-4D39-91CB-99145D48D766}"/>
                </a:ext>
              </a:extLst>
            </p:cNvPr>
            <p:cNvSpPr/>
            <p:nvPr/>
          </p:nvSpPr>
          <p:spPr>
            <a:xfrm>
              <a:off x="838200" y="1574800"/>
              <a:ext cx="3310467" cy="4825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E5B319-F33D-4BBB-A618-EB4B828AB3F2}"/>
                </a:ext>
              </a:extLst>
            </p:cNvPr>
            <p:cNvSpPr/>
            <p:nvPr/>
          </p:nvSpPr>
          <p:spPr>
            <a:xfrm>
              <a:off x="1284816" y="5110686"/>
              <a:ext cx="2417234" cy="778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GlusterFS</a:t>
              </a:r>
              <a:endParaRPr lang="en-US" altLang="zh-CN" dirty="0"/>
            </a:p>
            <a:p>
              <a:pPr algn="ctr"/>
              <a:r>
                <a:rPr lang="en-US" altLang="zh-CN" dirty="0"/>
                <a:t>Client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2D5299-CA36-42E0-AE48-D28C36827004}"/>
                </a:ext>
              </a:extLst>
            </p:cNvPr>
            <p:cNvSpPr/>
            <p:nvPr/>
          </p:nvSpPr>
          <p:spPr>
            <a:xfrm>
              <a:off x="1284816" y="2201858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Node.js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4CE0C8E-BAE6-48B8-A60C-834F6F9F467F}"/>
                </a:ext>
              </a:extLst>
            </p:cNvPr>
            <p:cNvSpPr/>
            <p:nvPr/>
          </p:nvSpPr>
          <p:spPr>
            <a:xfrm>
              <a:off x="1284817" y="3793599"/>
              <a:ext cx="2417234" cy="504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虚拟卷</a:t>
              </a:r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0CEBC885-CEDC-4716-B6A0-38C15F874BFE}"/>
                </a:ext>
              </a:extLst>
            </p:cNvPr>
            <p:cNvSpPr/>
            <p:nvPr/>
          </p:nvSpPr>
          <p:spPr>
            <a:xfrm>
              <a:off x="1284816" y="4314815"/>
              <a:ext cx="2417234" cy="778942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挂载</a:t>
              </a:r>
            </a:p>
          </p:txBody>
        </p:sp>
        <p:sp>
          <p:nvSpPr>
            <p:cNvPr id="16" name="箭头: 上下 15">
              <a:extLst>
                <a:ext uri="{FF2B5EF4-FFF2-40B4-BE49-F238E27FC236}">
                  <a16:creationId xmlns:a16="http://schemas.microsoft.com/office/drawing/2014/main" id="{0488574F-EC0F-4F58-93F2-D6C58BD228F3}"/>
                </a:ext>
              </a:extLst>
            </p:cNvPr>
            <p:cNvSpPr/>
            <p:nvPr/>
          </p:nvSpPr>
          <p:spPr>
            <a:xfrm>
              <a:off x="1758949" y="2989264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读写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7750C12-1BFA-40F6-8D16-717B4C5ED618}"/>
              </a:ext>
            </a:extLst>
          </p:cNvPr>
          <p:cNvGrpSpPr/>
          <p:nvPr/>
        </p:nvGrpSpPr>
        <p:grpSpPr>
          <a:xfrm>
            <a:off x="6519335" y="1724820"/>
            <a:ext cx="3310467" cy="3050380"/>
            <a:chOff x="6519335" y="1724820"/>
            <a:chExt cx="3310467" cy="305038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C7A33FA-087F-4FE1-8DFD-EDB0200E370A}"/>
                </a:ext>
              </a:extLst>
            </p:cNvPr>
            <p:cNvSpPr/>
            <p:nvPr/>
          </p:nvSpPr>
          <p:spPr>
            <a:xfrm>
              <a:off x="6519335" y="1724820"/>
              <a:ext cx="3310467" cy="30503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EA72C5-561E-49AC-B538-809490DDD033}"/>
                </a:ext>
              </a:extLst>
            </p:cNvPr>
            <p:cNvSpPr/>
            <p:nvPr/>
          </p:nvSpPr>
          <p:spPr>
            <a:xfrm>
              <a:off x="6965951" y="2351877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GlusterFS</a:t>
              </a:r>
              <a:endParaRPr lang="en-US" altLang="zh-CN" dirty="0"/>
            </a:p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C0FED3-6C88-4BCC-B40B-8CCD3E5DCE26}"/>
                </a:ext>
              </a:extLst>
            </p:cNvPr>
            <p:cNvSpPr/>
            <p:nvPr/>
          </p:nvSpPr>
          <p:spPr>
            <a:xfrm>
              <a:off x="6965952" y="3943618"/>
              <a:ext cx="2417234" cy="504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容器文件系统</a:t>
              </a:r>
            </a:p>
          </p:txBody>
        </p:sp>
        <p:sp>
          <p:nvSpPr>
            <p:cNvPr id="34" name="箭头: 上下 33">
              <a:extLst>
                <a:ext uri="{FF2B5EF4-FFF2-40B4-BE49-F238E27FC236}">
                  <a16:creationId xmlns:a16="http://schemas.microsoft.com/office/drawing/2014/main" id="{DB9D16BB-3FFF-4EA4-8F12-D0A0826BC22A}"/>
                </a:ext>
              </a:extLst>
            </p:cNvPr>
            <p:cNvSpPr/>
            <p:nvPr/>
          </p:nvSpPr>
          <p:spPr>
            <a:xfrm>
              <a:off x="7440084" y="3139283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读写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27335A-107B-4093-8E77-F1C650966780}"/>
              </a:ext>
            </a:extLst>
          </p:cNvPr>
          <p:cNvGrpSpPr/>
          <p:nvPr/>
        </p:nvGrpSpPr>
        <p:grpSpPr>
          <a:xfrm>
            <a:off x="6965951" y="4464834"/>
            <a:ext cx="2417234" cy="1574814"/>
            <a:chOff x="6965951" y="4464834"/>
            <a:chExt cx="2417234" cy="15748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EEF96BF-C514-4528-84E4-B4EBEC67F2CF}"/>
                </a:ext>
              </a:extLst>
            </p:cNvPr>
            <p:cNvSpPr/>
            <p:nvPr/>
          </p:nvSpPr>
          <p:spPr>
            <a:xfrm>
              <a:off x="6965951" y="5260705"/>
              <a:ext cx="2417234" cy="778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主机文件系统</a:t>
              </a:r>
            </a:p>
          </p:txBody>
        </p: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5A460B7E-AEA5-4A36-85E5-07494A8DDC80}"/>
                </a:ext>
              </a:extLst>
            </p:cNvPr>
            <p:cNvSpPr/>
            <p:nvPr/>
          </p:nvSpPr>
          <p:spPr>
            <a:xfrm>
              <a:off x="6965951" y="4464834"/>
              <a:ext cx="2417234" cy="778942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挂载</a:t>
              </a:r>
            </a:p>
          </p:txBody>
        </p:sp>
      </p:grp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7A9E7FF-2F2E-43C3-AED2-EEF3191091D9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4887384" y="2741348"/>
            <a:ext cx="2078567" cy="2850886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F735FE5-D053-48EC-9A8F-BA68C695DF33}"/>
              </a:ext>
            </a:extLst>
          </p:cNvPr>
          <p:cNvSpPr txBox="1"/>
          <p:nvPr/>
        </p:nvSpPr>
        <p:spPr>
          <a:xfrm>
            <a:off x="5422492" y="2343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容器网络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7AF0F8-0500-47FF-B282-05CF7ED152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98600" y="2683405"/>
            <a:ext cx="971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50315A6-9BF0-462E-A222-0423BCD6275E}"/>
              </a:ext>
            </a:extLst>
          </p:cNvPr>
          <p:cNvSpPr txBox="1"/>
          <p:nvPr/>
        </p:nvSpPr>
        <p:spPr>
          <a:xfrm>
            <a:off x="944602" y="2293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</a:p>
        </p:txBody>
      </p:sp>
    </p:spTree>
    <p:extLst>
      <p:ext uri="{BB962C8B-B14F-4D97-AF65-F5344CB8AC3E}">
        <p14:creationId xmlns:p14="http://schemas.microsoft.com/office/powerpoint/2010/main" val="347040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集群架构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69D95-3948-4644-8F1E-957A9EC051FE}"/>
              </a:ext>
            </a:extLst>
          </p:cNvPr>
          <p:cNvGrpSpPr/>
          <p:nvPr/>
        </p:nvGrpSpPr>
        <p:grpSpPr>
          <a:xfrm>
            <a:off x="1380068" y="2045757"/>
            <a:ext cx="2785532" cy="665954"/>
            <a:chOff x="2108201" y="2221180"/>
            <a:chExt cx="2785532" cy="66595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2DCE770-C29D-4AC0-ACFE-925E8D61BCA9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41E4F20-53C7-4700-8C1B-870F12BCF95E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EA18DC0-5355-44A3-807F-B1C327C1A026}"/>
              </a:ext>
            </a:extLst>
          </p:cNvPr>
          <p:cNvGrpSpPr/>
          <p:nvPr/>
        </p:nvGrpSpPr>
        <p:grpSpPr>
          <a:xfrm>
            <a:off x="1380068" y="3026433"/>
            <a:ext cx="2785532" cy="665954"/>
            <a:chOff x="2108201" y="2221180"/>
            <a:chExt cx="2785532" cy="66595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B72DFF8-E2B0-4F28-B099-4395306DA541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4D407032-5823-419A-843A-011BE3B5E2EC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13ECEE-C05A-4201-AF9D-9DCD71F385D7}"/>
              </a:ext>
            </a:extLst>
          </p:cNvPr>
          <p:cNvGrpSpPr/>
          <p:nvPr/>
        </p:nvGrpSpPr>
        <p:grpSpPr>
          <a:xfrm>
            <a:off x="1380068" y="4007109"/>
            <a:ext cx="2785532" cy="665954"/>
            <a:chOff x="2108201" y="2221180"/>
            <a:chExt cx="2785532" cy="665954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C2B520C-382B-4BF7-9D39-EA5142B08D89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F647609-EC85-43D4-8247-67CAD25CB06C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912CF9-043F-4B98-AA3F-43AAA6338020}"/>
              </a:ext>
            </a:extLst>
          </p:cNvPr>
          <p:cNvGrpSpPr/>
          <p:nvPr/>
        </p:nvGrpSpPr>
        <p:grpSpPr>
          <a:xfrm>
            <a:off x="1380068" y="4987785"/>
            <a:ext cx="2785532" cy="665954"/>
            <a:chOff x="2108201" y="2221180"/>
            <a:chExt cx="2785532" cy="66595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81E3A4E-5355-47CB-8560-992D34DBC40B}"/>
                </a:ext>
              </a:extLst>
            </p:cNvPr>
            <p:cNvSpPr/>
            <p:nvPr/>
          </p:nvSpPr>
          <p:spPr>
            <a:xfrm>
              <a:off x="2108201" y="2221180"/>
              <a:ext cx="2785532" cy="665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内网主机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8DE5908-3DC2-4925-BFB2-283F6D0D2A25}"/>
                </a:ext>
              </a:extLst>
            </p:cNvPr>
            <p:cNvSpPr/>
            <p:nvPr/>
          </p:nvSpPr>
          <p:spPr>
            <a:xfrm>
              <a:off x="3246967" y="235042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服务端容器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B8F410-4B01-4F04-B536-BD97C7618292}"/>
              </a:ext>
            </a:extLst>
          </p:cNvPr>
          <p:cNvGrpSpPr/>
          <p:nvPr/>
        </p:nvGrpSpPr>
        <p:grpSpPr>
          <a:xfrm>
            <a:off x="5814483" y="1857440"/>
            <a:ext cx="1676400" cy="2136245"/>
            <a:chOff x="7239000" y="1690688"/>
            <a:chExt cx="1676400" cy="213624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A09AE7-AD34-4B4C-8FF7-A0339038BE6D}"/>
                </a:ext>
              </a:extLst>
            </p:cNvPr>
            <p:cNvSpPr/>
            <p:nvPr/>
          </p:nvSpPr>
          <p:spPr>
            <a:xfrm>
              <a:off x="7239000" y="1690688"/>
              <a:ext cx="1676400" cy="21362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公网主机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14517857-AFF1-4840-8E0D-7D4CD715E8BE}"/>
                </a:ext>
              </a:extLst>
            </p:cNvPr>
            <p:cNvSpPr/>
            <p:nvPr/>
          </p:nvSpPr>
          <p:spPr>
            <a:xfrm>
              <a:off x="7319433" y="2237713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8F93345-DA18-4F4E-BAD2-47F5C3A10E77}"/>
                </a:ext>
              </a:extLst>
            </p:cNvPr>
            <p:cNvSpPr/>
            <p:nvPr/>
          </p:nvSpPr>
          <p:spPr>
            <a:xfrm>
              <a:off x="7319433" y="2767670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4B301F2A-A024-4F66-8C29-EA81609F2C4E}"/>
                </a:ext>
              </a:extLst>
            </p:cNvPr>
            <p:cNvSpPr/>
            <p:nvPr/>
          </p:nvSpPr>
          <p:spPr>
            <a:xfrm>
              <a:off x="7319433" y="3300668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6C8A5D-8608-4823-9A7A-FEEF202AA0AE}"/>
              </a:ext>
            </a:extLst>
          </p:cNvPr>
          <p:cNvGrpSpPr/>
          <p:nvPr/>
        </p:nvGrpSpPr>
        <p:grpSpPr>
          <a:xfrm>
            <a:off x="5814483" y="4308807"/>
            <a:ext cx="1676400" cy="1625600"/>
            <a:chOff x="5736167" y="3016251"/>
            <a:chExt cx="1676400" cy="1625600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FBD5BFF-8957-48B5-A349-7ED7EF07E26C}"/>
                </a:ext>
              </a:extLst>
            </p:cNvPr>
            <p:cNvSpPr/>
            <p:nvPr/>
          </p:nvSpPr>
          <p:spPr>
            <a:xfrm>
              <a:off x="5736167" y="3016251"/>
              <a:ext cx="1676400" cy="1625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公网主机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A95B827-3060-4B36-9E15-57D8EFE2887D}"/>
                </a:ext>
              </a:extLst>
            </p:cNvPr>
            <p:cNvSpPr/>
            <p:nvPr/>
          </p:nvSpPr>
          <p:spPr>
            <a:xfrm>
              <a:off x="5816600" y="3563275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B54AE67-AA1E-4665-A14C-58DE25491AE1}"/>
                </a:ext>
              </a:extLst>
            </p:cNvPr>
            <p:cNvSpPr/>
            <p:nvPr/>
          </p:nvSpPr>
          <p:spPr>
            <a:xfrm>
              <a:off x="5816600" y="4093232"/>
              <a:ext cx="1515534" cy="407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客户端容器</a:t>
              </a:r>
            </a:p>
          </p:txBody>
        </p: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48B9081-5FD8-4200-BE00-14EEB4C547C2}"/>
              </a:ext>
            </a:extLst>
          </p:cNvPr>
          <p:cNvSpPr/>
          <p:nvPr/>
        </p:nvSpPr>
        <p:spPr>
          <a:xfrm>
            <a:off x="4732867" y="1857440"/>
            <a:ext cx="571499" cy="4076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内网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0C326D-85DA-4161-A317-DB878316758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034368" y="2378734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7737BD7-22DF-457E-B734-55BE7F9C6E43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4034368" y="3359410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B354B7B-8AAC-465E-AC47-27A41162EFA6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4034368" y="4340085"/>
            <a:ext cx="698499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194F46C-9489-49F4-A525-48ABEF3ED9C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034368" y="5320762"/>
            <a:ext cx="69849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E96AE18-5B2A-4775-802A-D539A5761FE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304366" y="2608194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BFFC112-F0AF-45EC-AD20-2A90A3337834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304366" y="3138151"/>
            <a:ext cx="590550" cy="6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A5A5EEA-83A2-41B6-A0AC-9B647C53E4BF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304366" y="3671149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7F04461-D294-4FC3-A600-6D3EC33BCD1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304366" y="5059560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9A7C09F-64C1-4FC3-9733-F20E6B2E9F23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304366" y="5589516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3362E58-B5FC-4E93-B96A-2CFD8DAE29D9}"/>
              </a:ext>
            </a:extLst>
          </p:cNvPr>
          <p:cNvSpPr/>
          <p:nvPr/>
        </p:nvSpPr>
        <p:spPr>
          <a:xfrm>
            <a:off x="8001000" y="1860331"/>
            <a:ext cx="571499" cy="4076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264B8A7-2689-4040-83CB-264EAF368776}"/>
              </a:ext>
            </a:extLst>
          </p:cNvPr>
          <p:cNvCxnSpPr>
            <a:cxnSpLocks/>
          </p:cNvCxnSpPr>
          <p:nvPr/>
        </p:nvCxnSpPr>
        <p:spPr>
          <a:xfrm flipV="1">
            <a:off x="7410450" y="2608194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30F12C-92DF-474D-B1BF-757D12CE1522}"/>
              </a:ext>
            </a:extLst>
          </p:cNvPr>
          <p:cNvCxnSpPr>
            <a:cxnSpLocks/>
          </p:cNvCxnSpPr>
          <p:nvPr/>
        </p:nvCxnSpPr>
        <p:spPr>
          <a:xfrm flipV="1">
            <a:off x="7410450" y="3138151"/>
            <a:ext cx="590550" cy="6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3888E23-AD76-4AF8-9D34-F95107AFAA2A}"/>
              </a:ext>
            </a:extLst>
          </p:cNvPr>
          <p:cNvCxnSpPr>
            <a:cxnSpLocks/>
          </p:cNvCxnSpPr>
          <p:nvPr/>
        </p:nvCxnSpPr>
        <p:spPr>
          <a:xfrm>
            <a:off x="7410450" y="3671149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DA49CA7-BC14-4DE2-8B20-FF30267E8DF5}"/>
              </a:ext>
            </a:extLst>
          </p:cNvPr>
          <p:cNvCxnSpPr>
            <a:cxnSpLocks/>
          </p:cNvCxnSpPr>
          <p:nvPr/>
        </p:nvCxnSpPr>
        <p:spPr>
          <a:xfrm>
            <a:off x="7410450" y="5059560"/>
            <a:ext cx="59055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1CD432D-1F55-40D0-9D25-5E260526CC4E}"/>
              </a:ext>
            </a:extLst>
          </p:cNvPr>
          <p:cNvCxnSpPr>
            <a:cxnSpLocks/>
          </p:cNvCxnSpPr>
          <p:nvPr/>
        </p:nvCxnSpPr>
        <p:spPr>
          <a:xfrm>
            <a:off x="7410450" y="5589516"/>
            <a:ext cx="590550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箭头: 左右 101">
            <a:extLst>
              <a:ext uri="{FF2B5EF4-FFF2-40B4-BE49-F238E27FC236}">
                <a16:creationId xmlns:a16="http://schemas.microsoft.com/office/drawing/2014/main" id="{3856B2DB-74B6-49A3-8A91-038A331435CF}"/>
              </a:ext>
            </a:extLst>
          </p:cNvPr>
          <p:cNvSpPr/>
          <p:nvPr/>
        </p:nvSpPr>
        <p:spPr>
          <a:xfrm>
            <a:off x="8591550" y="3409681"/>
            <a:ext cx="1557865" cy="10325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</p:spTree>
    <p:extLst>
      <p:ext uri="{BB962C8B-B14F-4D97-AF65-F5344CB8AC3E}">
        <p14:creationId xmlns:p14="http://schemas.microsoft.com/office/powerpoint/2010/main" val="64936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E2F3-6F16-4BFB-9A6A-2DD912F6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总体结构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BBF54B-D733-464A-956B-352B9AAF9E70}"/>
              </a:ext>
            </a:extLst>
          </p:cNvPr>
          <p:cNvGrpSpPr/>
          <p:nvPr/>
        </p:nvGrpSpPr>
        <p:grpSpPr>
          <a:xfrm>
            <a:off x="2726230" y="1445670"/>
            <a:ext cx="6739539" cy="3966659"/>
            <a:chOff x="1517613" y="1445670"/>
            <a:chExt cx="6739539" cy="39666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05B3AE-3DA2-467A-9FA8-612A044EB98F}"/>
                </a:ext>
              </a:extLst>
            </p:cNvPr>
            <p:cNvSpPr/>
            <p:nvPr/>
          </p:nvSpPr>
          <p:spPr>
            <a:xfrm>
              <a:off x="5839918" y="3050109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Node.js</a:t>
              </a:r>
              <a:endParaRPr lang="zh-CN" altLang="en-US" dirty="0"/>
            </a:p>
          </p:txBody>
        </p:sp>
        <p:sp>
          <p:nvSpPr>
            <p:cNvPr id="5" name="箭头: 上下 4">
              <a:extLst>
                <a:ext uri="{FF2B5EF4-FFF2-40B4-BE49-F238E27FC236}">
                  <a16:creationId xmlns:a16="http://schemas.microsoft.com/office/drawing/2014/main" id="{945A2999-EE01-4E87-B4A2-9D6D0479608E}"/>
                </a:ext>
              </a:extLst>
            </p:cNvPr>
            <p:cNvSpPr/>
            <p:nvPr/>
          </p:nvSpPr>
          <p:spPr>
            <a:xfrm>
              <a:off x="6314051" y="3837515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</a:t>
              </a:r>
              <a:endParaRPr lang="en-US" altLang="zh-CN" dirty="0"/>
            </a:p>
            <a:p>
              <a:pPr algn="ctr"/>
              <a:r>
                <a:rPr lang="zh-CN" altLang="en-US" dirty="0"/>
                <a:t>读写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CD019B-BFA6-4817-A478-AEF0AAB418EC}"/>
                </a:ext>
              </a:extLst>
            </p:cNvPr>
            <p:cNvSpPr/>
            <p:nvPr/>
          </p:nvSpPr>
          <p:spPr>
            <a:xfrm>
              <a:off x="5839917" y="4633386"/>
              <a:ext cx="2417234" cy="7789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GlusterFS</a:t>
              </a:r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269D0BA-BD82-4F7E-A95E-1871AC2056EE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34847" y="3439580"/>
              <a:ext cx="1905071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C3C3A61-ED5C-494E-A90C-BF6D25B33E27}"/>
                </a:ext>
              </a:extLst>
            </p:cNvPr>
            <p:cNvSpPr txBox="1"/>
            <p:nvPr/>
          </p:nvSpPr>
          <p:spPr>
            <a:xfrm>
              <a:off x="4059271" y="3050109"/>
              <a:ext cx="165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文件上传</a:t>
              </a:r>
              <a:r>
                <a:rPr lang="en-US" altLang="zh-CN" dirty="0"/>
                <a:t>/</a:t>
              </a:r>
              <a:r>
                <a:rPr lang="zh-CN" altLang="en-US" dirty="0"/>
                <a:t>下载</a:t>
              </a:r>
            </a:p>
          </p:txBody>
        </p:sp>
        <p:sp>
          <p:nvSpPr>
            <p:cNvPr id="14" name="箭头: 上下 13">
              <a:extLst>
                <a:ext uri="{FF2B5EF4-FFF2-40B4-BE49-F238E27FC236}">
                  <a16:creationId xmlns:a16="http://schemas.microsoft.com/office/drawing/2014/main" id="{9EC289F1-E1F5-4F47-8DA7-F1CC6ED8B520}"/>
                </a:ext>
              </a:extLst>
            </p:cNvPr>
            <p:cNvSpPr/>
            <p:nvPr/>
          </p:nvSpPr>
          <p:spPr>
            <a:xfrm>
              <a:off x="6314051" y="2241541"/>
              <a:ext cx="1468967" cy="795871"/>
            </a:xfrm>
            <a:prstGeom prst="upDownArrow">
              <a:avLst>
                <a:gd name="adj1" fmla="val 59215"/>
                <a:gd name="adj2" fmla="val 319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  <a:endParaRPr lang="en-US" altLang="zh-CN" dirty="0"/>
            </a:p>
            <a:p>
              <a:pPr algn="ctr"/>
              <a:r>
                <a:rPr lang="zh-CN" altLang="en-US" dirty="0"/>
                <a:t>存取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9C70BB1E-2511-4AB4-BB69-11CB54FCB2A4}"/>
                </a:ext>
              </a:extLst>
            </p:cNvPr>
            <p:cNvSpPr/>
            <p:nvPr/>
          </p:nvSpPr>
          <p:spPr>
            <a:xfrm>
              <a:off x="5839917" y="1445670"/>
              <a:ext cx="2417234" cy="79587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Pika</a:t>
              </a:r>
              <a:r>
                <a:rPr lang="zh-CN" altLang="en-US" dirty="0"/>
                <a:t>数据库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F25882-70C9-4BF8-B7AF-08F199B12967}"/>
                </a:ext>
              </a:extLst>
            </p:cNvPr>
            <p:cNvSpPr/>
            <p:nvPr/>
          </p:nvSpPr>
          <p:spPr>
            <a:xfrm>
              <a:off x="1517613" y="3029970"/>
              <a:ext cx="2417234" cy="778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53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立方体 24">
            <a:extLst>
              <a:ext uri="{FF2B5EF4-FFF2-40B4-BE49-F238E27FC236}">
                <a16:creationId xmlns:a16="http://schemas.microsoft.com/office/drawing/2014/main" id="{8AC7B11A-EDA8-4A28-B909-11B5DD4668B7}"/>
              </a:ext>
            </a:extLst>
          </p:cNvPr>
          <p:cNvSpPr/>
          <p:nvPr/>
        </p:nvSpPr>
        <p:spPr>
          <a:xfrm flipH="1">
            <a:off x="8911437" y="3541505"/>
            <a:ext cx="2391585" cy="2737474"/>
          </a:xfrm>
          <a:prstGeom prst="cube">
            <a:avLst>
              <a:gd name="adj" fmla="val 25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主机文件系统</a:t>
            </a:r>
          </a:p>
        </p:txBody>
      </p:sp>
      <p:sp>
        <p:nvSpPr>
          <p:cNvPr id="21" name="箭头: 圆角右 20">
            <a:extLst>
              <a:ext uri="{FF2B5EF4-FFF2-40B4-BE49-F238E27FC236}">
                <a16:creationId xmlns:a16="http://schemas.microsoft.com/office/drawing/2014/main" id="{8FEE84E7-B252-4D44-AFFF-A443B73A5E7A}"/>
              </a:ext>
            </a:extLst>
          </p:cNvPr>
          <p:cNvSpPr/>
          <p:nvPr/>
        </p:nvSpPr>
        <p:spPr>
          <a:xfrm rot="5400000" flipH="1">
            <a:off x="5727229" y="3904259"/>
            <a:ext cx="652476" cy="631242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81F436BE-186D-4A58-A3C7-8BC84AC910CE}"/>
              </a:ext>
            </a:extLst>
          </p:cNvPr>
          <p:cNvSpPr/>
          <p:nvPr/>
        </p:nvSpPr>
        <p:spPr>
          <a:xfrm flipH="1">
            <a:off x="6830335" y="3545435"/>
            <a:ext cx="986319" cy="2737474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文件写入中间件</a:t>
            </a:r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FC82A75-3B13-40E8-87B9-AF236DDB4BEF}"/>
              </a:ext>
            </a:extLst>
          </p:cNvPr>
          <p:cNvSpPr/>
          <p:nvPr/>
        </p:nvSpPr>
        <p:spPr>
          <a:xfrm flipH="1">
            <a:off x="4751527" y="3545435"/>
            <a:ext cx="986319" cy="2737474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哈希中间件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27536C-9F47-4BEA-81A9-55051360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文件上传功能</a:t>
            </a:r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DD359CD2-B43E-40BB-B6B2-BF3D35F9B695}"/>
              </a:ext>
            </a:extLst>
          </p:cNvPr>
          <p:cNvSpPr/>
          <p:nvPr/>
        </p:nvSpPr>
        <p:spPr>
          <a:xfrm flipH="1">
            <a:off x="2672719" y="3549410"/>
            <a:ext cx="986319" cy="2737474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秒传中间件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BE8BBE4-98F6-4B52-ABEF-7B510F6DE56F}"/>
              </a:ext>
            </a:extLst>
          </p:cNvPr>
          <p:cNvSpPr/>
          <p:nvPr/>
        </p:nvSpPr>
        <p:spPr>
          <a:xfrm>
            <a:off x="1069953" y="4223855"/>
            <a:ext cx="1890444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上传文件流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0DC8290-5906-4DBB-BF76-BF437C66D665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3045243" y="2078518"/>
            <a:ext cx="1919336" cy="16780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箭头: 右 9">
            <a:extLst>
              <a:ext uri="{FF2B5EF4-FFF2-40B4-BE49-F238E27FC236}">
                <a16:creationId xmlns:a16="http://schemas.microsoft.com/office/drawing/2014/main" id="{62D6D69E-D899-4EEE-8B40-0D0C1F455F2A}"/>
              </a:ext>
            </a:extLst>
          </p:cNvPr>
          <p:cNvSpPr/>
          <p:nvPr/>
        </p:nvSpPr>
        <p:spPr>
          <a:xfrm>
            <a:off x="3659038" y="4223855"/>
            <a:ext cx="1356190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519D3B-2EB1-4FF6-9A9A-9A511DA3E1DD}"/>
              </a:ext>
            </a:extLst>
          </p:cNvPr>
          <p:cNvSpPr txBox="1"/>
          <p:nvPr/>
        </p:nvSpPr>
        <p:spPr>
          <a:xfrm>
            <a:off x="3165878" y="16049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查找相同文件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AA6C245-CB4A-4847-9005-4EBE33050200}"/>
              </a:ext>
            </a:extLst>
          </p:cNvPr>
          <p:cNvSpPr/>
          <p:nvPr/>
        </p:nvSpPr>
        <p:spPr>
          <a:xfrm>
            <a:off x="5737846" y="4219880"/>
            <a:ext cx="1356190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文件流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F202BE1-72E1-48C2-A9FD-B1A7638440DF}"/>
              </a:ext>
            </a:extLst>
          </p:cNvPr>
          <p:cNvSpPr/>
          <p:nvPr/>
        </p:nvSpPr>
        <p:spPr>
          <a:xfrm>
            <a:off x="7816654" y="4219880"/>
            <a:ext cx="1356190" cy="12020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流写入</a:t>
            </a: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EE26D08C-0259-4D63-9075-2F7372559278}"/>
              </a:ext>
            </a:extLst>
          </p:cNvPr>
          <p:cNvSpPr/>
          <p:nvPr/>
        </p:nvSpPr>
        <p:spPr>
          <a:xfrm flipH="1">
            <a:off x="5229548" y="3217856"/>
            <a:ext cx="1732904" cy="720877"/>
          </a:xfrm>
          <a:prstGeom prst="cube">
            <a:avLst>
              <a:gd name="adj" fmla="val 61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流式哈希</a:t>
            </a:r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F7FCA48C-0D6C-4F2B-8FA8-693128236727}"/>
              </a:ext>
            </a:extLst>
          </p:cNvPr>
          <p:cNvSpPr/>
          <p:nvPr/>
        </p:nvSpPr>
        <p:spPr>
          <a:xfrm>
            <a:off x="4887383" y="2356903"/>
            <a:ext cx="2417234" cy="1099821"/>
          </a:xfrm>
          <a:prstGeom prst="upArrow">
            <a:avLst>
              <a:gd name="adj1" fmla="val 3809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上传文件指纹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9E35C4B7-3971-4ABC-9BBB-F7DFB20EDACB}"/>
              </a:ext>
            </a:extLst>
          </p:cNvPr>
          <p:cNvSpPr/>
          <p:nvPr/>
        </p:nvSpPr>
        <p:spPr>
          <a:xfrm>
            <a:off x="4843944" y="1559947"/>
            <a:ext cx="4164150" cy="79587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Pika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86924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185</Words>
  <Application>Microsoft Office PowerPoint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分布式流文件存储</vt:lpstr>
      <vt:lpstr>功能</vt:lpstr>
      <vt:lpstr>功能</vt:lpstr>
      <vt:lpstr>架构</vt:lpstr>
      <vt:lpstr>基本架构</vt:lpstr>
      <vt:lpstr>集群架构</vt:lpstr>
      <vt:lpstr>应用结构</vt:lpstr>
      <vt:lpstr>总体结构</vt:lpstr>
      <vt:lpstr>文件上传功能</vt:lpstr>
      <vt:lpstr>文件下载功能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分布式文件存储</dc:title>
  <dc:creator>Yin Daheng</dc:creator>
  <cp:lastModifiedBy>Yin Daheng</cp:lastModifiedBy>
  <cp:revision>28</cp:revision>
  <dcterms:created xsi:type="dcterms:W3CDTF">2019-11-26T08:07:44Z</dcterms:created>
  <dcterms:modified xsi:type="dcterms:W3CDTF">2019-12-15T14:45:07Z</dcterms:modified>
</cp:coreProperties>
</file>