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8" r:id="rId6"/>
    <p:sldId id="261" r:id="rId7"/>
    <p:sldId id="264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7B790-09C0-41EB-AE06-12464466475F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68FB-DEE7-4B3D-858D-9FB32A7BA9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8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中间件的本质是一个四输入的函数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8FB-DEE7-4B3D-858D-9FB32A7BA9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4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A54D1-B5A5-4135-BEBD-40D29FA1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62596-AAE7-4A93-97E6-A389BDA0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A2057-FC7E-4BFB-99B3-77068476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3184D-8206-4B78-92BC-E6349F2B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04504-816F-4C57-B6B7-83A2CD5E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0F92-FBDD-41BD-9DA5-895C03DF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67966C-0ACC-4F25-A74A-6C9219DB9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5FBD4-754C-4EBD-93EF-F19ED05D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9CE25-1955-4495-9390-E5C9D3A0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7CD85-C142-4627-A272-E2916938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2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EA7B37-872E-4C45-B2CD-53C791257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CC4C7-85C9-4044-B746-7BB08596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CF8F9-85C0-447C-8151-5D239ED4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51561-DF83-4377-9AD4-227E3F9E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801FF-9561-4023-954D-60CB333B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49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CCEE8-1FD1-4C77-9C09-9E5027E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ABFE1-AD9F-4B3C-A2F9-16E0C9EB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78D95-84BE-4C94-8174-0DABC20B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52E51-5D79-4692-B95D-505B9B26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8C1C5-E753-41AD-8B21-58DCAC32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6D10-AA51-4962-A283-3D6721D5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857F9-97F9-400C-9C30-DC7A013C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41C2C-CE66-4E05-AB7F-3E115C9E2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EB3EF-0DA0-46D1-B3AD-D45A5CB2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7247E-006B-452C-9FF5-CA26B395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6907-8727-48CD-BA0A-7BA7099C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2396-1A8B-42F2-A369-983E91909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ADBAE-3650-4702-A2E8-F4B53342A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52B54-62D7-4639-BBC2-C4415A6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80AB45-E798-4087-B644-45EEAF26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74EA51-39B0-43FB-A55E-111E40BE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6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4453-768C-4CD9-9DC4-795FE782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759B3-C490-4758-9F93-CE3F4FC3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68606-CDC1-4964-8D35-C1962BA8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A99A7-9FDC-44EA-BEA4-8E1613154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E50022-EEC0-497D-A617-29FFF92C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2D341F-F7E6-466A-9232-A24DCDB2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413027-5A98-4F59-9C85-951D9BA9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E205A3-426E-4A6B-91CD-94EF9F8D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39E88-BF82-4B1F-B5D4-4F2A8D60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37F5B-AE85-4EA9-A26F-91D49D36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90298E-DD21-4A3E-B5CC-F8653A10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F56395-7D22-4273-A6A2-CEAF6E0F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2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C501A3-B847-47A6-AFA2-60702E15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14C378-EED5-4CE4-92F4-34ABFB7D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5E4FB-34B7-4EBE-850C-4EF50185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4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CE63A-D098-4697-9973-D0490BFB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60CE5-D49E-40A6-980A-4C80D194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A39527-3E9B-4233-83A2-AC2A3FBE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DEB8D7-C229-431B-84E3-0AA6D7FB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CB8BFC-CB79-4473-BF36-F1B5469D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23605-688A-4D97-8248-0237CB3C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A1983-18E1-4D26-86E4-F0705A59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D8C73-38EB-4221-A79E-D1BBB4DF3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FA024-A3C3-4066-9DF8-CB70B887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54E826-4CC7-4EAE-8812-712A3790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91F71-4D3F-4464-96B9-9ECB803C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C055F-FE6E-4518-A0E4-7EE67F6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9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B5BE93-C8CA-4586-9916-785EED35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E5A47-788C-4AB4-B231-1A65EA40F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7028C-C6DD-4441-B3AC-37C9B0D52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7CC28-A81F-4485-B7B9-A8E70C0181F8}" type="datetimeFigureOut">
              <a:rPr lang="zh-CN" altLang="en-US" smtClean="0"/>
              <a:t>2019/12/15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476694-A3B2-4691-AA52-1AD675414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8EB5A-3F3F-4071-B2BD-51690F257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FE80-9A53-4ADB-B923-5053864E0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0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DC216-C0B1-4581-A1C3-E3779C7A0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流式数据处理框架</a:t>
            </a:r>
            <a:br>
              <a:rPr lang="en-US" altLang="zh-CN" dirty="0"/>
            </a:br>
            <a:r>
              <a:rPr lang="en-US" altLang="zh-CN" dirty="0" err="1"/>
              <a:t>wchain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516E5-175A-475C-84E7-EBABD6694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  <a:r>
              <a:rPr lang="en-US" altLang="zh-CN" dirty="0"/>
              <a:t>(middle</a:t>
            </a:r>
            <a:r>
              <a:rPr lang="en-US" altLang="zh-CN" dirty="0">
                <a:solidFill>
                  <a:srgbClr val="FF0000"/>
                </a:solidFill>
              </a:rPr>
              <a:t>w</a:t>
            </a:r>
            <a:r>
              <a:rPr lang="en-US" altLang="zh-CN" dirty="0"/>
              <a:t>are)</a:t>
            </a:r>
          </a:p>
          <a:p>
            <a:r>
              <a:rPr lang="zh-CN" altLang="en-US" dirty="0"/>
              <a:t>调用链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chain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19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右 55">
            <a:extLst>
              <a:ext uri="{FF2B5EF4-FFF2-40B4-BE49-F238E27FC236}">
                <a16:creationId xmlns:a16="http://schemas.microsoft.com/office/drawing/2014/main" id="{70F0C999-CBCA-4481-A27B-D121C142C7EF}"/>
              </a:ext>
            </a:extLst>
          </p:cNvPr>
          <p:cNvSpPr/>
          <p:nvPr/>
        </p:nvSpPr>
        <p:spPr>
          <a:xfrm>
            <a:off x="3142311" y="2128541"/>
            <a:ext cx="1798969" cy="60113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E791655D-6F58-487E-9EB1-F25EC64F6B8F}"/>
              </a:ext>
            </a:extLst>
          </p:cNvPr>
          <p:cNvSpPr/>
          <p:nvPr/>
        </p:nvSpPr>
        <p:spPr>
          <a:xfrm>
            <a:off x="9387350" y="1597584"/>
            <a:ext cx="624924" cy="4010133"/>
          </a:xfrm>
          <a:prstGeom prst="rightBrace">
            <a:avLst>
              <a:gd name="adj1" fmla="val 132597"/>
              <a:gd name="adj2" fmla="val 22222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57718A-A8EB-49C8-B3D5-DDBE7415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运行时注入控制器的实现</a:t>
            </a:r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1A2B451A-E539-428F-8F30-D5D1010AAEBE}"/>
              </a:ext>
            </a:extLst>
          </p:cNvPr>
          <p:cNvSpPr/>
          <p:nvPr/>
        </p:nvSpPr>
        <p:spPr>
          <a:xfrm>
            <a:off x="10012274" y="3308976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Chain[3](meta, stream , 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1" name="立方体 20">
            <a:extLst>
              <a:ext uri="{FF2B5EF4-FFF2-40B4-BE49-F238E27FC236}">
                <a16:creationId xmlns:a16="http://schemas.microsoft.com/office/drawing/2014/main" id="{44ADBD33-9D29-4BAD-BFAC-722A994A92B5}"/>
              </a:ext>
            </a:extLst>
          </p:cNvPr>
          <p:cNvSpPr/>
          <p:nvPr/>
        </p:nvSpPr>
        <p:spPr>
          <a:xfrm>
            <a:off x="10012274" y="2669973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Chain[2](meta, stream , 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2" name="立方体 21">
            <a:extLst>
              <a:ext uri="{FF2B5EF4-FFF2-40B4-BE49-F238E27FC236}">
                <a16:creationId xmlns:a16="http://schemas.microsoft.com/office/drawing/2014/main" id="{97F783EE-E8C7-4FB4-BF43-9BB4B6DA7486}"/>
              </a:ext>
            </a:extLst>
          </p:cNvPr>
          <p:cNvSpPr/>
          <p:nvPr/>
        </p:nvSpPr>
        <p:spPr>
          <a:xfrm>
            <a:off x="10012274" y="2030970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Chain[1](meta, stream , 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45F3000F-EA12-4BE2-BEE4-8DBC6246F57B}"/>
              </a:ext>
            </a:extLst>
          </p:cNvPr>
          <p:cNvSpPr/>
          <p:nvPr/>
        </p:nvSpPr>
        <p:spPr>
          <a:xfrm>
            <a:off x="10012274" y="1391967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Chain[0](meta, stream, 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  <p:sp>
        <p:nvSpPr>
          <p:cNvPr id="24" name="立方体 23">
            <a:extLst>
              <a:ext uri="{FF2B5EF4-FFF2-40B4-BE49-F238E27FC236}">
                <a16:creationId xmlns:a16="http://schemas.microsoft.com/office/drawing/2014/main" id="{A84CC50E-F4D4-46DF-A61E-F32261A70824}"/>
              </a:ext>
            </a:extLst>
          </p:cNvPr>
          <p:cNvSpPr/>
          <p:nvPr/>
        </p:nvSpPr>
        <p:spPr>
          <a:xfrm>
            <a:off x="10012274" y="752964"/>
            <a:ext cx="2044558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调用链函数入口表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E6C3902-747C-4B5F-A981-AFA0CDB5EDFE}"/>
              </a:ext>
            </a:extLst>
          </p:cNvPr>
          <p:cNvGrpSpPr/>
          <p:nvPr/>
        </p:nvGrpSpPr>
        <p:grpSpPr>
          <a:xfrm>
            <a:off x="4941281" y="1597584"/>
            <a:ext cx="4446069" cy="4010133"/>
            <a:chOff x="1649931" y="1645600"/>
            <a:chExt cx="4446069" cy="4010133"/>
          </a:xfrm>
        </p:grpSpPr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B4BA67C9-A68A-4151-B278-DB82655C4CAC}"/>
                </a:ext>
              </a:extLst>
            </p:cNvPr>
            <p:cNvSpPr/>
            <p:nvPr/>
          </p:nvSpPr>
          <p:spPr>
            <a:xfrm>
              <a:off x="1649931" y="1645600"/>
              <a:ext cx="4446069" cy="4010133"/>
            </a:xfrm>
            <a:prstGeom prst="cube">
              <a:avLst>
                <a:gd name="adj" fmla="val 512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600" dirty="0"/>
                <a:t>Chain[</a:t>
              </a:r>
              <a:r>
                <a:rPr lang="en-US" altLang="zh-CN" sz="1600" dirty="0" err="1"/>
                <a:t>i</a:t>
              </a:r>
              <a:r>
                <a:rPr lang="en-US" altLang="zh-CN" sz="1600" dirty="0"/>
                <a:t>](meta, stream, </a:t>
              </a:r>
              <a:r>
                <a:rPr lang="en-US" altLang="zh-CN" sz="1600" dirty="0">
                  <a:solidFill>
                    <a:srgbClr val="FF0000"/>
                  </a:solidFill>
                </a:rPr>
                <a:t>controller</a:t>
              </a:r>
              <a:r>
                <a:rPr lang="en-US" altLang="zh-CN" sz="1600" dirty="0"/>
                <a:t>){</a:t>
              </a:r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endParaRPr lang="en-US" altLang="zh-CN" sz="1600" dirty="0"/>
            </a:p>
            <a:p>
              <a:r>
                <a:rPr lang="en-US" altLang="zh-CN" sz="1600" dirty="0"/>
                <a:t>}</a:t>
              </a:r>
              <a:endParaRPr lang="zh-CN" altLang="en-US" sz="1600" dirty="0"/>
            </a:p>
          </p:txBody>
        </p:sp>
        <p:sp>
          <p:nvSpPr>
            <p:cNvPr id="8" name="内容占位符 3">
              <a:extLst>
                <a:ext uri="{FF2B5EF4-FFF2-40B4-BE49-F238E27FC236}">
                  <a16:creationId xmlns:a16="http://schemas.microsoft.com/office/drawing/2014/main" id="{E9B84096-151D-4E4A-BA1E-B6916A1CD2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6671" y="4193585"/>
              <a:ext cx="3712588" cy="117510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1400" dirty="0"/>
                <a:t>function Middleware(meta, stream, next, end){	next(meta, stream)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1400" dirty="0"/>
                <a:t>	end()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D2E9B410-F639-4194-ADE4-478AB168F371}"/>
                </a:ext>
              </a:extLst>
            </p:cNvPr>
            <p:cNvSpPr/>
            <p:nvPr/>
          </p:nvSpPr>
          <p:spPr>
            <a:xfrm>
              <a:off x="2016671" y="2928975"/>
              <a:ext cx="3199592" cy="965887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400" dirty="0"/>
                <a:t>匿名</a:t>
              </a:r>
              <a:r>
                <a:rPr lang="en-US" altLang="zh-CN" sz="1400" dirty="0"/>
                <a:t>next</a:t>
              </a:r>
              <a:r>
                <a:rPr lang="zh-CN" altLang="en-US" sz="1400" dirty="0"/>
                <a:t>函数</a:t>
              </a:r>
              <a:r>
                <a:rPr lang="en-US" altLang="zh-CN" sz="1400" dirty="0"/>
                <a:t>(meta, stream){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1400" dirty="0">
                  <a:solidFill>
                    <a:schemeClr val="tx1"/>
                  </a:solidFill>
                </a:rPr>
                <a:t>调用</a:t>
              </a:r>
              <a:r>
                <a:rPr lang="en-US" altLang="zh-CN" sz="1400" dirty="0">
                  <a:solidFill>
                    <a:schemeClr val="tx1"/>
                  </a:solidFill>
                </a:rPr>
                <a:t>controller</a:t>
              </a:r>
              <a:r>
                <a:rPr lang="zh-CN" altLang="en-US" sz="1400" dirty="0">
                  <a:solidFill>
                    <a:schemeClr val="tx1"/>
                  </a:solidFill>
                </a:rPr>
                <a:t>处理</a:t>
              </a:r>
              <a:r>
                <a:rPr lang="en-US" altLang="zh-CN" sz="1400" dirty="0">
                  <a:solidFill>
                    <a:schemeClr val="tx1"/>
                  </a:solidFill>
                </a:rPr>
                <a:t>next</a:t>
              </a:r>
              <a:r>
                <a:rPr lang="zh-CN" altLang="en-US" sz="1400" dirty="0">
                  <a:solidFill>
                    <a:schemeClr val="tx1"/>
                  </a:solidFill>
                </a:rPr>
                <a:t>事件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/>
                <a:t>       Chain[i+1](meta, stream, </a:t>
              </a:r>
              <a:r>
                <a:rPr lang="en-US" altLang="zh-CN" sz="1400" dirty="0">
                  <a:solidFill>
                    <a:srgbClr val="FF0000"/>
                  </a:solidFill>
                </a:rPr>
                <a:t>controller</a:t>
              </a:r>
              <a:r>
                <a:rPr lang="en-US" altLang="zh-CN" sz="1400" dirty="0"/>
                <a:t>)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25" name="流程图: 过程 24">
              <a:extLst>
                <a:ext uri="{FF2B5EF4-FFF2-40B4-BE49-F238E27FC236}">
                  <a16:creationId xmlns:a16="http://schemas.microsoft.com/office/drawing/2014/main" id="{FAE20FD8-0652-49CA-88B4-7AEBD04AC2CC}"/>
                </a:ext>
              </a:extLst>
            </p:cNvPr>
            <p:cNvSpPr/>
            <p:nvPr/>
          </p:nvSpPr>
          <p:spPr>
            <a:xfrm>
              <a:off x="2529667" y="2187029"/>
              <a:ext cx="3199592" cy="728549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sz="1400" dirty="0"/>
                <a:t>匿名</a:t>
              </a:r>
              <a:r>
                <a:rPr lang="en-US" altLang="zh-CN" sz="1400" dirty="0"/>
                <a:t>end</a:t>
              </a:r>
              <a:r>
                <a:rPr lang="zh-CN" altLang="en-US" sz="1400" dirty="0"/>
                <a:t>函数</a:t>
              </a:r>
              <a:r>
                <a:rPr lang="en-US" altLang="zh-CN" sz="1400" dirty="0"/>
                <a:t>(meta, stream){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1400" dirty="0">
                  <a:solidFill>
                    <a:schemeClr val="tx1"/>
                  </a:solidFill>
                </a:rPr>
                <a:t>调用</a:t>
              </a:r>
              <a:r>
                <a:rPr lang="en-US" altLang="zh-CN" sz="1400" dirty="0">
                  <a:solidFill>
                    <a:schemeClr val="tx1"/>
                  </a:solidFill>
                </a:rPr>
                <a:t>controller</a:t>
              </a:r>
              <a:r>
                <a:rPr lang="zh-CN" altLang="en-US" sz="1400" dirty="0">
                  <a:solidFill>
                    <a:schemeClr val="tx1"/>
                  </a:solidFill>
                </a:rPr>
                <a:t>处理</a:t>
              </a:r>
              <a:r>
                <a:rPr lang="en-US" altLang="zh-CN" sz="1400" dirty="0">
                  <a:solidFill>
                    <a:schemeClr val="tx1"/>
                  </a:solidFill>
                </a:rPr>
                <a:t>end</a:t>
              </a:r>
              <a:r>
                <a:rPr lang="zh-CN" altLang="en-US" sz="1400" dirty="0">
                  <a:solidFill>
                    <a:schemeClr val="tx1"/>
                  </a:solidFill>
                </a:rPr>
                <a:t>事件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en-US" altLang="zh-CN" sz="1400" dirty="0"/>
                <a:t>}</a:t>
              </a:r>
              <a:endParaRPr lang="zh-CN" altLang="en-US" sz="1400" dirty="0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50B03D50-70DD-486F-BE9D-21D41A053A57}"/>
                </a:ext>
              </a:extLst>
            </p:cNvPr>
            <p:cNvSpPr/>
            <p:nvPr/>
          </p:nvSpPr>
          <p:spPr>
            <a:xfrm>
              <a:off x="4855945" y="3894862"/>
              <a:ext cx="240632" cy="285801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箭头: 下 26">
              <a:extLst>
                <a:ext uri="{FF2B5EF4-FFF2-40B4-BE49-F238E27FC236}">
                  <a16:creationId xmlns:a16="http://schemas.microsoft.com/office/drawing/2014/main" id="{CB0970D9-A25E-482D-A301-8DC1EE8D7F15}"/>
                </a:ext>
              </a:extLst>
            </p:cNvPr>
            <p:cNvSpPr/>
            <p:nvPr/>
          </p:nvSpPr>
          <p:spPr>
            <a:xfrm>
              <a:off x="5264706" y="2915578"/>
              <a:ext cx="240632" cy="1265085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AA06B24-DFA7-4CED-8FD8-0D9FD288CE92}"/>
              </a:ext>
            </a:extLst>
          </p:cNvPr>
          <p:cNvCxnSpPr>
            <a:cxnSpLocks/>
          </p:cNvCxnSpPr>
          <p:nvPr/>
        </p:nvCxnSpPr>
        <p:spPr>
          <a:xfrm>
            <a:off x="11238865" y="2068843"/>
            <a:ext cx="0" cy="48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3DD0C01-61C8-45C5-85D0-F1FA02624EA4}"/>
              </a:ext>
            </a:extLst>
          </p:cNvPr>
          <p:cNvCxnSpPr>
            <a:cxnSpLocks/>
          </p:cNvCxnSpPr>
          <p:nvPr/>
        </p:nvCxnSpPr>
        <p:spPr>
          <a:xfrm>
            <a:off x="7747930" y="2030343"/>
            <a:ext cx="0" cy="1398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3252785-EBC6-498C-B813-41A708BB9C41}"/>
              </a:ext>
            </a:extLst>
          </p:cNvPr>
          <p:cNvCxnSpPr>
            <a:cxnSpLocks/>
          </p:cNvCxnSpPr>
          <p:nvPr/>
        </p:nvCxnSpPr>
        <p:spPr>
          <a:xfrm flipV="1">
            <a:off x="8387927" y="3267646"/>
            <a:ext cx="2489623" cy="220985"/>
          </a:xfrm>
          <a:prstGeom prst="bentConnector3">
            <a:avLst>
              <a:gd name="adj1" fmla="val 364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9C67A0D-3674-486A-AF5B-7517FE7CAF30}"/>
              </a:ext>
            </a:extLst>
          </p:cNvPr>
          <p:cNvCxnSpPr>
            <a:cxnSpLocks/>
          </p:cNvCxnSpPr>
          <p:nvPr/>
        </p:nvCxnSpPr>
        <p:spPr>
          <a:xfrm rot="10800000">
            <a:off x="7828054" y="2003370"/>
            <a:ext cx="3049496" cy="633147"/>
          </a:xfrm>
          <a:prstGeom prst="bentConnector3">
            <a:avLst>
              <a:gd name="adj1" fmla="val 518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内容占位符 2">
            <a:extLst>
              <a:ext uri="{FF2B5EF4-FFF2-40B4-BE49-F238E27FC236}">
                <a16:creationId xmlns:a16="http://schemas.microsoft.com/office/drawing/2014/main" id="{73F9DD31-D1D0-4E11-9AAA-CE2C09AE4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60820"/>
            <a:ext cx="41030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主要方法：</a:t>
            </a:r>
            <a:endParaRPr lang="en-US" altLang="zh-CN" sz="2400" dirty="0"/>
          </a:p>
          <a:p>
            <a:r>
              <a:rPr lang="zh-CN" altLang="en-US" sz="2400" dirty="0"/>
              <a:t>调用链中的闭包</a:t>
            </a:r>
            <a:r>
              <a:rPr lang="en-US" altLang="zh-CN" sz="2400" dirty="0"/>
              <a:t>(</a:t>
            </a:r>
            <a:r>
              <a:rPr lang="zh-CN" altLang="en-US" sz="2400" dirty="0"/>
              <a:t>匿名函数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外部传入的控制器逐级传递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9E466D87-FE78-46B6-A2BA-567AC7CC8B36}"/>
              </a:ext>
            </a:extLst>
          </p:cNvPr>
          <p:cNvSpPr/>
          <p:nvPr/>
        </p:nvSpPr>
        <p:spPr>
          <a:xfrm>
            <a:off x="1103667" y="1965320"/>
            <a:ext cx="2038644" cy="1010433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wchain</a:t>
            </a:r>
            <a:r>
              <a:rPr lang="zh-CN" altLang="en-US" sz="2000" dirty="0"/>
              <a:t>构造器</a:t>
            </a:r>
          </a:p>
        </p:txBody>
      </p:sp>
      <p:sp>
        <p:nvSpPr>
          <p:cNvPr id="57" name="立方体 56">
            <a:extLst>
              <a:ext uri="{FF2B5EF4-FFF2-40B4-BE49-F238E27FC236}">
                <a16:creationId xmlns:a16="http://schemas.microsoft.com/office/drawing/2014/main" id="{B5C47F4D-828D-4862-9693-923CD7D0CE0E}"/>
              </a:ext>
            </a:extLst>
          </p:cNvPr>
          <p:cNvSpPr/>
          <p:nvPr/>
        </p:nvSpPr>
        <p:spPr>
          <a:xfrm>
            <a:off x="8050383" y="748476"/>
            <a:ext cx="1492610" cy="72911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wchain</a:t>
            </a:r>
            <a:r>
              <a:rPr lang="zh-CN" altLang="en-US" sz="1600" dirty="0"/>
              <a:t>组件控制器</a:t>
            </a: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9A90886-2446-4698-8C16-6B0A6D8306F0}"/>
              </a:ext>
            </a:extLst>
          </p:cNvPr>
          <p:cNvCxnSpPr>
            <a:cxnSpLocks/>
            <a:stCxn id="57" idx="5"/>
          </p:cNvCxnSpPr>
          <p:nvPr/>
        </p:nvCxnSpPr>
        <p:spPr>
          <a:xfrm>
            <a:off x="9542993" y="1021893"/>
            <a:ext cx="1332592" cy="97708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BF349B22-89A9-41D3-805A-E1EB14700693}"/>
              </a:ext>
            </a:extLst>
          </p:cNvPr>
          <p:cNvSpPr/>
          <p:nvPr/>
        </p:nvSpPr>
        <p:spPr>
          <a:xfrm>
            <a:off x="9495210" y="67420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传入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EA2B81D-5071-4C30-921D-013BF9517576}"/>
              </a:ext>
            </a:extLst>
          </p:cNvPr>
          <p:cNvCxnSpPr>
            <a:cxnSpLocks/>
          </p:cNvCxnSpPr>
          <p:nvPr/>
        </p:nvCxnSpPr>
        <p:spPr>
          <a:xfrm>
            <a:off x="11267740" y="3350655"/>
            <a:ext cx="0" cy="484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88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6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6FA4F69-ADC7-4105-9751-1B8EB1E07236}"/>
              </a:ext>
            </a:extLst>
          </p:cNvPr>
          <p:cNvGrpSpPr/>
          <p:nvPr/>
        </p:nvGrpSpPr>
        <p:grpSpPr>
          <a:xfrm>
            <a:off x="838200" y="737657"/>
            <a:ext cx="10515600" cy="5755218"/>
            <a:chOff x="838200" y="737657"/>
            <a:chExt cx="10515600" cy="575521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8B8308E-F558-4F1F-AAA4-BA9169436561}"/>
                </a:ext>
              </a:extLst>
            </p:cNvPr>
            <p:cNvGrpSpPr/>
            <p:nvPr/>
          </p:nvGrpSpPr>
          <p:grpSpPr>
            <a:xfrm>
              <a:off x="838200" y="3252875"/>
              <a:ext cx="10515600" cy="3240000"/>
              <a:chOff x="838200" y="3252875"/>
              <a:chExt cx="10515600" cy="3240000"/>
            </a:xfrm>
          </p:grpSpPr>
          <p:sp>
            <p:nvSpPr>
              <p:cNvPr id="4" name="流程图: 顺序访问存储器 3">
                <a:extLst>
                  <a:ext uri="{FF2B5EF4-FFF2-40B4-BE49-F238E27FC236}">
                    <a16:creationId xmlns:a16="http://schemas.microsoft.com/office/drawing/2014/main" id="{EE55E101-4B2B-4D6D-B1C0-ACE6DB9D6EBA}"/>
                  </a:ext>
                </a:extLst>
              </p:cNvPr>
              <p:cNvSpPr/>
              <p:nvPr/>
            </p:nvSpPr>
            <p:spPr>
              <a:xfrm>
                <a:off x="4476000" y="3252875"/>
                <a:ext cx="3240000" cy="3240000"/>
              </a:xfrm>
              <a:prstGeom prst="flowChartMagneticTap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/>
                  <a:t>中间件</a:t>
                </a:r>
                <a:endParaRPr lang="en-US" altLang="zh-CN" sz="2800" dirty="0"/>
              </a:p>
              <a:p>
                <a:pPr algn="ctr"/>
                <a:r>
                  <a:rPr lang="zh-CN" altLang="en-US" sz="2800" dirty="0"/>
                  <a:t>调用链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41F9A8D-5966-41D2-BEFF-02811A4F0C97}"/>
                  </a:ext>
                </a:extLst>
              </p:cNvPr>
              <p:cNvSpPr txBox="1"/>
              <p:nvPr/>
            </p:nvSpPr>
            <p:spPr>
              <a:xfrm>
                <a:off x="838200" y="4672817"/>
                <a:ext cx="18741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2000" dirty="0"/>
                  <a:t>数据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2501D2C-E552-4F9A-93CA-C6618DF06A1B}"/>
                  </a:ext>
                </a:extLst>
              </p:cNvPr>
              <p:cNvSpPr txBox="1"/>
              <p:nvPr/>
            </p:nvSpPr>
            <p:spPr>
              <a:xfrm>
                <a:off x="9479623" y="4672817"/>
                <a:ext cx="18741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数据</a:t>
                </a:r>
              </a:p>
            </p:txBody>
          </p:sp>
          <p:sp>
            <p:nvSpPr>
              <p:cNvPr id="7" name="箭头: 右 6">
                <a:extLst>
                  <a:ext uri="{FF2B5EF4-FFF2-40B4-BE49-F238E27FC236}">
                    <a16:creationId xmlns:a16="http://schemas.microsoft.com/office/drawing/2014/main" id="{4CEA7705-218F-4F26-882E-F8F257B38E65}"/>
                  </a:ext>
                </a:extLst>
              </p:cNvPr>
              <p:cNvSpPr/>
              <p:nvPr/>
            </p:nvSpPr>
            <p:spPr>
              <a:xfrm>
                <a:off x="2712377" y="4104648"/>
                <a:ext cx="1763623" cy="153645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流式输入</a:t>
                </a:r>
              </a:p>
            </p:txBody>
          </p:sp>
          <p:sp>
            <p:nvSpPr>
              <p:cNvPr id="8" name="箭头: 右 7">
                <a:extLst>
                  <a:ext uri="{FF2B5EF4-FFF2-40B4-BE49-F238E27FC236}">
                    <a16:creationId xmlns:a16="http://schemas.microsoft.com/office/drawing/2014/main" id="{583542BC-17E7-471D-AAED-DA8DA35B193A}"/>
                  </a:ext>
                </a:extLst>
              </p:cNvPr>
              <p:cNvSpPr/>
              <p:nvPr/>
            </p:nvSpPr>
            <p:spPr>
              <a:xfrm>
                <a:off x="7716000" y="4104647"/>
                <a:ext cx="1763623" cy="153645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流式输出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F02BA1D-D542-49A5-B85F-3AFDEAC450FA}"/>
                </a:ext>
              </a:extLst>
            </p:cNvPr>
            <p:cNvGrpSpPr/>
            <p:nvPr/>
          </p:nvGrpSpPr>
          <p:grpSpPr>
            <a:xfrm>
              <a:off x="4438288" y="737657"/>
              <a:ext cx="3315423" cy="2941103"/>
              <a:chOff x="6164200" y="716496"/>
              <a:chExt cx="3315423" cy="2941103"/>
            </a:xfrm>
          </p:grpSpPr>
          <p:sp>
            <p:nvSpPr>
              <p:cNvPr id="18" name="标注: 下箭头 17">
                <a:extLst>
                  <a:ext uri="{FF2B5EF4-FFF2-40B4-BE49-F238E27FC236}">
                    <a16:creationId xmlns:a16="http://schemas.microsoft.com/office/drawing/2014/main" id="{C9F06DBA-BD64-4FB2-A2D9-DFBD76B866FB}"/>
                  </a:ext>
                </a:extLst>
              </p:cNvPr>
              <p:cNvSpPr/>
              <p:nvPr/>
            </p:nvSpPr>
            <p:spPr>
              <a:xfrm>
                <a:off x="6164200" y="716496"/>
                <a:ext cx="3315423" cy="2941103"/>
              </a:xfrm>
              <a:prstGeom prst="downArrowCallou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dirty="0"/>
                  <a:t>构造</a:t>
                </a:r>
              </a:p>
            </p:txBody>
          </p:sp>
          <p:sp>
            <p:nvSpPr>
              <p:cNvPr id="9" name="立方体 8">
                <a:extLst>
                  <a:ext uri="{FF2B5EF4-FFF2-40B4-BE49-F238E27FC236}">
                    <a16:creationId xmlns:a16="http://schemas.microsoft.com/office/drawing/2014/main" id="{D7FC0F6C-0FA5-47D2-AA8C-026CE611953C}"/>
                  </a:ext>
                </a:extLst>
              </p:cNvPr>
              <p:cNvSpPr/>
              <p:nvPr/>
            </p:nvSpPr>
            <p:spPr>
              <a:xfrm flipH="1">
                <a:off x="8633598" y="905586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0" name="立方体 9">
                <a:extLst>
                  <a:ext uri="{FF2B5EF4-FFF2-40B4-BE49-F238E27FC236}">
                    <a16:creationId xmlns:a16="http://schemas.microsoft.com/office/drawing/2014/main" id="{21D7F15F-B3B8-4B7C-A1B6-68447B8EDBEF}"/>
                  </a:ext>
                </a:extLst>
              </p:cNvPr>
              <p:cNvSpPr/>
              <p:nvPr/>
            </p:nvSpPr>
            <p:spPr>
              <a:xfrm flipH="1">
                <a:off x="8310430" y="905585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2" name="立方体 11">
                <a:extLst>
                  <a:ext uri="{FF2B5EF4-FFF2-40B4-BE49-F238E27FC236}">
                    <a16:creationId xmlns:a16="http://schemas.microsoft.com/office/drawing/2014/main" id="{31392343-300D-4207-BCB1-704DEEBBE19B}"/>
                  </a:ext>
                </a:extLst>
              </p:cNvPr>
              <p:cNvSpPr/>
              <p:nvPr/>
            </p:nvSpPr>
            <p:spPr>
              <a:xfrm flipH="1">
                <a:off x="7987262" y="903095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3" name="立方体 12">
                <a:extLst>
                  <a:ext uri="{FF2B5EF4-FFF2-40B4-BE49-F238E27FC236}">
                    <a16:creationId xmlns:a16="http://schemas.microsoft.com/office/drawing/2014/main" id="{B6E1B423-8275-4737-B580-75C6E3EE8561}"/>
                  </a:ext>
                </a:extLst>
              </p:cNvPr>
              <p:cNvSpPr/>
              <p:nvPr/>
            </p:nvSpPr>
            <p:spPr>
              <a:xfrm flipH="1">
                <a:off x="7664094" y="903094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C0434A80-99F1-4E70-B764-08809334CAA9}"/>
                  </a:ext>
                </a:extLst>
              </p:cNvPr>
              <p:cNvSpPr/>
              <p:nvPr/>
            </p:nvSpPr>
            <p:spPr>
              <a:xfrm flipH="1">
                <a:off x="7340926" y="900604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BDC671BF-C67A-4978-BAB0-E27910D7E2C4}"/>
                  </a:ext>
                </a:extLst>
              </p:cNvPr>
              <p:cNvSpPr/>
              <p:nvPr/>
            </p:nvSpPr>
            <p:spPr>
              <a:xfrm flipH="1">
                <a:off x="7017758" y="900603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6" name="立方体 15">
                <a:extLst>
                  <a:ext uri="{FF2B5EF4-FFF2-40B4-BE49-F238E27FC236}">
                    <a16:creationId xmlns:a16="http://schemas.microsoft.com/office/drawing/2014/main" id="{58C8DA8F-C5CE-4D7D-9897-99D249CAF337}"/>
                  </a:ext>
                </a:extLst>
              </p:cNvPr>
              <p:cNvSpPr/>
              <p:nvPr/>
            </p:nvSpPr>
            <p:spPr>
              <a:xfrm flipH="1">
                <a:off x="6694590" y="898113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7" name="立方体 16">
                <a:extLst>
                  <a:ext uri="{FF2B5EF4-FFF2-40B4-BE49-F238E27FC236}">
                    <a16:creationId xmlns:a16="http://schemas.microsoft.com/office/drawing/2014/main" id="{27227D70-4F59-4D69-8563-1A48F29867D9}"/>
                  </a:ext>
                </a:extLst>
              </p:cNvPr>
              <p:cNvSpPr/>
              <p:nvPr/>
            </p:nvSpPr>
            <p:spPr>
              <a:xfrm flipH="1">
                <a:off x="6371422" y="898112"/>
                <a:ext cx="646335" cy="1325563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B4868B5-B34D-4DCC-B37F-774B03C3768C}"/>
                </a:ext>
              </a:extLst>
            </p:cNvPr>
            <p:cNvGrpSpPr/>
            <p:nvPr/>
          </p:nvGrpSpPr>
          <p:grpSpPr>
            <a:xfrm>
              <a:off x="2245011" y="2011375"/>
              <a:ext cx="2723666" cy="2054674"/>
              <a:chOff x="2245011" y="2011375"/>
              <a:chExt cx="2723666" cy="2054674"/>
            </a:xfrm>
          </p:grpSpPr>
          <p:sp>
            <p:nvSpPr>
              <p:cNvPr id="20" name="箭头: 直角上 19">
                <a:extLst>
                  <a:ext uri="{FF2B5EF4-FFF2-40B4-BE49-F238E27FC236}">
                    <a16:creationId xmlns:a16="http://schemas.microsoft.com/office/drawing/2014/main" id="{1E27C3F7-0BF4-4B7C-9B25-A53C1F48F6CC}"/>
                  </a:ext>
                </a:extLst>
              </p:cNvPr>
              <p:cNvSpPr/>
              <p:nvPr/>
            </p:nvSpPr>
            <p:spPr>
              <a:xfrm rot="5400000">
                <a:off x="3194582" y="2291954"/>
                <a:ext cx="1325562" cy="2222628"/>
              </a:xfrm>
              <a:prstGeom prst="bentUp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zh-CN" altLang="en-US" dirty="0"/>
                  <a:t>注入</a:t>
                </a:r>
              </a:p>
            </p:txBody>
          </p:sp>
          <p:sp>
            <p:nvSpPr>
              <p:cNvPr id="21" name="立方体 20">
                <a:extLst>
                  <a:ext uri="{FF2B5EF4-FFF2-40B4-BE49-F238E27FC236}">
                    <a16:creationId xmlns:a16="http://schemas.microsoft.com/office/drawing/2014/main" id="{7BEA6674-D522-4598-AABA-48E901809EDC}"/>
                  </a:ext>
                </a:extLst>
              </p:cNvPr>
              <p:cNvSpPr/>
              <p:nvPr/>
            </p:nvSpPr>
            <p:spPr>
              <a:xfrm>
                <a:off x="2245011" y="2011375"/>
                <a:ext cx="1492610" cy="729112"/>
              </a:xfrm>
              <a:prstGeom prst="cub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 err="1"/>
                  <a:t>wchain</a:t>
                </a:r>
                <a:r>
                  <a:rPr lang="zh-CN" altLang="en-US" sz="1600" dirty="0"/>
                  <a:t>组件控制器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50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44C-A7FD-4578-B46E-DF8BFFAF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E1B14D-7B00-4CC4-A5D7-9CC3A052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5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0D20B5B-4E06-4D37-B932-51B12C9C8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zh-CN" altLang="en-US" dirty="0"/>
              <a:t>结构组成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828B8D-27D4-4578-B781-2E8198CC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A6313D-ACF8-42D3-BEB0-EAD444A78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zh-CN" altLang="en-US" dirty="0"/>
              <a:t>运行过程</a:t>
            </a:r>
            <a:endParaRPr lang="en-US" altLang="zh-CN" dirty="0"/>
          </a:p>
          <a:p>
            <a:pPr lvl="1"/>
            <a:r>
              <a:rPr lang="zh-CN" altLang="en-US" dirty="0"/>
              <a:t>构造：</a:t>
            </a:r>
            <a:endParaRPr lang="en-US" altLang="zh-CN" dirty="0"/>
          </a:p>
          <a:p>
            <a:pPr lvl="2"/>
            <a:r>
              <a:rPr lang="zh-CN" altLang="en-US" dirty="0"/>
              <a:t>使用者：写入调用链各层结构</a:t>
            </a:r>
            <a:endParaRPr lang="en-US" altLang="zh-CN" dirty="0"/>
          </a:p>
          <a:p>
            <a:pPr lvl="2"/>
            <a:r>
              <a:rPr lang="zh-CN" altLang="en-US" dirty="0"/>
              <a:t>构造器：拼接调用链并保存其入口</a:t>
            </a:r>
            <a:endParaRPr lang="en-US" altLang="zh-CN" dirty="0"/>
          </a:p>
          <a:p>
            <a:pPr lvl="2"/>
            <a:r>
              <a:rPr lang="zh-CN" altLang="en-US" dirty="0"/>
              <a:t>构造器：组装一个新的控制器</a:t>
            </a:r>
            <a:endParaRPr lang="en-US" altLang="zh-CN" dirty="0"/>
          </a:p>
          <a:p>
            <a:pPr lvl="1"/>
            <a:r>
              <a:rPr lang="zh-CN" altLang="en-US" dirty="0"/>
              <a:t>启动：</a:t>
            </a:r>
            <a:endParaRPr lang="en-US" altLang="zh-CN" dirty="0"/>
          </a:p>
          <a:p>
            <a:pPr lvl="2"/>
            <a:r>
              <a:rPr lang="en-US" altLang="zh-CN" dirty="0" err="1"/>
              <a:t>wchain</a:t>
            </a:r>
            <a:r>
              <a:rPr lang="zh-CN" altLang="en-US" dirty="0"/>
              <a:t>：接收传入调用链的参数</a:t>
            </a:r>
            <a:endParaRPr lang="en-US" altLang="zh-CN" dirty="0"/>
          </a:p>
          <a:p>
            <a:pPr lvl="2"/>
            <a:r>
              <a:rPr lang="en-US" altLang="zh-CN" dirty="0" err="1"/>
              <a:t>wchain</a:t>
            </a:r>
            <a:r>
              <a:rPr lang="zh-CN" altLang="en-US" dirty="0"/>
              <a:t>：从调用链入口处传入参数并注入控制器</a:t>
            </a:r>
            <a:endParaRPr lang="en-US" altLang="zh-CN" dirty="0"/>
          </a:p>
          <a:p>
            <a:pPr lvl="1"/>
            <a:r>
              <a:rPr lang="zh-CN" altLang="en-US" dirty="0"/>
              <a:t>结束：</a:t>
            </a:r>
            <a:endParaRPr lang="en-US" altLang="zh-CN" dirty="0"/>
          </a:p>
          <a:p>
            <a:pPr lvl="2"/>
            <a:r>
              <a:rPr lang="zh-CN" altLang="en-US" dirty="0"/>
              <a:t>控制器：异步接收“完成”事件</a:t>
            </a:r>
            <a:endParaRPr lang="en-US" altLang="zh-CN" dirty="0"/>
          </a:p>
          <a:p>
            <a:pPr lvl="2"/>
            <a:r>
              <a:rPr lang="zh-CN" altLang="en-US" dirty="0"/>
              <a:t>控制器：通过回调函数通知“完成”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48F0B6-CC7B-442F-A4B9-0408BDE83E91}"/>
              </a:ext>
            </a:extLst>
          </p:cNvPr>
          <p:cNvGrpSpPr/>
          <p:nvPr/>
        </p:nvGrpSpPr>
        <p:grpSpPr>
          <a:xfrm>
            <a:off x="838200" y="2408839"/>
            <a:ext cx="4632096" cy="3508802"/>
            <a:chOff x="660805" y="2378016"/>
            <a:chExt cx="4632096" cy="3508802"/>
          </a:xfrm>
        </p:grpSpPr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7B0D0C1E-5CCF-41EE-B27E-E8FDA5A29365}"/>
                </a:ext>
              </a:extLst>
            </p:cNvPr>
            <p:cNvSpPr/>
            <p:nvPr/>
          </p:nvSpPr>
          <p:spPr>
            <a:xfrm>
              <a:off x="1697111" y="2917160"/>
              <a:ext cx="388133" cy="2732869"/>
            </a:xfrm>
            <a:prstGeom prst="leftBrace">
              <a:avLst>
                <a:gd name="adj1" fmla="val 36475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503CCA6F-CC59-4462-89A2-FD4FD928AC22}"/>
                </a:ext>
              </a:extLst>
            </p:cNvPr>
            <p:cNvSpPr/>
            <p:nvPr/>
          </p:nvSpPr>
          <p:spPr>
            <a:xfrm>
              <a:off x="2085244" y="3940840"/>
              <a:ext cx="1492610" cy="72911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wchain</a:t>
              </a:r>
              <a:r>
                <a:rPr lang="zh-CN" altLang="en-US" sz="1600" dirty="0"/>
                <a:t>组件控制器</a:t>
              </a:r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B245B4D2-E5D0-432F-BC6A-17ECEA7390F7}"/>
                </a:ext>
              </a:extLst>
            </p:cNvPr>
            <p:cNvSpPr/>
            <p:nvPr/>
          </p:nvSpPr>
          <p:spPr>
            <a:xfrm>
              <a:off x="2085244" y="2378016"/>
              <a:ext cx="2038644" cy="1010433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/>
                <a:t>wchain</a:t>
              </a:r>
              <a:r>
                <a:rPr lang="zh-CN" altLang="en-US" sz="2000" dirty="0"/>
                <a:t>构造器</a:t>
              </a: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DADF6B3C-C86E-410D-BD54-1B61D5904EF1}"/>
                </a:ext>
              </a:extLst>
            </p:cNvPr>
            <p:cNvSpPr/>
            <p:nvPr/>
          </p:nvSpPr>
          <p:spPr>
            <a:xfrm>
              <a:off x="2085244" y="5157706"/>
              <a:ext cx="3207657" cy="72911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调用链</a:t>
              </a:r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64CC3A9C-64E3-4AD1-A491-DE8AFAC6944B}"/>
                </a:ext>
              </a:extLst>
            </p:cNvPr>
            <p:cNvSpPr/>
            <p:nvPr/>
          </p:nvSpPr>
          <p:spPr>
            <a:xfrm>
              <a:off x="660805" y="4001294"/>
              <a:ext cx="1000427" cy="72911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wchain</a:t>
              </a:r>
              <a:endParaRPr lang="zh-CN" altLang="en-US" sz="1600" dirty="0"/>
            </a:p>
          </p:txBody>
        </p:sp>
      </p:grp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2F08E319-90C4-4469-8BB5-C8460D35B09F}"/>
              </a:ext>
            </a:extLst>
          </p:cNvPr>
          <p:cNvCxnSpPr>
            <a:stCxn id="6" idx="5"/>
            <a:endCxn id="7" idx="5"/>
          </p:cNvCxnSpPr>
          <p:nvPr/>
        </p:nvCxnSpPr>
        <p:spPr>
          <a:xfrm>
            <a:off x="4301283" y="2787751"/>
            <a:ext cx="1169013" cy="2674195"/>
          </a:xfrm>
          <a:prstGeom prst="bentConnector3">
            <a:avLst>
              <a:gd name="adj1" fmla="val 11955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8B89818-1711-4ADC-8D7C-5C40E0B00F33}"/>
              </a:ext>
            </a:extLst>
          </p:cNvPr>
          <p:cNvCxnSpPr>
            <a:cxnSpLocks/>
            <a:stCxn id="6" idx="5"/>
            <a:endCxn id="5" idx="5"/>
          </p:cNvCxnSpPr>
          <p:nvPr/>
        </p:nvCxnSpPr>
        <p:spPr>
          <a:xfrm flipH="1">
            <a:off x="3755249" y="2787751"/>
            <a:ext cx="546034" cy="1457329"/>
          </a:xfrm>
          <a:prstGeom prst="bentConnector3">
            <a:avLst>
              <a:gd name="adj1" fmla="val -4186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0F85C40-E44C-44DF-B30E-7280D778360D}"/>
              </a:ext>
            </a:extLst>
          </p:cNvPr>
          <p:cNvCxnSpPr>
            <a:stCxn id="5" idx="3"/>
          </p:cNvCxnSpPr>
          <p:nvPr/>
        </p:nvCxnSpPr>
        <p:spPr>
          <a:xfrm>
            <a:off x="2917805" y="4700775"/>
            <a:ext cx="56" cy="487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238324B-D1AA-49B5-B4CE-C418B087343D}"/>
              </a:ext>
            </a:extLst>
          </p:cNvPr>
          <p:cNvSpPr txBox="1"/>
          <p:nvPr/>
        </p:nvSpPr>
        <p:spPr>
          <a:xfrm>
            <a:off x="5147562" y="2449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拼接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7B943B-9B99-4D35-8BF1-C9903FEE6CE8}"/>
              </a:ext>
            </a:extLst>
          </p:cNvPr>
          <p:cNvSpPr txBox="1"/>
          <p:nvPr/>
        </p:nvSpPr>
        <p:spPr>
          <a:xfrm>
            <a:off x="3901918" y="3875748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871484-CB38-496C-976A-3B99D3173966}"/>
              </a:ext>
            </a:extLst>
          </p:cNvPr>
          <p:cNvSpPr txBox="1"/>
          <p:nvPr/>
        </p:nvSpPr>
        <p:spPr>
          <a:xfrm>
            <a:off x="2914317" y="470077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293223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F388F-2540-4AAC-9CCA-663EC424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调用链</a:t>
            </a: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5152BE8-7CDC-467A-A7D9-B021023EDCFC}"/>
              </a:ext>
            </a:extLst>
          </p:cNvPr>
          <p:cNvGrpSpPr/>
          <p:nvPr/>
        </p:nvGrpSpPr>
        <p:grpSpPr>
          <a:xfrm>
            <a:off x="8064229" y="2040010"/>
            <a:ext cx="4051244" cy="4307102"/>
            <a:chOff x="8032104" y="1690689"/>
            <a:chExt cx="4051244" cy="4307102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11C8C1F-A5B4-41F8-A5D1-D3DDA8CF07B3}"/>
                </a:ext>
              </a:extLst>
            </p:cNvPr>
            <p:cNvGrpSpPr/>
            <p:nvPr/>
          </p:nvGrpSpPr>
          <p:grpSpPr>
            <a:xfrm>
              <a:off x="10079195" y="2924059"/>
              <a:ext cx="2004153" cy="1799974"/>
              <a:chOff x="10089470" y="3625205"/>
              <a:chExt cx="2004153" cy="1799974"/>
            </a:xfrm>
          </p:grpSpPr>
          <p:sp>
            <p:nvSpPr>
              <p:cNvPr id="87" name="箭头: 右 86">
                <a:extLst>
                  <a:ext uri="{FF2B5EF4-FFF2-40B4-BE49-F238E27FC236}">
                    <a16:creationId xmlns:a16="http://schemas.microsoft.com/office/drawing/2014/main" id="{98BC75AC-C931-4BD4-9299-2D15AB1B8308}"/>
                  </a:ext>
                </a:extLst>
              </p:cNvPr>
              <p:cNvSpPr/>
              <p:nvPr/>
            </p:nvSpPr>
            <p:spPr>
              <a:xfrm>
                <a:off x="10089470" y="4490318"/>
                <a:ext cx="1713923" cy="9348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流式输出</a:t>
                </a:r>
              </a:p>
            </p:txBody>
          </p:sp>
          <p:sp>
            <p:nvSpPr>
              <p:cNvPr id="88" name="箭头: 右 87">
                <a:extLst>
                  <a:ext uri="{FF2B5EF4-FFF2-40B4-BE49-F238E27FC236}">
                    <a16:creationId xmlns:a16="http://schemas.microsoft.com/office/drawing/2014/main" id="{5338A858-AC6D-4281-9E8F-6563F4DC3D40}"/>
                  </a:ext>
                </a:extLst>
              </p:cNvPr>
              <p:cNvSpPr/>
              <p:nvPr/>
            </p:nvSpPr>
            <p:spPr>
              <a:xfrm>
                <a:off x="10089470" y="3625205"/>
                <a:ext cx="2004153" cy="93486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非流式输出</a:t>
                </a: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8475E43-2ABE-40E4-AC22-6FB93AACB3DE}"/>
                </a:ext>
              </a:extLst>
            </p:cNvPr>
            <p:cNvGrpSpPr/>
            <p:nvPr/>
          </p:nvGrpSpPr>
          <p:grpSpPr>
            <a:xfrm>
              <a:off x="8032104" y="1690689"/>
              <a:ext cx="2257921" cy="4307102"/>
              <a:chOff x="3082580" y="2453701"/>
              <a:chExt cx="2257921" cy="4307102"/>
            </a:xfrm>
          </p:grpSpPr>
          <p:sp>
            <p:nvSpPr>
              <p:cNvPr id="58" name="立方体 57">
                <a:extLst>
                  <a:ext uri="{FF2B5EF4-FFF2-40B4-BE49-F238E27FC236}">
                    <a16:creationId xmlns:a16="http://schemas.microsoft.com/office/drawing/2014/main" id="{50802B89-9A77-4903-9B93-193765F6336B}"/>
                  </a:ext>
                </a:extLst>
              </p:cNvPr>
              <p:cNvSpPr/>
              <p:nvPr/>
            </p:nvSpPr>
            <p:spPr>
              <a:xfrm flipH="1">
                <a:off x="3435501" y="2453701"/>
                <a:ext cx="1905000" cy="4307102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59" name="流程图: 顺序访问存储器 58">
                <a:extLst>
                  <a:ext uri="{FF2B5EF4-FFF2-40B4-BE49-F238E27FC236}">
                    <a16:creationId xmlns:a16="http://schemas.microsoft.com/office/drawing/2014/main" id="{BD3865DA-F431-47AD-9DC2-48679EE66A7D}"/>
                  </a:ext>
                </a:extLst>
              </p:cNvPr>
              <p:cNvSpPr/>
              <p:nvPr/>
            </p:nvSpPr>
            <p:spPr>
              <a:xfrm>
                <a:off x="3511180" y="3362501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62" name="流程图: 顺序访问存储器 61">
                <a:extLst>
                  <a:ext uri="{FF2B5EF4-FFF2-40B4-BE49-F238E27FC236}">
                    <a16:creationId xmlns:a16="http://schemas.microsoft.com/office/drawing/2014/main" id="{E5F85BCB-9B79-4A35-9B29-3F645B976A33}"/>
                  </a:ext>
                </a:extLst>
              </p:cNvPr>
              <p:cNvSpPr/>
              <p:nvPr/>
            </p:nvSpPr>
            <p:spPr>
              <a:xfrm>
                <a:off x="3082580" y="4227615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6A7E0B8-7009-4947-8BF0-D7600F9DE6A4}"/>
              </a:ext>
            </a:extLst>
          </p:cNvPr>
          <p:cNvGrpSpPr/>
          <p:nvPr/>
        </p:nvGrpSpPr>
        <p:grpSpPr>
          <a:xfrm>
            <a:off x="4810567" y="2040010"/>
            <a:ext cx="4382470" cy="4708617"/>
            <a:chOff x="1615401" y="1690689"/>
            <a:chExt cx="4382470" cy="4708617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F8368699-F173-41D3-99EF-C0D0EDB963FF}"/>
                </a:ext>
              </a:extLst>
            </p:cNvPr>
            <p:cNvGrpSpPr/>
            <p:nvPr/>
          </p:nvGrpSpPr>
          <p:grpSpPr>
            <a:xfrm>
              <a:off x="3328171" y="2914979"/>
              <a:ext cx="2669700" cy="1818134"/>
              <a:chOff x="3328171" y="2914979"/>
              <a:chExt cx="2669700" cy="1818134"/>
            </a:xfrm>
          </p:grpSpPr>
          <p:sp>
            <p:nvSpPr>
              <p:cNvPr id="105" name="箭头: 右 104">
                <a:extLst>
                  <a:ext uri="{FF2B5EF4-FFF2-40B4-BE49-F238E27FC236}">
                    <a16:creationId xmlns:a16="http://schemas.microsoft.com/office/drawing/2014/main" id="{9D37F790-E6C8-42BD-91DE-A5DE1036E33E}"/>
                  </a:ext>
                </a:extLst>
              </p:cNvPr>
              <p:cNvSpPr/>
              <p:nvPr/>
            </p:nvSpPr>
            <p:spPr>
              <a:xfrm>
                <a:off x="3328171" y="3798252"/>
                <a:ext cx="2257617" cy="9348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流式数据</a:t>
                </a:r>
              </a:p>
            </p:txBody>
          </p:sp>
          <p:sp>
            <p:nvSpPr>
              <p:cNvPr id="106" name="箭头: 右 105">
                <a:extLst>
                  <a:ext uri="{FF2B5EF4-FFF2-40B4-BE49-F238E27FC236}">
                    <a16:creationId xmlns:a16="http://schemas.microsoft.com/office/drawing/2014/main" id="{1EFBE394-1640-4265-99A0-967AA7E0D956}"/>
                  </a:ext>
                </a:extLst>
              </p:cNvPr>
              <p:cNvSpPr/>
              <p:nvPr/>
            </p:nvSpPr>
            <p:spPr>
              <a:xfrm>
                <a:off x="3740256" y="2914979"/>
                <a:ext cx="2257615" cy="93486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非流式数据</a:t>
                </a:r>
              </a:p>
            </p:txBody>
          </p:sp>
        </p:grpSp>
        <p:sp>
          <p:nvSpPr>
            <p:cNvPr id="98" name="立方体 97">
              <a:extLst>
                <a:ext uri="{FF2B5EF4-FFF2-40B4-BE49-F238E27FC236}">
                  <a16:creationId xmlns:a16="http://schemas.microsoft.com/office/drawing/2014/main" id="{C52D8285-7CF0-4E08-956F-435C892FDE29}"/>
                </a:ext>
              </a:extLst>
            </p:cNvPr>
            <p:cNvSpPr/>
            <p:nvPr/>
          </p:nvSpPr>
          <p:spPr>
            <a:xfrm flipH="1">
              <a:off x="3725809" y="5464446"/>
              <a:ext cx="1757420" cy="934860"/>
            </a:xfrm>
            <a:prstGeom prst="cube">
              <a:avLst>
                <a:gd name="adj" fmla="val 6944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其他流式</a:t>
              </a:r>
              <a:endParaRPr lang="en-US" altLang="zh-CN" dirty="0"/>
            </a:p>
            <a:p>
              <a:pPr algn="ctr"/>
              <a:r>
                <a:rPr lang="zh-CN" altLang="en-US" dirty="0"/>
                <a:t>处理组件</a:t>
              </a:r>
            </a:p>
          </p:txBody>
        </p:sp>
        <p:sp>
          <p:nvSpPr>
            <p:cNvPr id="99" name="箭头: 圆角右 98">
              <a:extLst>
                <a:ext uri="{FF2B5EF4-FFF2-40B4-BE49-F238E27FC236}">
                  <a16:creationId xmlns:a16="http://schemas.microsoft.com/office/drawing/2014/main" id="{00FAC061-D301-464B-B28F-E2C0F354B3D0}"/>
                </a:ext>
              </a:extLst>
            </p:cNvPr>
            <p:cNvSpPr/>
            <p:nvPr/>
          </p:nvSpPr>
          <p:spPr>
            <a:xfrm rot="5400000">
              <a:off x="3728144" y="4483472"/>
              <a:ext cx="1297312" cy="1319201"/>
            </a:xfrm>
            <a:prstGeom prst="ben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分流</a:t>
              </a:r>
            </a:p>
          </p:txBody>
        </p:sp>
        <p:sp>
          <p:nvSpPr>
            <p:cNvPr id="100" name="箭头: 圆角右 99">
              <a:extLst>
                <a:ext uri="{FF2B5EF4-FFF2-40B4-BE49-F238E27FC236}">
                  <a16:creationId xmlns:a16="http://schemas.microsoft.com/office/drawing/2014/main" id="{87A3E205-6FA6-40A1-A3FC-22DB97713DE5}"/>
                </a:ext>
              </a:extLst>
            </p:cNvPr>
            <p:cNvSpPr/>
            <p:nvPr/>
          </p:nvSpPr>
          <p:spPr>
            <a:xfrm rot="16200000" flipV="1">
              <a:off x="3653248" y="1878541"/>
              <a:ext cx="1325564" cy="1224701"/>
            </a:xfrm>
            <a:prstGeom prst="ben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中间结果输出</a:t>
              </a:r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E6012DE-6656-4F47-9DDD-995DC805C482}"/>
                </a:ext>
              </a:extLst>
            </p:cNvPr>
            <p:cNvGrpSpPr/>
            <p:nvPr/>
          </p:nvGrpSpPr>
          <p:grpSpPr>
            <a:xfrm>
              <a:off x="1615401" y="1690689"/>
              <a:ext cx="2257921" cy="4307102"/>
              <a:chOff x="3082580" y="2453701"/>
              <a:chExt cx="2257921" cy="4307102"/>
            </a:xfrm>
          </p:grpSpPr>
          <p:sp>
            <p:nvSpPr>
              <p:cNvPr id="102" name="立方体 101">
                <a:extLst>
                  <a:ext uri="{FF2B5EF4-FFF2-40B4-BE49-F238E27FC236}">
                    <a16:creationId xmlns:a16="http://schemas.microsoft.com/office/drawing/2014/main" id="{3B056BF8-0F7F-4A9C-8FF1-9CFBCD3806AA}"/>
                  </a:ext>
                </a:extLst>
              </p:cNvPr>
              <p:cNvSpPr/>
              <p:nvPr/>
            </p:nvSpPr>
            <p:spPr>
              <a:xfrm flipH="1">
                <a:off x="3435501" y="2453701"/>
                <a:ext cx="1905000" cy="4307102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103" name="流程图: 顺序访问存储器 102">
                <a:extLst>
                  <a:ext uri="{FF2B5EF4-FFF2-40B4-BE49-F238E27FC236}">
                    <a16:creationId xmlns:a16="http://schemas.microsoft.com/office/drawing/2014/main" id="{686C004D-54A3-426C-94BE-890A378193CE}"/>
                  </a:ext>
                </a:extLst>
              </p:cNvPr>
              <p:cNvSpPr/>
              <p:nvPr/>
            </p:nvSpPr>
            <p:spPr>
              <a:xfrm>
                <a:off x="3511180" y="3362501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104" name="流程图: 顺序访问存储器 103">
                <a:extLst>
                  <a:ext uri="{FF2B5EF4-FFF2-40B4-BE49-F238E27FC236}">
                    <a16:creationId xmlns:a16="http://schemas.microsoft.com/office/drawing/2014/main" id="{BD418704-C325-40F4-BDFD-D30E3DC1113F}"/>
                  </a:ext>
                </a:extLst>
              </p:cNvPr>
              <p:cNvSpPr/>
              <p:nvPr/>
            </p:nvSpPr>
            <p:spPr>
              <a:xfrm>
                <a:off x="3082580" y="4227615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A1059294-AE17-4160-9168-0097C839AAB3}"/>
              </a:ext>
            </a:extLst>
          </p:cNvPr>
          <p:cNvGrpSpPr/>
          <p:nvPr/>
        </p:nvGrpSpPr>
        <p:grpSpPr>
          <a:xfrm>
            <a:off x="1569136" y="2040010"/>
            <a:ext cx="4382470" cy="4708617"/>
            <a:chOff x="1615401" y="1690689"/>
            <a:chExt cx="4382470" cy="4708617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28BECA2-F537-447D-9682-AA2F3CA9F1B7}"/>
                </a:ext>
              </a:extLst>
            </p:cNvPr>
            <p:cNvGrpSpPr/>
            <p:nvPr/>
          </p:nvGrpSpPr>
          <p:grpSpPr>
            <a:xfrm>
              <a:off x="3328171" y="2914979"/>
              <a:ext cx="2669700" cy="1818134"/>
              <a:chOff x="3328171" y="2914979"/>
              <a:chExt cx="2669700" cy="1818134"/>
            </a:xfrm>
          </p:grpSpPr>
          <p:sp>
            <p:nvSpPr>
              <p:cNvPr id="75" name="箭头: 右 74">
                <a:extLst>
                  <a:ext uri="{FF2B5EF4-FFF2-40B4-BE49-F238E27FC236}">
                    <a16:creationId xmlns:a16="http://schemas.microsoft.com/office/drawing/2014/main" id="{4EE42015-8DAA-4303-A871-0881AC641686}"/>
                  </a:ext>
                </a:extLst>
              </p:cNvPr>
              <p:cNvSpPr/>
              <p:nvPr/>
            </p:nvSpPr>
            <p:spPr>
              <a:xfrm>
                <a:off x="3328171" y="3798252"/>
                <a:ext cx="2257617" cy="9348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流式数据</a:t>
                </a:r>
              </a:p>
            </p:txBody>
          </p:sp>
          <p:sp>
            <p:nvSpPr>
              <p:cNvPr id="76" name="箭头: 右 75">
                <a:extLst>
                  <a:ext uri="{FF2B5EF4-FFF2-40B4-BE49-F238E27FC236}">
                    <a16:creationId xmlns:a16="http://schemas.microsoft.com/office/drawing/2014/main" id="{F0F866B2-FA41-4CDA-A010-D8EC5547F77C}"/>
                  </a:ext>
                </a:extLst>
              </p:cNvPr>
              <p:cNvSpPr/>
              <p:nvPr/>
            </p:nvSpPr>
            <p:spPr>
              <a:xfrm>
                <a:off x="3740256" y="2914979"/>
                <a:ext cx="2257615" cy="93486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非流式数据</a:t>
                </a:r>
              </a:p>
            </p:txBody>
          </p:sp>
        </p:grpSp>
        <p:sp>
          <p:nvSpPr>
            <p:cNvPr id="52" name="立方体 51">
              <a:extLst>
                <a:ext uri="{FF2B5EF4-FFF2-40B4-BE49-F238E27FC236}">
                  <a16:creationId xmlns:a16="http://schemas.microsoft.com/office/drawing/2014/main" id="{D901A290-6539-48F4-A308-4D7C9322F1E8}"/>
                </a:ext>
              </a:extLst>
            </p:cNvPr>
            <p:cNvSpPr/>
            <p:nvPr/>
          </p:nvSpPr>
          <p:spPr>
            <a:xfrm flipH="1">
              <a:off x="3725809" y="5464446"/>
              <a:ext cx="1757420" cy="934860"/>
            </a:xfrm>
            <a:prstGeom prst="cube">
              <a:avLst>
                <a:gd name="adj" fmla="val 6944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其他流式</a:t>
              </a:r>
              <a:endParaRPr lang="en-US" altLang="zh-CN" dirty="0"/>
            </a:p>
            <a:p>
              <a:pPr algn="ctr"/>
              <a:r>
                <a:rPr lang="zh-CN" altLang="en-US" dirty="0"/>
                <a:t>处理组件</a:t>
              </a:r>
            </a:p>
          </p:txBody>
        </p:sp>
        <p:sp>
          <p:nvSpPr>
            <p:cNvPr id="90" name="箭头: 圆角右 89">
              <a:extLst>
                <a:ext uri="{FF2B5EF4-FFF2-40B4-BE49-F238E27FC236}">
                  <a16:creationId xmlns:a16="http://schemas.microsoft.com/office/drawing/2014/main" id="{C6D0D614-AAE3-434A-BA8B-BDC0582D7DC3}"/>
                </a:ext>
              </a:extLst>
            </p:cNvPr>
            <p:cNvSpPr/>
            <p:nvPr/>
          </p:nvSpPr>
          <p:spPr>
            <a:xfrm rot="5400000">
              <a:off x="3728144" y="4483472"/>
              <a:ext cx="1297312" cy="1319201"/>
            </a:xfrm>
            <a:prstGeom prst="ben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分流</a:t>
              </a:r>
            </a:p>
          </p:txBody>
        </p:sp>
        <p:sp>
          <p:nvSpPr>
            <p:cNvPr id="18" name="箭头: 圆角右 17">
              <a:extLst>
                <a:ext uri="{FF2B5EF4-FFF2-40B4-BE49-F238E27FC236}">
                  <a16:creationId xmlns:a16="http://schemas.microsoft.com/office/drawing/2014/main" id="{FD9C974F-4EE0-4711-9B63-008789901A08}"/>
                </a:ext>
              </a:extLst>
            </p:cNvPr>
            <p:cNvSpPr/>
            <p:nvPr/>
          </p:nvSpPr>
          <p:spPr>
            <a:xfrm rot="16200000" flipV="1">
              <a:off x="3653248" y="1878541"/>
              <a:ext cx="1325564" cy="1224701"/>
            </a:xfrm>
            <a:prstGeom prst="ben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中间结果输出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1B38E40F-73C9-40DA-AFFF-BE99D3EB81EA}"/>
                </a:ext>
              </a:extLst>
            </p:cNvPr>
            <p:cNvGrpSpPr/>
            <p:nvPr/>
          </p:nvGrpSpPr>
          <p:grpSpPr>
            <a:xfrm>
              <a:off x="1615401" y="1690689"/>
              <a:ext cx="2257921" cy="4307102"/>
              <a:chOff x="3082580" y="2453701"/>
              <a:chExt cx="2257921" cy="4307102"/>
            </a:xfrm>
          </p:grpSpPr>
          <p:sp>
            <p:nvSpPr>
              <p:cNvPr id="84" name="立方体 83">
                <a:extLst>
                  <a:ext uri="{FF2B5EF4-FFF2-40B4-BE49-F238E27FC236}">
                    <a16:creationId xmlns:a16="http://schemas.microsoft.com/office/drawing/2014/main" id="{5BCFD4CF-441A-4915-8777-C207D73D09D7}"/>
                  </a:ext>
                </a:extLst>
              </p:cNvPr>
              <p:cNvSpPr/>
              <p:nvPr/>
            </p:nvSpPr>
            <p:spPr>
              <a:xfrm flipH="1">
                <a:off x="3435501" y="2453701"/>
                <a:ext cx="1905000" cy="4307102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中间件</a:t>
                </a:r>
              </a:p>
            </p:txBody>
          </p:sp>
          <p:sp>
            <p:nvSpPr>
              <p:cNvPr id="85" name="流程图: 顺序访问存储器 84">
                <a:extLst>
                  <a:ext uri="{FF2B5EF4-FFF2-40B4-BE49-F238E27FC236}">
                    <a16:creationId xmlns:a16="http://schemas.microsoft.com/office/drawing/2014/main" id="{0B5F497C-F1CE-4A0C-9DE0-951453413C24}"/>
                  </a:ext>
                </a:extLst>
              </p:cNvPr>
              <p:cNvSpPr/>
              <p:nvPr/>
            </p:nvSpPr>
            <p:spPr>
              <a:xfrm>
                <a:off x="3511180" y="3362501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86" name="流程图: 顺序访问存储器 85">
                <a:extLst>
                  <a:ext uri="{FF2B5EF4-FFF2-40B4-BE49-F238E27FC236}">
                    <a16:creationId xmlns:a16="http://schemas.microsoft.com/office/drawing/2014/main" id="{C36846CC-F410-441D-9E90-5E3382CF6A17}"/>
                  </a:ext>
                </a:extLst>
              </p:cNvPr>
              <p:cNvSpPr/>
              <p:nvPr/>
            </p:nvSpPr>
            <p:spPr>
              <a:xfrm>
                <a:off x="3082580" y="4227615"/>
                <a:ext cx="1584000" cy="1584000"/>
              </a:xfrm>
              <a:prstGeom prst="flowChartMagneticTape">
                <a:avLst/>
              </a:prstGeom>
              <a:scene3d>
                <a:camera prst="isometricOffAxis1Left">
                  <a:rot lat="1792452" lon="3826118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流处理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AA7515EA-06B4-4D3F-9878-2E1691F09F8F}"/>
              </a:ext>
            </a:extLst>
          </p:cNvPr>
          <p:cNvGrpSpPr/>
          <p:nvPr/>
        </p:nvGrpSpPr>
        <p:grpSpPr>
          <a:xfrm>
            <a:off x="76526" y="3264300"/>
            <a:ext cx="2669700" cy="1818134"/>
            <a:chOff x="122791" y="2914979"/>
            <a:chExt cx="2669700" cy="1818134"/>
          </a:xfrm>
        </p:grpSpPr>
        <p:sp>
          <p:nvSpPr>
            <p:cNvPr id="82" name="箭头: 右 81">
              <a:extLst>
                <a:ext uri="{FF2B5EF4-FFF2-40B4-BE49-F238E27FC236}">
                  <a16:creationId xmlns:a16="http://schemas.microsoft.com/office/drawing/2014/main" id="{4D058050-DFE2-4D22-A68F-32A89927B174}"/>
                </a:ext>
              </a:extLst>
            </p:cNvPr>
            <p:cNvSpPr/>
            <p:nvPr/>
          </p:nvSpPr>
          <p:spPr>
            <a:xfrm>
              <a:off x="122791" y="3798252"/>
              <a:ext cx="2257617" cy="934861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流式输入</a:t>
              </a:r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56688A27-CD4D-4FFE-B959-D79C49C9965A}"/>
                </a:ext>
              </a:extLst>
            </p:cNvPr>
            <p:cNvSpPr/>
            <p:nvPr/>
          </p:nvSpPr>
          <p:spPr>
            <a:xfrm>
              <a:off x="534876" y="2914979"/>
              <a:ext cx="2257615" cy="934860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非流式输入</a:t>
              </a:r>
            </a:p>
          </p:txBody>
        </p:sp>
      </p:grpSp>
      <p:sp>
        <p:nvSpPr>
          <p:cNvPr id="108" name="立方体 107">
            <a:extLst>
              <a:ext uri="{FF2B5EF4-FFF2-40B4-BE49-F238E27FC236}">
                <a16:creationId xmlns:a16="http://schemas.microsoft.com/office/drawing/2014/main" id="{F580C160-DE4D-470C-90CB-B5480EFE5DDE}"/>
              </a:ext>
            </a:extLst>
          </p:cNvPr>
          <p:cNvSpPr/>
          <p:nvPr/>
        </p:nvSpPr>
        <p:spPr>
          <a:xfrm>
            <a:off x="120693" y="1453006"/>
            <a:ext cx="1492610" cy="72911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wchain</a:t>
            </a:r>
            <a:r>
              <a:rPr lang="zh-CN" altLang="en-US" sz="1600" dirty="0"/>
              <a:t>组件控制器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635E630F-2A69-4290-9B8C-D83C1A2C9908}"/>
              </a:ext>
            </a:extLst>
          </p:cNvPr>
          <p:cNvCxnSpPr>
            <a:cxnSpLocks/>
            <a:stCxn id="108" idx="5"/>
            <a:endCxn id="58" idx="0"/>
          </p:cNvCxnSpPr>
          <p:nvPr/>
        </p:nvCxnSpPr>
        <p:spPr>
          <a:xfrm>
            <a:off x="1613303" y="1726423"/>
            <a:ext cx="7094902" cy="3135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F6D68506-2168-4F09-ABDD-9BF6A0C5F3F8}"/>
              </a:ext>
            </a:extLst>
          </p:cNvPr>
          <p:cNvCxnSpPr>
            <a:cxnSpLocks/>
            <a:stCxn id="108" idx="5"/>
            <a:endCxn id="102" idx="0"/>
          </p:cNvCxnSpPr>
          <p:nvPr/>
        </p:nvCxnSpPr>
        <p:spPr>
          <a:xfrm>
            <a:off x="1613303" y="1726423"/>
            <a:ext cx="3841240" cy="3135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2537FF90-2C81-4FC9-A6B5-B7DEE6FF7630}"/>
              </a:ext>
            </a:extLst>
          </p:cNvPr>
          <p:cNvCxnSpPr>
            <a:cxnSpLocks/>
            <a:stCxn id="108" idx="5"/>
            <a:endCxn id="84" idx="0"/>
          </p:cNvCxnSpPr>
          <p:nvPr/>
        </p:nvCxnSpPr>
        <p:spPr>
          <a:xfrm>
            <a:off x="1613303" y="1726423"/>
            <a:ext cx="599809" cy="3135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40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15E66AD1-A57A-43F2-9713-6F910DC2E0D7}"/>
              </a:ext>
            </a:extLst>
          </p:cNvPr>
          <p:cNvSpPr/>
          <p:nvPr/>
        </p:nvSpPr>
        <p:spPr>
          <a:xfrm>
            <a:off x="6744258" y="2111429"/>
            <a:ext cx="172354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中间件函数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541716-3E76-41D2-9C40-BC3A4C9C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  <a:r>
              <a:rPr lang="en-US" altLang="zh-CN" dirty="0"/>
              <a:t>(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02CEB1-815A-4A6E-8FF6-DF243243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151" y="2549991"/>
            <a:ext cx="5262937" cy="319516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function Middleware(meta, stream, next, end){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非流式处理</a:t>
            </a:r>
            <a:r>
              <a:rPr lang="en-US" altLang="zh-CN" sz="2000" dirty="0"/>
              <a:t>meta……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流式处理</a:t>
            </a:r>
            <a:r>
              <a:rPr lang="en-US" altLang="zh-CN" sz="2000" dirty="0"/>
              <a:t>stream……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输出</a:t>
            </a:r>
            <a:r>
              <a:rPr lang="en-US" altLang="zh-CN" sz="2000" dirty="0"/>
              <a:t>(meta)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stream.pipe</a:t>
            </a:r>
            <a:r>
              <a:rPr lang="en-US" altLang="zh-CN" sz="2000" dirty="0"/>
              <a:t>(</a:t>
            </a:r>
            <a:r>
              <a:rPr lang="zh-CN" altLang="en-US" sz="2000" dirty="0"/>
              <a:t>其他流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/>
              <a:t> 	next(meta, stream)</a:t>
            </a:r>
          </a:p>
          <a:p>
            <a:pPr marL="0" indent="0">
              <a:buNone/>
            </a:pPr>
            <a:r>
              <a:rPr lang="en-US" altLang="zh-CN" sz="2000" dirty="0"/>
              <a:t>	end()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D4E69DB7-8712-4383-A74E-5CCD0B97D09C}"/>
              </a:ext>
            </a:extLst>
          </p:cNvPr>
          <p:cNvSpPr/>
          <p:nvPr/>
        </p:nvSpPr>
        <p:spPr>
          <a:xfrm>
            <a:off x="8755757" y="1089490"/>
            <a:ext cx="645712" cy="150002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非流式输入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BEAAD8B7-FC6B-49F0-BE24-DC12DB130AA0}"/>
              </a:ext>
            </a:extLst>
          </p:cNvPr>
          <p:cNvSpPr/>
          <p:nvPr/>
        </p:nvSpPr>
        <p:spPr>
          <a:xfrm>
            <a:off x="9546811" y="1089490"/>
            <a:ext cx="645712" cy="150002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流式输入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469FF079-96B3-4EEA-8FDC-D7258D06355A}"/>
              </a:ext>
            </a:extLst>
          </p:cNvPr>
          <p:cNvSpPr/>
          <p:nvPr/>
        </p:nvSpPr>
        <p:spPr>
          <a:xfrm>
            <a:off x="8595569" y="3650620"/>
            <a:ext cx="3327991" cy="5528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中间结果输出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FA669653-ADF6-488D-A64C-15C8A927D03C}"/>
              </a:ext>
            </a:extLst>
          </p:cNvPr>
          <p:cNvSpPr/>
          <p:nvPr/>
        </p:nvSpPr>
        <p:spPr>
          <a:xfrm>
            <a:off x="9546812" y="4061957"/>
            <a:ext cx="2616758" cy="5528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分流至其他流处理组件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91A40B2-679D-4FA6-8F86-952B438845DB}"/>
              </a:ext>
            </a:extLst>
          </p:cNvPr>
          <p:cNvSpPr/>
          <p:nvPr/>
        </p:nvSpPr>
        <p:spPr>
          <a:xfrm>
            <a:off x="9401469" y="4457214"/>
            <a:ext cx="2522091" cy="5528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非流式</a:t>
            </a:r>
            <a:r>
              <a:rPr lang="en-US" altLang="zh-CN" dirty="0"/>
              <a:t>/</a:t>
            </a:r>
            <a:r>
              <a:rPr lang="zh-CN" altLang="en-US" dirty="0"/>
              <a:t>流式数据输出</a:t>
            </a: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E1B595E3-8335-4615-A003-B7C1F4F8566E}"/>
              </a:ext>
            </a:extLst>
          </p:cNvPr>
          <p:cNvSpPr/>
          <p:nvPr/>
        </p:nvSpPr>
        <p:spPr>
          <a:xfrm>
            <a:off x="7956520" y="4868551"/>
            <a:ext cx="3435412" cy="5528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</a:t>
            </a:r>
            <a:r>
              <a:rPr lang="en-US" altLang="zh-CN" dirty="0" err="1"/>
              <a:t>wchain</a:t>
            </a:r>
            <a:r>
              <a:rPr lang="zh-CN" altLang="en-US" dirty="0"/>
              <a:t>控制器报告“处理完成”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168CCAC1-723A-49F8-A233-27EB4C86AC45}"/>
              </a:ext>
            </a:extLst>
          </p:cNvPr>
          <p:cNvGrpSpPr/>
          <p:nvPr/>
        </p:nvGrpSpPr>
        <p:grpSpPr>
          <a:xfrm>
            <a:off x="76526" y="2040010"/>
            <a:ext cx="5875080" cy="4708617"/>
            <a:chOff x="76526" y="2040010"/>
            <a:chExt cx="5875080" cy="470861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2A7C8E16-3E47-4D6A-93B1-412F49E7DE09}"/>
                </a:ext>
              </a:extLst>
            </p:cNvPr>
            <p:cNvGrpSpPr/>
            <p:nvPr/>
          </p:nvGrpSpPr>
          <p:grpSpPr>
            <a:xfrm>
              <a:off x="1569136" y="2040010"/>
              <a:ext cx="4382470" cy="4708617"/>
              <a:chOff x="1615401" y="1690689"/>
              <a:chExt cx="4382470" cy="4708617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EA16D7CD-125C-4817-92D4-05FCCD1E56E7}"/>
                  </a:ext>
                </a:extLst>
              </p:cNvPr>
              <p:cNvGrpSpPr/>
              <p:nvPr/>
            </p:nvGrpSpPr>
            <p:grpSpPr>
              <a:xfrm>
                <a:off x="3328171" y="2914979"/>
                <a:ext cx="2669700" cy="1818134"/>
                <a:chOff x="3328171" y="2914979"/>
                <a:chExt cx="2669700" cy="1818134"/>
              </a:xfrm>
            </p:grpSpPr>
            <p:sp>
              <p:nvSpPr>
                <p:cNvPr id="61" name="箭头: 右 60">
                  <a:extLst>
                    <a:ext uri="{FF2B5EF4-FFF2-40B4-BE49-F238E27FC236}">
                      <a16:creationId xmlns:a16="http://schemas.microsoft.com/office/drawing/2014/main" id="{F3A4F9DE-6B9F-4C40-AC36-7937D5D75123}"/>
                    </a:ext>
                  </a:extLst>
                </p:cNvPr>
                <p:cNvSpPr/>
                <p:nvPr/>
              </p:nvSpPr>
              <p:spPr>
                <a:xfrm>
                  <a:off x="3328171" y="3798252"/>
                  <a:ext cx="2257617" cy="934861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流式数据</a:t>
                  </a:r>
                </a:p>
              </p:txBody>
            </p:sp>
            <p:sp>
              <p:nvSpPr>
                <p:cNvPr id="62" name="箭头: 右 61">
                  <a:extLst>
                    <a:ext uri="{FF2B5EF4-FFF2-40B4-BE49-F238E27FC236}">
                      <a16:creationId xmlns:a16="http://schemas.microsoft.com/office/drawing/2014/main" id="{BE8CEBBA-106E-4D27-A92F-78802D6F80C3}"/>
                    </a:ext>
                  </a:extLst>
                </p:cNvPr>
                <p:cNvSpPr/>
                <p:nvPr/>
              </p:nvSpPr>
              <p:spPr>
                <a:xfrm>
                  <a:off x="3740256" y="2914979"/>
                  <a:ext cx="2257615" cy="934860"/>
                </a:xfrm>
                <a:prstGeom prst="rightArrow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非流式数据</a:t>
                  </a:r>
                </a:p>
              </p:txBody>
            </p:sp>
          </p:grpSp>
          <p:sp>
            <p:nvSpPr>
              <p:cNvPr id="54" name="立方体 53">
                <a:extLst>
                  <a:ext uri="{FF2B5EF4-FFF2-40B4-BE49-F238E27FC236}">
                    <a16:creationId xmlns:a16="http://schemas.microsoft.com/office/drawing/2014/main" id="{481A4874-EE0F-437B-A973-A4116D361CC8}"/>
                  </a:ext>
                </a:extLst>
              </p:cNvPr>
              <p:cNvSpPr/>
              <p:nvPr/>
            </p:nvSpPr>
            <p:spPr>
              <a:xfrm flipH="1">
                <a:off x="3725809" y="5464446"/>
                <a:ext cx="1757420" cy="934860"/>
              </a:xfrm>
              <a:prstGeom prst="cube">
                <a:avLst>
                  <a:gd name="adj" fmla="val 6944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其他流式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处理组件</a:t>
                </a:r>
              </a:p>
            </p:txBody>
          </p:sp>
          <p:sp>
            <p:nvSpPr>
              <p:cNvPr id="55" name="箭头: 圆角右 54">
                <a:extLst>
                  <a:ext uri="{FF2B5EF4-FFF2-40B4-BE49-F238E27FC236}">
                    <a16:creationId xmlns:a16="http://schemas.microsoft.com/office/drawing/2014/main" id="{7DEAB314-50F2-4A13-A297-758C27DDE4AF}"/>
                  </a:ext>
                </a:extLst>
              </p:cNvPr>
              <p:cNvSpPr/>
              <p:nvPr/>
            </p:nvSpPr>
            <p:spPr>
              <a:xfrm rot="5400000">
                <a:off x="3728144" y="4483472"/>
                <a:ext cx="1297312" cy="1319201"/>
              </a:xfrm>
              <a:prstGeom prst="ben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分流</a:t>
                </a:r>
              </a:p>
            </p:txBody>
          </p:sp>
          <p:sp>
            <p:nvSpPr>
              <p:cNvPr id="56" name="箭头: 圆角右 55">
                <a:extLst>
                  <a:ext uri="{FF2B5EF4-FFF2-40B4-BE49-F238E27FC236}">
                    <a16:creationId xmlns:a16="http://schemas.microsoft.com/office/drawing/2014/main" id="{671CB10A-CE6B-4840-8B41-4281BD862D50}"/>
                  </a:ext>
                </a:extLst>
              </p:cNvPr>
              <p:cNvSpPr/>
              <p:nvPr/>
            </p:nvSpPr>
            <p:spPr>
              <a:xfrm rot="16200000" flipV="1">
                <a:off x="3653248" y="1878541"/>
                <a:ext cx="1325564" cy="1224701"/>
              </a:xfrm>
              <a:prstGeom prst="ben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中间结果输出</a:t>
                </a: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6072E1E2-3827-4570-9091-5F38A7010946}"/>
                  </a:ext>
                </a:extLst>
              </p:cNvPr>
              <p:cNvGrpSpPr/>
              <p:nvPr/>
            </p:nvGrpSpPr>
            <p:grpSpPr>
              <a:xfrm>
                <a:off x="1615401" y="1690689"/>
                <a:ext cx="2257921" cy="4307102"/>
                <a:chOff x="3082580" y="2453701"/>
                <a:chExt cx="2257921" cy="4307102"/>
              </a:xfrm>
            </p:grpSpPr>
            <p:sp>
              <p:nvSpPr>
                <p:cNvPr id="58" name="立方体 57">
                  <a:extLst>
                    <a:ext uri="{FF2B5EF4-FFF2-40B4-BE49-F238E27FC236}">
                      <a16:creationId xmlns:a16="http://schemas.microsoft.com/office/drawing/2014/main" id="{939D3103-27FF-480A-A584-D7F9E807E31D}"/>
                    </a:ext>
                  </a:extLst>
                </p:cNvPr>
                <p:cNvSpPr/>
                <p:nvPr/>
              </p:nvSpPr>
              <p:spPr>
                <a:xfrm flipH="1">
                  <a:off x="3435501" y="2453701"/>
                  <a:ext cx="1905000" cy="4307102"/>
                </a:xfrm>
                <a:prstGeom prst="cube">
                  <a:avLst>
                    <a:gd name="adj" fmla="val 69443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中间件</a:t>
                  </a:r>
                </a:p>
              </p:txBody>
            </p:sp>
            <p:sp>
              <p:nvSpPr>
                <p:cNvPr id="59" name="流程图: 顺序访问存储器 58">
                  <a:extLst>
                    <a:ext uri="{FF2B5EF4-FFF2-40B4-BE49-F238E27FC236}">
                      <a16:creationId xmlns:a16="http://schemas.microsoft.com/office/drawing/2014/main" id="{717EB662-4F14-4FE7-BBA2-03B9005A0BDA}"/>
                    </a:ext>
                  </a:extLst>
                </p:cNvPr>
                <p:cNvSpPr/>
                <p:nvPr/>
              </p:nvSpPr>
              <p:spPr>
                <a:xfrm>
                  <a:off x="3511180" y="3362501"/>
                  <a:ext cx="1584000" cy="1584000"/>
                </a:xfrm>
                <a:prstGeom prst="flowChartMagneticTape">
                  <a:avLst/>
                </a:prstGeom>
                <a:scene3d>
                  <a:camera prst="isometricOffAxis1Left">
                    <a:rot lat="1792452" lon="3826118" rev="0"/>
                  </a:camera>
                  <a:lightRig rig="threePt" dir="t"/>
                </a:scene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非流处理</a:t>
                  </a:r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流程图: 顺序访问存储器 59">
                  <a:extLst>
                    <a:ext uri="{FF2B5EF4-FFF2-40B4-BE49-F238E27FC236}">
                      <a16:creationId xmlns:a16="http://schemas.microsoft.com/office/drawing/2014/main" id="{FA384703-B2D4-4263-B18B-EC9D8452F76C}"/>
                    </a:ext>
                  </a:extLst>
                </p:cNvPr>
                <p:cNvSpPr/>
                <p:nvPr/>
              </p:nvSpPr>
              <p:spPr>
                <a:xfrm>
                  <a:off x="3082580" y="4227615"/>
                  <a:ext cx="1584000" cy="1584000"/>
                </a:xfrm>
                <a:prstGeom prst="flowChartMagneticTape">
                  <a:avLst/>
                </a:prstGeom>
                <a:scene3d>
                  <a:camera prst="isometricOffAxis1Left">
                    <a:rot lat="1792452" lon="3826118" rev="0"/>
                  </a:camera>
                  <a:lightRig rig="threePt" dir="t"/>
                </a:scene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流处理</a:t>
                  </a:r>
                  <a:endParaRPr lang="en-US" altLang="zh-CN" dirty="0"/>
                </a:p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807DC635-CA0E-4DF3-BE55-ACAFB02DE34D}"/>
                </a:ext>
              </a:extLst>
            </p:cNvPr>
            <p:cNvGrpSpPr/>
            <p:nvPr/>
          </p:nvGrpSpPr>
          <p:grpSpPr>
            <a:xfrm>
              <a:off x="76526" y="3264300"/>
              <a:ext cx="2669700" cy="1818134"/>
              <a:chOff x="122791" y="2914979"/>
              <a:chExt cx="2669700" cy="1818134"/>
            </a:xfrm>
          </p:grpSpPr>
          <p:sp>
            <p:nvSpPr>
              <p:cNvPr id="64" name="箭头: 右 63">
                <a:extLst>
                  <a:ext uri="{FF2B5EF4-FFF2-40B4-BE49-F238E27FC236}">
                    <a16:creationId xmlns:a16="http://schemas.microsoft.com/office/drawing/2014/main" id="{648D609E-4E50-498B-B936-75A015F7DA4A}"/>
                  </a:ext>
                </a:extLst>
              </p:cNvPr>
              <p:cNvSpPr/>
              <p:nvPr/>
            </p:nvSpPr>
            <p:spPr>
              <a:xfrm>
                <a:off x="122791" y="3798252"/>
                <a:ext cx="2257617" cy="934861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流式输入</a:t>
                </a:r>
              </a:p>
            </p:txBody>
          </p: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A9F26309-DAE8-4AB0-BE40-53EE27BFB481}"/>
                  </a:ext>
                </a:extLst>
              </p:cNvPr>
              <p:cNvSpPr/>
              <p:nvPr/>
            </p:nvSpPr>
            <p:spPr>
              <a:xfrm>
                <a:off x="534876" y="2914979"/>
                <a:ext cx="2257615" cy="934860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非流式输入</a:t>
                </a:r>
              </a:p>
            </p:txBody>
          </p:sp>
        </p:grpSp>
      </p:grpSp>
      <p:sp>
        <p:nvSpPr>
          <p:cNvPr id="71" name="立方体 70">
            <a:extLst>
              <a:ext uri="{FF2B5EF4-FFF2-40B4-BE49-F238E27FC236}">
                <a16:creationId xmlns:a16="http://schemas.microsoft.com/office/drawing/2014/main" id="{370B98F0-1FA3-4F58-9D12-6F8C3F45BCB9}"/>
              </a:ext>
            </a:extLst>
          </p:cNvPr>
          <p:cNvSpPr/>
          <p:nvPr/>
        </p:nvSpPr>
        <p:spPr>
          <a:xfrm>
            <a:off x="120693" y="1453006"/>
            <a:ext cx="1492610" cy="72911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wchain</a:t>
            </a:r>
            <a:r>
              <a:rPr lang="zh-CN" altLang="en-US" sz="1600" dirty="0"/>
              <a:t>组件控制器</a:t>
            </a:r>
          </a:p>
        </p:txBody>
      </p: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AA1A0D9D-B645-44DF-993B-249E11CC93E1}"/>
              </a:ext>
            </a:extLst>
          </p:cNvPr>
          <p:cNvCxnSpPr>
            <a:cxnSpLocks/>
            <a:stCxn id="71" idx="5"/>
            <a:endCxn id="58" idx="0"/>
          </p:cNvCxnSpPr>
          <p:nvPr/>
        </p:nvCxnSpPr>
        <p:spPr>
          <a:xfrm>
            <a:off x="1613303" y="1726423"/>
            <a:ext cx="599809" cy="313587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9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109D4-E612-45E0-87AD-59FCB9FE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wchain</a:t>
            </a:r>
            <a:r>
              <a:rPr lang="zh-CN" altLang="en-US" dirty="0"/>
              <a:t>组件控制器</a:t>
            </a: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A9086FC-9B2D-4F4D-9357-241CBE3D6295}"/>
              </a:ext>
            </a:extLst>
          </p:cNvPr>
          <p:cNvGrpSpPr/>
          <p:nvPr/>
        </p:nvGrpSpPr>
        <p:grpSpPr>
          <a:xfrm>
            <a:off x="82269" y="1552859"/>
            <a:ext cx="5806044" cy="4940016"/>
            <a:chOff x="82269" y="1552859"/>
            <a:chExt cx="5806044" cy="4940016"/>
          </a:xfrm>
        </p:grpSpPr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EA113A67-84B5-4C69-8B88-BD08DAC8B1FB}"/>
                </a:ext>
              </a:extLst>
            </p:cNvPr>
            <p:cNvSpPr/>
            <p:nvPr/>
          </p:nvSpPr>
          <p:spPr>
            <a:xfrm>
              <a:off x="3455622" y="1959477"/>
              <a:ext cx="388133" cy="1946050"/>
            </a:xfrm>
            <a:prstGeom prst="leftBrace">
              <a:avLst>
                <a:gd name="adj1" fmla="val 36475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91E761E7-46EE-4770-A461-BF29DDB2F287}"/>
                </a:ext>
              </a:extLst>
            </p:cNvPr>
            <p:cNvSpPr/>
            <p:nvPr/>
          </p:nvSpPr>
          <p:spPr>
            <a:xfrm>
              <a:off x="3455622" y="5049357"/>
              <a:ext cx="388133" cy="1036428"/>
            </a:xfrm>
            <a:prstGeom prst="leftBrace">
              <a:avLst>
                <a:gd name="adj1" fmla="val 36475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8AF2FCAD-2EE0-421E-A172-00B795A1D15C}"/>
                </a:ext>
              </a:extLst>
            </p:cNvPr>
            <p:cNvSpPr/>
            <p:nvPr/>
          </p:nvSpPr>
          <p:spPr>
            <a:xfrm>
              <a:off x="1574879" y="2995441"/>
              <a:ext cx="388133" cy="2619910"/>
            </a:xfrm>
            <a:prstGeom prst="leftBrace">
              <a:avLst>
                <a:gd name="adj1" fmla="val 36475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E0A1F8D4-0A7D-40D8-A298-E2399E01F15E}"/>
                </a:ext>
              </a:extLst>
            </p:cNvPr>
            <p:cNvSpPr/>
            <p:nvPr/>
          </p:nvSpPr>
          <p:spPr>
            <a:xfrm>
              <a:off x="82269" y="3940840"/>
              <a:ext cx="1492610" cy="729112"/>
            </a:xfrm>
            <a:prstGeom prst="cub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wchain</a:t>
              </a:r>
              <a:r>
                <a:rPr lang="zh-CN" altLang="en-US" sz="1600" dirty="0"/>
                <a:t>组件控制器</a:t>
              </a:r>
            </a:p>
          </p:txBody>
        </p:sp>
        <p:sp>
          <p:nvSpPr>
            <p:cNvPr id="7" name="立方体 6">
              <a:extLst>
                <a:ext uri="{FF2B5EF4-FFF2-40B4-BE49-F238E27FC236}">
                  <a16:creationId xmlns:a16="http://schemas.microsoft.com/office/drawing/2014/main" id="{A8BF235F-4C78-46C6-80E6-B1C7756AA671}"/>
                </a:ext>
              </a:extLst>
            </p:cNvPr>
            <p:cNvSpPr/>
            <p:nvPr/>
          </p:nvSpPr>
          <p:spPr>
            <a:xfrm>
              <a:off x="1963012" y="5250795"/>
              <a:ext cx="1492610" cy="729112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流处理过程事件组件</a:t>
              </a:r>
            </a:p>
          </p:txBody>
        </p:sp>
        <p:sp>
          <p:nvSpPr>
            <p:cNvPr id="8" name="立方体 7">
              <a:extLst>
                <a:ext uri="{FF2B5EF4-FFF2-40B4-BE49-F238E27FC236}">
                  <a16:creationId xmlns:a16="http://schemas.microsoft.com/office/drawing/2014/main" id="{D0F52598-CBDE-419C-B1DA-43E6FC3E480E}"/>
                </a:ext>
              </a:extLst>
            </p:cNvPr>
            <p:cNvSpPr/>
            <p:nvPr/>
          </p:nvSpPr>
          <p:spPr>
            <a:xfrm>
              <a:off x="1963012" y="2630885"/>
              <a:ext cx="1492610" cy="729112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非流处理过程事件组件</a:t>
              </a:r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886CEAB8-04FC-4F07-95FA-86A0F19CCE46}"/>
                </a:ext>
              </a:extLst>
            </p:cNvPr>
            <p:cNvSpPr/>
            <p:nvPr/>
          </p:nvSpPr>
          <p:spPr>
            <a:xfrm>
              <a:off x="3843755" y="4775830"/>
              <a:ext cx="2044558" cy="544530"/>
            </a:xfrm>
            <a:prstGeom prst="flowChartProcess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流处理完成情况表</a:t>
              </a:r>
            </a:p>
          </p:txBody>
        </p:sp>
        <p:sp>
          <p:nvSpPr>
            <p:cNvPr id="10" name="流程图: 顺序访问存储器 9">
              <a:extLst>
                <a:ext uri="{FF2B5EF4-FFF2-40B4-BE49-F238E27FC236}">
                  <a16:creationId xmlns:a16="http://schemas.microsoft.com/office/drawing/2014/main" id="{AB6B0B8A-5574-4D6A-891A-43C7A9C2C28F}"/>
                </a:ext>
              </a:extLst>
            </p:cNvPr>
            <p:cNvSpPr/>
            <p:nvPr/>
          </p:nvSpPr>
          <p:spPr>
            <a:xfrm>
              <a:off x="3843755" y="5556875"/>
              <a:ext cx="936000" cy="936000"/>
            </a:xfrm>
            <a:prstGeom prst="flowChartMagneticTap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完成检测函数</a:t>
              </a:r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id="{D6CC5BEB-1A45-4661-8237-114E56E74D7E}"/>
                </a:ext>
              </a:extLst>
            </p:cNvPr>
            <p:cNvSpPr/>
            <p:nvPr/>
          </p:nvSpPr>
          <p:spPr>
            <a:xfrm>
              <a:off x="3843755" y="1552859"/>
              <a:ext cx="2044558" cy="729112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异步事件触发器</a:t>
              </a:r>
            </a:p>
          </p:txBody>
        </p:sp>
        <p:sp>
          <p:nvSpPr>
            <p:cNvPr id="13" name="流程图: 顺序访问存储器 12">
              <a:extLst>
                <a:ext uri="{FF2B5EF4-FFF2-40B4-BE49-F238E27FC236}">
                  <a16:creationId xmlns:a16="http://schemas.microsoft.com/office/drawing/2014/main" id="{05DE08D4-473D-41DD-B310-E6080E9F260F}"/>
                </a:ext>
              </a:extLst>
            </p:cNvPr>
            <p:cNvSpPr/>
            <p:nvPr/>
          </p:nvSpPr>
          <p:spPr>
            <a:xfrm>
              <a:off x="3843755" y="3470808"/>
              <a:ext cx="936000" cy="936000"/>
            </a:xfrm>
            <a:prstGeom prst="flowChartMagneticTap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完成通知函数</a:t>
              </a:r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E4613712-0C9E-4321-83D8-B5DD5B9A072A}"/>
                </a:ext>
              </a:extLst>
            </p:cNvPr>
            <p:cNvSpPr/>
            <p:nvPr/>
          </p:nvSpPr>
          <p:spPr>
            <a:xfrm>
              <a:off x="4699700" y="2513866"/>
              <a:ext cx="1188423" cy="729112"/>
            </a:xfrm>
            <a:prstGeom prst="cub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异步错误捕获器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23ADBFD8-551A-46B1-BEB6-EB21ED65CB8B}"/>
              </a:ext>
            </a:extLst>
          </p:cNvPr>
          <p:cNvSpPr/>
          <p:nvPr/>
        </p:nvSpPr>
        <p:spPr>
          <a:xfrm>
            <a:off x="6744258" y="2111429"/>
            <a:ext cx="172354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中间件函数</a:t>
            </a:r>
          </a:p>
        </p:txBody>
      </p:sp>
      <p:sp>
        <p:nvSpPr>
          <p:cNvPr id="26" name="内容占位符 3">
            <a:extLst>
              <a:ext uri="{FF2B5EF4-FFF2-40B4-BE49-F238E27FC236}">
                <a16:creationId xmlns:a16="http://schemas.microsoft.com/office/drawing/2014/main" id="{5888DD63-E457-4E03-B9E5-839655257468}"/>
              </a:ext>
            </a:extLst>
          </p:cNvPr>
          <p:cNvSpPr txBox="1">
            <a:spLocks/>
          </p:cNvSpPr>
          <p:nvPr/>
        </p:nvSpPr>
        <p:spPr>
          <a:xfrm>
            <a:off x="6336151" y="2549991"/>
            <a:ext cx="5262937" cy="319516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function Middleware(meta, stream, next, end){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非流式处理</a:t>
            </a:r>
            <a:r>
              <a:rPr lang="en-US" altLang="zh-CN" sz="2000"/>
              <a:t>meta……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流式处理</a:t>
            </a:r>
            <a:r>
              <a:rPr lang="en-US" altLang="zh-CN" sz="2000"/>
              <a:t>stream……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	</a:t>
            </a:r>
            <a:r>
              <a:rPr lang="zh-CN" altLang="en-US" sz="2000"/>
              <a:t>输出</a:t>
            </a:r>
            <a:r>
              <a:rPr lang="en-US" altLang="zh-CN" sz="2000"/>
              <a:t>(meta)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	stream.pipe(</a:t>
            </a:r>
            <a:r>
              <a:rPr lang="zh-CN" altLang="en-US" sz="2000"/>
              <a:t>其他流</a:t>
            </a:r>
            <a:r>
              <a:rPr lang="en-US" altLang="zh-CN" sz="200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 	next(meta, stream)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	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/>
              <a:t>}</a:t>
            </a:r>
            <a:endParaRPr lang="zh-CN" altLang="en-US" sz="2000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3B16DC7C-BA5F-4873-9CE8-30CF71BD66FF}"/>
              </a:ext>
            </a:extLst>
          </p:cNvPr>
          <p:cNvSpPr/>
          <p:nvPr/>
        </p:nvSpPr>
        <p:spPr>
          <a:xfrm>
            <a:off x="8755757" y="1089490"/>
            <a:ext cx="645712" cy="150002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非流式输入</a:t>
            </a: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C6F50C88-79AC-4264-A9D7-59E95104C20F}"/>
              </a:ext>
            </a:extLst>
          </p:cNvPr>
          <p:cNvSpPr/>
          <p:nvPr/>
        </p:nvSpPr>
        <p:spPr>
          <a:xfrm>
            <a:off x="9546811" y="1089490"/>
            <a:ext cx="645712" cy="150002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流式输入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639CF3F8-CBC7-492F-BB43-0CA962AAF688}"/>
              </a:ext>
            </a:extLst>
          </p:cNvPr>
          <p:cNvSpPr/>
          <p:nvPr/>
        </p:nvSpPr>
        <p:spPr>
          <a:xfrm>
            <a:off x="8595569" y="3650620"/>
            <a:ext cx="3327991" cy="5528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中间结果输出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AF2BFEB-8A85-446F-A872-C408593E6B15}"/>
              </a:ext>
            </a:extLst>
          </p:cNvPr>
          <p:cNvSpPr/>
          <p:nvPr/>
        </p:nvSpPr>
        <p:spPr>
          <a:xfrm>
            <a:off x="9546812" y="4061957"/>
            <a:ext cx="2616758" cy="5528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分流至其他流处理组件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E3912A3A-A789-4465-9542-6BDEE0E2FDEB}"/>
              </a:ext>
            </a:extLst>
          </p:cNvPr>
          <p:cNvSpPr/>
          <p:nvPr/>
        </p:nvSpPr>
        <p:spPr>
          <a:xfrm>
            <a:off x="9401469" y="4457214"/>
            <a:ext cx="2522091" cy="5528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非流式</a:t>
            </a:r>
            <a:r>
              <a:rPr lang="en-US" altLang="zh-CN" dirty="0"/>
              <a:t>/</a:t>
            </a:r>
            <a:r>
              <a:rPr lang="zh-CN" altLang="en-US" dirty="0"/>
              <a:t>流式数据输出</a:t>
            </a: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0EB03FE-9D0B-414B-8B0E-799F6CA21E2D}"/>
              </a:ext>
            </a:extLst>
          </p:cNvPr>
          <p:cNvSpPr/>
          <p:nvPr/>
        </p:nvSpPr>
        <p:spPr>
          <a:xfrm>
            <a:off x="7956520" y="4868551"/>
            <a:ext cx="3435412" cy="55280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</a:t>
            </a:r>
            <a:r>
              <a:rPr lang="en-US" altLang="zh-CN" dirty="0" err="1"/>
              <a:t>wchain</a:t>
            </a:r>
            <a:r>
              <a:rPr lang="zh-CN" altLang="en-US" dirty="0"/>
              <a:t>控制器报告“处理完成”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8859195-634C-4A0E-9BD8-EFD45F56F7FC}"/>
              </a:ext>
            </a:extLst>
          </p:cNvPr>
          <p:cNvCxnSpPr>
            <a:cxnSpLocks/>
            <a:stCxn id="14" idx="2"/>
          </p:cNvCxnSpPr>
          <p:nvPr/>
        </p:nvCxnSpPr>
        <p:spPr>
          <a:xfrm rot="10800000">
            <a:off x="4480318" y="2286037"/>
            <a:ext cx="219383" cy="68352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62960EB-CE63-45BF-90D3-408AD18A03A1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V="1">
            <a:off x="3525337" y="2684389"/>
            <a:ext cx="1188837" cy="384001"/>
          </a:xfrm>
          <a:prstGeom prst="bentConnector3">
            <a:avLst>
              <a:gd name="adj1" fmla="val 1937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4892ED2-424D-4E8B-A29B-BA1A9F6DF6DF}"/>
              </a:ext>
            </a:extLst>
          </p:cNvPr>
          <p:cNvSpPr txBox="1"/>
          <p:nvPr/>
        </p:nvSpPr>
        <p:spPr>
          <a:xfrm>
            <a:off x="3671686" y="2518019"/>
            <a:ext cx="508000" cy="57708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触发</a:t>
            </a:r>
            <a:endParaRPr lang="en-US" altLang="zh-CN" sz="1050" dirty="0"/>
          </a:p>
          <a:p>
            <a:pPr algn="ctr"/>
            <a:r>
              <a:rPr lang="zh-CN" altLang="en-US" sz="1050" dirty="0"/>
              <a:t>“完成”</a:t>
            </a:r>
            <a:endParaRPr lang="en-US" altLang="zh-CN" sz="1050" dirty="0"/>
          </a:p>
          <a:p>
            <a:pPr algn="ctr"/>
            <a:r>
              <a:rPr lang="zh-CN" altLang="en-US" sz="1050" dirty="0"/>
              <a:t>事件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76DFC2-B1B9-4C06-ABCC-7A6043F7D8BC}"/>
              </a:ext>
            </a:extLst>
          </p:cNvPr>
          <p:cNvSpPr txBox="1"/>
          <p:nvPr/>
        </p:nvSpPr>
        <p:spPr>
          <a:xfrm>
            <a:off x="4221686" y="2518486"/>
            <a:ext cx="508000" cy="57708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触发</a:t>
            </a:r>
            <a:endParaRPr lang="en-US" altLang="zh-CN" sz="1050" dirty="0"/>
          </a:p>
          <a:p>
            <a:pPr algn="ctr"/>
            <a:r>
              <a:rPr lang="zh-CN" altLang="en-US" sz="1050" dirty="0"/>
              <a:t>“错误”</a:t>
            </a:r>
            <a:endParaRPr lang="en-US" altLang="zh-CN" sz="1050" dirty="0"/>
          </a:p>
          <a:p>
            <a:pPr algn="ctr"/>
            <a:r>
              <a:rPr lang="zh-CN" altLang="en-US" sz="1050" dirty="0"/>
              <a:t>事件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3BFD5277-C155-454C-8BDD-03133DCA1A06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>
            <a:off x="4779756" y="3938808"/>
            <a:ext cx="2553507" cy="794806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D903A28E-6F0D-4462-8B2B-ABD5F9335429}"/>
              </a:ext>
            </a:extLst>
          </p:cNvPr>
          <p:cNvCxnSpPr>
            <a:cxnSpLocks/>
            <a:stCxn id="25" idx="1"/>
            <a:endCxn id="14" idx="5"/>
          </p:cNvCxnSpPr>
          <p:nvPr/>
        </p:nvCxnSpPr>
        <p:spPr>
          <a:xfrm rot="10800000" flipV="1">
            <a:off x="5888124" y="2342261"/>
            <a:ext cx="856135" cy="445021"/>
          </a:xfrm>
          <a:prstGeom prst="bentConnector3">
            <a:avLst>
              <a:gd name="adj1" fmla="val 43078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9EE68E49-8044-4971-A9FA-5E8060FF2056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4779755" y="5144951"/>
            <a:ext cx="2546284" cy="879924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6F2D011-6709-4E28-8BD2-4F2B3F4E931A}"/>
              </a:ext>
            </a:extLst>
          </p:cNvPr>
          <p:cNvSpPr txBox="1"/>
          <p:nvPr/>
        </p:nvSpPr>
        <p:spPr>
          <a:xfrm>
            <a:off x="5789524" y="2151734"/>
            <a:ext cx="1133578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错误捕获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A1A63BA-A553-4918-98C1-30F9DAB2926F}"/>
              </a:ext>
            </a:extLst>
          </p:cNvPr>
          <p:cNvSpPr txBox="1"/>
          <p:nvPr/>
        </p:nvSpPr>
        <p:spPr>
          <a:xfrm>
            <a:off x="6264049" y="4460869"/>
            <a:ext cx="1133578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运行时注入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0FFE5A-A700-467C-BB8C-7BD3A8E93531}"/>
              </a:ext>
            </a:extLst>
          </p:cNvPr>
          <p:cNvSpPr txBox="1"/>
          <p:nvPr/>
        </p:nvSpPr>
        <p:spPr>
          <a:xfrm>
            <a:off x="6264049" y="4876785"/>
            <a:ext cx="1133578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运行时注入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6EE3B36-79B2-4D8A-8442-B245929C6992}"/>
              </a:ext>
            </a:extLst>
          </p:cNvPr>
          <p:cNvSpPr txBox="1"/>
          <p:nvPr/>
        </p:nvSpPr>
        <p:spPr>
          <a:xfrm>
            <a:off x="4867029" y="3641749"/>
            <a:ext cx="126981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由中间件调用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BECEDE4-CDD0-4E83-935F-782D73A8E906}"/>
              </a:ext>
            </a:extLst>
          </p:cNvPr>
          <p:cNvSpPr txBox="1"/>
          <p:nvPr/>
        </p:nvSpPr>
        <p:spPr>
          <a:xfrm>
            <a:off x="4866034" y="5747460"/>
            <a:ext cx="1269811" cy="30777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由中间件调用</a:t>
            </a: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47C4F2D7-288A-49AA-8DEB-5D73C84DE99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4470637" y="5161479"/>
            <a:ext cx="236515" cy="554279"/>
          </a:xfrm>
          <a:prstGeom prst="bentConnector3">
            <a:avLst>
              <a:gd name="adj1" fmla="val 1959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ECE551BB-F825-4E81-A3ED-29CA54067265}"/>
              </a:ext>
            </a:extLst>
          </p:cNvPr>
          <p:cNvSpPr txBox="1"/>
          <p:nvPr/>
        </p:nvSpPr>
        <p:spPr>
          <a:xfrm>
            <a:off x="4710255" y="5421352"/>
            <a:ext cx="1059897" cy="253916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050" dirty="0"/>
              <a:t>完成情况检测</a:t>
            </a:r>
          </a:p>
        </p:txBody>
      </p:sp>
    </p:spTree>
    <p:extLst>
      <p:ext uri="{BB962C8B-B14F-4D97-AF65-F5344CB8AC3E}">
        <p14:creationId xmlns:p14="http://schemas.microsoft.com/office/powerpoint/2010/main" val="355277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左大括号 15">
            <a:extLst>
              <a:ext uri="{FF2B5EF4-FFF2-40B4-BE49-F238E27FC236}">
                <a16:creationId xmlns:a16="http://schemas.microsoft.com/office/drawing/2014/main" id="{0CDFB009-F985-4A70-AA6C-99110489C946}"/>
              </a:ext>
            </a:extLst>
          </p:cNvPr>
          <p:cNvSpPr/>
          <p:nvPr/>
        </p:nvSpPr>
        <p:spPr>
          <a:xfrm>
            <a:off x="2173811" y="2525761"/>
            <a:ext cx="388133" cy="2804687"/>
          </a:xfrm>
          <a:prstGeom prst="leftBrace">
            <a:avLst>
              <a:gd name="adj1" fmla="val 3647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7109D4-E612-45E0-87AD-59FCB9FE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构造器</a:t>
            </a:r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2009215E-B057-4300-B4DF-13271A8BB7EC}"/>
              </a:ext>
            </a:extLst>
          </p:cNvPr>
          <p:cNvSpPr/>
          <p:nvPr/>
        </p:nvSpPr>
        <p:spPr>
          <a:xfrm>
            <a:off x="135167" y="3422887"/>
            <a:ext cx="2038644" cy="1010433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/>
              <a:t>wchain</a:t>
            </a:r>
            <a:r>
              <a:rPr lang="zh-CN" altLang="en-US" sz="2000" dirty="0"/>
              <a:t>构造器</a:t>
            </a:r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A1779CA2-3924-460C-B660-29A9B152167E}"/>
              </a:ext>
            </a:extLst>
          </p:cNvPr>
          <p:cNvSpPr/>
          <p:nvPr/>
        </p:nvSpPr>
        <p:spPr>
          <a:xfrm>
            <a:off x="2561944" y="2081858"/>
            <a:ext cx="2044558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中间件列表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1CEB4DD-2B66-4263-9A0F-FE2CC178D09A}"/>
              </a:ext>
            </a:extLst>
          </p:cNvPr>
          <p:cNvSpPr/>
          <p:nvPr/>
        </p:nvSpPr>
        <p:spPr>
          <a:xfrm>
            <a:off x="2561944" y="4860464"/>
            <a:ext cx="2044558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调用链函数入口表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72DEF154-6F07-4E72-9130-5980C9508295}"/>
              </a:ext>
            </a:extLst>
          </p:cNvPr>
          <p:cNvSpPr/>
          <p:nvPr/>
        </p:nvSpPr>
        <p:spPr>
          <a:xfrm>
            <a:off x="3110172" y="3367717"/>
            <a:ext cx="936000" cy="936000"/>
          </a:xfrm>
          <a:prstGeom prst="flowChartMagnetic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48B5CCF-CE61-4671-AC83-C8080E074FDF}"/>
              </a:ext>
            </a:extLst>
          </p:cNvPr>
          <p:cNvSpPr/>
          <p:nvPr/>
        </p:nvSpPr>
        <p:spPr>
          <a:xfrm>
            <a:off x="2687182" y="2812704"/>
            <a:ext cx="1781980" cy="553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读取</a:t>
            </a:r>
            <a:endParaRPr lang="en-US" altLang="zh-CN" sz="1400" dirty="0"/>
          </a:p>
          <a:p>
            <a:pPr algn="ctr"/>
            <a:r>
              <a:rPr lang="zh-CN" altLang="en-US" sz="1400" dirty="0"/>
              <a:t>中间件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6C03E17B-A4D0-42F4-ACC9-6934F952BB04}"/>
              </a:ext>
            </a:extLst>
          </p:cNvPr>
          <p:cNvSpPr/>
          <p:nvPr/>
        </p:nvSpPr>
        <p:spPr>
          <a:xfrm>
            <a:off x="2687182" y="4303717"/>
            <a:ext cx="1781980" cy="55327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拼接</a:t>
            </a:r>
            <a:endParaRPr lang="en-US" altLang="zh-CN" sz="1400" dirty="0"/>
          </a:p>
          <a:p>
            <a:pPr algn="ctr"/>
            <a:r>
              <a:rPr lang="zh-CN" altLang="en-US" sz="1400" dirty="0"/>
              <a:t>中间件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19CAF27B-65F0-41A4-A00E-F3CDE9512541}"/>
              </a:ext>
            </a:extLst>
          </p:cNvPr>
          <p:cNvSpPr txBox="1">
            <a:spLocks noChangeAspect="1"/>
          </p:cNvSpPr>
          <p:nvPr/>
        </p:nvSpPr>
        <p:spPr>
          <a:xfrm>
            <a:off x="4773524" y="365125"/>
            <a:ext cx="3705628" cy="22495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function Middleware(meta, stream, next, end){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非流式处理</a:t>
            </a:r>
            <a:r>
              <a:rPr lang="en-US" altLang="zh-CN" sz="2000" dirty="0"/>
              <a:t>meta……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流式处理</a:t>
            </a:r>
            <a:r>
              <a:rPr lang="en-US" altLang="zh-CN" sz="2000" dirty="0"/>
              <a:t>stream……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输出</a:t>
            </a:r>
            <a:r>
              <a:rPr lang="en-US" altLang="zh-CN" sz="2000" dirty="0"/>
              <a:t>(meta)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stream.pipe</a:t>
            </a:r>
            <a:r>
              <a:rPr lang="en-US" altLang="zh-CN" sz="2000" dirty="0"/>
              <a:t>(</a:t>
            </a:r>
            <a:r>
              <a:rPr lang="zh-CN" altLang="en-US" sz="2000" dirty="0"/>
              <a:t>其他流</a:t>
            </a:r>
            <a:r>
              <a:rPr lang="en-US" altLang="zh-CN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 	next(meta, stream)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6" name="内容占位符 3">
            <a:extLst>
              <a:ext uri="{FF2B5EF4-FFF2-40B4-BE49-F238E27FC236}">
                <a16:creationId xmlns:a16="http://schemas.microsoft.com/office/drawing/2014/main" id="{E433D5A9-5853-45BD-9CC8-1CC8B4007115}"/>
              </a:ext>
            </a:extLst>
          </p:cNvPr>
          <p:cNvSpPr txBox="1">
            <a:spLocks noChangeAspect="1"/>
          </p:cNvSpPr>
          <p:nvPr/>
        </p:nvSpPr>
        <p:spPr>
          <a:xfrm>
            <a:off x="5053211" y="2299636"/>
            <a:ext cx="3705628" cy="22495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function Middleware(meta, stream, next, end){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非流式处理</a:t>
            </a:r>
            <a:r>
              <a:rPr lang="en-US" altLang="zh-CN" sz="2000" dirty="0"/>
              <a:t>meta……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流式处理</a:t>
            </a:r>
            <a:r>
              <a:rPr lang="en-US" altLang="zh-CN" sz="2000" dirty="0"/>
              <a:t>stream……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输出</a:t>
            </a:r>
            <a:r>
              <a:rPr lang="en-US" altLang="zh-CN" sz="2000" dirty="0"/>
              <a:t>(meta)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stream.pipe</a:t>
            </a:r>
            <a:r>
              <a:rPr lang="en-US" altLang="zh-CN" sz="2000" dirty="0"/>
              <a:t>(</a:t>
            </a:r>
            <a:r>
              <a:rPr lang="zh-CN" altLang="en-US" sz="2000" dirty="0"/>
              <a:t>其他流</a:t>
            </a:r>
            <a:r>
              <a:rPr lang="en-US" altLang="zh-CN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 	next(meta, stream)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2" name="内容占位符 3">
            <a:extLst>
              <a:ext uri="{FF2B5EF4-FFF2-40B4-BE49-F238E27FC236}">
                <a16:creationId xmlns:a16="http://schemas.microsoft.com/office/drawing/2014/main" id="{D23D5F4A-DD3F-4A4A-A40B-FB92EF9949A2}"/>
              </a:ext>
            </a:extLst>
          </p:cNvPr>
          <p:cNvSpPr txBox="1">
            <a:spLocks noChangeAspect="1"/>
          </p:cNvSpPr>
          <p:nvPr/>
        </p:nvSpPr>
        <p:spPr>
          <a:xfrm>
            <a:off x="5332898" y="4207195"/>
            <a:ext cx="3705628" cy="22495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function Middleware(meta, stream, next, end){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非流式处理</a:t>
            </a:r>
            <a:r>
              <a:rPr lang="en-US" altLang="zh-CN" sz="2000" dirty="0"/>
              <a:t>meta……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流式处理</a:t>
            </a:r>
            <a:r>
              <a:rPr lang="en-US" altLang="zh-CN" sz="2000" dirty="0"/>
              <a:t>stream……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输出</a:t>
            </a:r>
            <a:r>
              <a:rPr lang="en-US" altLang="zh-CN" sz="2000" dirty="0"/>
              <a:t>(meta)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stream.pipe</a:t>
            </a:r>
            <a:r>
              <a:rPr lang="en-US" altLang="zh-CN" sz="2000" dirty="0"/>
              <a:t>(</a:t>
            </a:r>
            <a:r>
              <a:rPr lang="zh-CN" altLang="en-US" sz="2000" dirty="0"/>
              <a:t>其他流</a:t>
            </a:r>
            <a:r>
              <a:rPr lang="en-US" altLang="zh-CN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 	next(meta, stream)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	end()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9" name="立方体 38">
            <a:extLst>
              <a:ext uri="{FF2B5EF4-FFF2-40B4-BE49-F238E27FC236}">
                <a16:creationId xmlns:a16="http://schemas.microsoft.com/office/drawing/2014/main" id="{C1FF43CB-715C-4D52-BCE4-1C5CF262A25C}"/>
              </a:ext>
            </a:extLst>
          </p:cNvPr>
          <p:cNvSpPr/>
          <p:nvPr/>
        </p:nvSpPr>
        <p:spPr>
          <a:xfrm>
            <a:off x="10012274" y="3308976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Chain[3](meta, stream , controller)</a:t>
            </a:r>
            <a:endParaRPr lang="zh-CN" altLang="en-US" sz="1600" dirty="0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7AAEC672-274D-41BE-B06C-89CE220E6185}"/>
              </a:ext>
            </a:extLst>
          </p:cNvPr>
          <p:cNvSpPr/>
          <p:nvPr/>
        </p:nvSpPr>
        <p:spPr>
          <a:xfrm>
            <a:off x="10012274" y="2669973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Chain[2](meta, stream , controller)</a:t>
            </a:r>
            <a:endParaRPr lang="zh-CN" altLang="en-US" sz="1600" dirty="0"/>
          </a:p>
        </p:txBody>
      </p:sp>
      <p:sp>
        <p:nvSpPr>
          <p:cNvPr id="41" name="立方体 40">
            <a:extLst>
              <a:ext uri="{FF2B5EF4-FFF2-40B4-BE49-F238E27FC236}">
                <a16:creationId xmlns:a16="http://schemas.microsoft.com/office/drawing/2014/main" id="{C0FF574F-ECEE-44B2-99E9-A77A3A357BBB}"/>
              </a:ext>
            </a:extLst>
          </p:cNvPr>
          <p:cNvSpPr/>
          <p:nvPr/>
        </p:nvSpPr>
        <p:spPr>
          <a:xfrm>
            <a:off x="10012274" y="2030970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Chain[1](meta, stream , controller)</a:t>
            </a:r>
            <a:endParaRPr lang="zh-CN" altLang="en-US" sz="1600" dirty="0"/>
          </a:p>
        </p:txBody>
      </p:sp>
      <p:sp>
        <p:nvSpPr>
          <p:cNvPr id="42" name="立方体 41">
            <a:extLst>
              <a:ext uri="{FF2B5EF4-FFF2-40B4-BE49-F238E27FC236}">
                <a16:creationId xmlns:a16="http://schemas.microsoft.com/office/drawing/2014/main" id="{C3C136B9-C956-4F05-A41A-D81A9951C027}"/>
              </a:ext>
            </a:extLst>
          </p:cNvPr>
          <p:cNvSpPr/>
          <p:nvPr/>
        </p:nvSpPr>
        <p:spPr>
          <a:xfrm>
            <a:off x="10012274" y="1391967"/>
            <a:ext cx="2044559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Chain[0](meta, stream, controller)</a:t>
            </a:r>
            <a:endParaRPr lang="zh-CN" altLang="en-US" sz="1600" dirty="0"/>
          </a:p>
        </p:txBody>
      </p:sp>
      <p:sp>
        <p:nvSpPr>
          <p:cNvPr id="38" name="立方体 37">
            <a:extLst>
              <a:ext uri="{FF2B5EF4-FFF2-40B4-BE49-F238E27FC236}">
                <a16:creationId xmlns:a16="http://schemas.microsoft.com/office/drawing/2014/main" id="{8C49473C-019B-492A-8229-503B3760A1AB}"/>
              </a:ext>
            </a:extLst>
          </p:cNvPr>
          <p:cNvSpPr/>
          <p:nvPr/>
        </p:nvSpPr>
        <p:spPr>
          <a:xfrm>
            <a:off x="10012274" y="752964"/>
            <a:ext cx="2044558" cy="729112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调用链函数入口表</a:t>
            </a: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9A13B2E-0301-46BD-9CC4-277AE8605A58}"/>
              </a:ext>
            </a:extLst>
          </p:cNvPr>
          <p:cNvCxnSpPr>
            <a:cxnSpLocks/>
            <a:stCxn id="42" idx="2"/>
          </p:cNvCxnSpPr>
          <p:nvPr/>
        </p:nvCxnSpPr>
        <p:spPr>
          <a:xfrm rot="10800000">
            <a:off x="8246832" y="488622"/>
            <a:ext cx="1765442" cy="135904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9B89B706-DD05-4001-B68B-441A5C5EF6D1}"/>
              </a:ext>
            </a:extLst>
          </p:cNvPr>
          <p:cNvCxnSpPr>
            <a:cxnSpLocks/>
          </p:cNvCxnSpPr>
          <p:nvPr/>
        </p:nvCxnSpPr>
        <p:spPr>
          <a:xfrm>
            <a:off x="7186382" y="1847663"/>
            <a:ext cx="2825891" cy="36306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9664C5AA-95DF-4720-A4EE-3E45E2429153}"/>
              </a:ext>
            </a:extLst>
          </p:cNvPr>
          <p:cNvCxnSpPr>
            <a:cxnSpLocks/>
            <a:stCxn id="41" idx="2"/>
          </p:cNvCxnSpPr>
          <p:nvPr/>
        </p:nvCxnSpPr>
        <p:spPr>
          <a:xfrm rot="10800000">
            <a:off x="8538204" y="2414647"/>
            <a:ext cx="1474070" cy="7201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8B76FF73-A2A5-4C66-AA35-8C3FE78787FF}"/>
              </a:ext>
            </a:extLst>
          </p:cNvPr>
          <p:cNvCxnSpPr>
            <a:cxnSpLocks/>
            <a:stCxn id="40" idx="2"/>
          </p:cNvCxnSpPr>
          <p:nvPr/>
        </p:nvCxnSpPr>
        <p:spPr>
          <a:xfrm rot="10800000" flipV="1">
            <a:off x="8773762" y="3125668"/>
            <a:ext cx="1238512" cy="120468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874BAB2D-603F-4456-B7D8-EDF245DE057F}"/>
              </a:ext>
            </a:extLst>
          </p:cNvPr>
          <p:cNvCxnSpPr>
            <a:cxnSpLocks/>
          </p:cNvCxnSpPr>
          <p:nvPr/>
        </p:nvCxnSpPr>
        <p:spPr>
          <a:xfrm flipV="1">
            <a:off x="7478482" y="2862099"/>
            <a:ext cx="2533791" cy="928522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712DFAB-AC2A-4CB2-B11A-4822DEAAC62C}"/>
              </a:ext>
            </a:extLst>
          </p:cNvPr>
          <p:cNvCxnSpPr>
            <a:cxnSpLocks/>
            <a:stCxn id="39" idx="3"/>
            <a:endCxn id="79" idx="0"/>
          </p:cNvCxnSpPr>
          <p:nvPr/>
        </p:nvCxnSpPr>
        <p:spPr>
          <a:xfrm>
            <a:off x="10943415" y="4038088"/>
            <a:ext cx="6017" cy="5609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流程图: 顺序访问存储器 78">
            <a:extLst>
              <a:ext uri="{FF2B5EF4-FFF2-40B4-BE49-F238E27FC236}">
                <a16:creationId xmlns:a16="http://schemas.microsoft.com/office/drawing/2014/main" id="{CAF82EFD-2DB2-441E-A28F-B43D28C34404}"/>
              </a:ext>
            </a:extLst>
          </p:cNvPr>
          <p:cNvSpPr/>
          <p:nvPr/>
        </p:nvSpPr>
        <p:spPr>
          <a:xfrm>
            <a:off x="10481432" y="4599021"/>
            <a:ext cx="936000" cy="936000"/>
          </a:xfrm>
          <a:prstGeom prst="flowChartMagnetic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完成通知函数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43571E3-CDC6-4688-98B8-4199608168EC}"/>
              </a:ext>
            </a:extLst>
          </p:cNvPr>
          <p:cNvSpPr txBox="1"/>
          <p:nvPr/>
        </p:nvSpPr>
        <p:spPr>
          <a:xfrm>
            <a:off x="10249097" y="5482695"/>
            <a:ext cx="1388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</a:t>
            </a:r>
            <a:r>
              <a:rPr lang="en-US" altLang="zh-CN" dirty="0" err="1"/>
              <a:t>wchain</a:t>
            </a:r>
            <a:r>
              <a:rPr lang="zh-CN" altLang="en-US" dirty="0"/>
              <a:t>组件控制器在运行时指定</a:t>
            </a:r>
          </a:p>
        </p:txBody>
      </p: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CA521C78-8056-48EC-9E97-4D665B869FDB}"/>
              </a:ext>
            </a:extLst>
          </p:cNvPr>
          <p:cNvCxnSpPr>
            <a:cxnSpLocks/>
          </p:cNvCxnSpPr>
          <p:nvPr/>
        </p:nvCxnSpPr>
        <p:spPr>
          <a:xfrm flipV="1">
            <a:off x="7755385" y="3475833"/>
            <a:ext cx="2256888" cy="2239766"/>
          </a:xfrm>
          <a:prstGeom prst="bentConnector3">
            <a:avLst>
              <a:gd name="adj1" fmla="val 84143"/>
            </a:avLst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51B04B81-D703-4605-8C32-1ADD9C87F52A}"/>
              </a:ext>
            </a:extLst>
          </p:cNvPr>
          <p:cNvSpPr txBox="1"/>
          <p:nvPr/>
        </p:nvSpPr>
        <p:spPr>
          <a:xfrm>
            <a:off x="9153069" y="1659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E9A08FB-057D-4760-8995-CCA59B01460B}"/>
              </a:ext>
            </a:extLst>
          </p:cNvPr>
          <p:cNvSpPr txBox="1"/>
          <p:nvPr/>
        </p:nvSpPr>
        <p:spPr>
          <a:xfrm>
            <a:off x="9306890" y="22959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41DF47E-6376-4BCC-B064-FAD67A2A2E44}"/>
              </a:ext>
            </a:extLst>
          </p:cNvPr>
          <p:cNvSpPr txBox="1"/>
          <p:nvPr/>
        </p:nvSpPr>
        <p:spPr>
          <a:xfrm>
            <a:off x="9471539" y="29314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C551EDAF-2536-4E51-B629-EA2BFF975BF4}"/>
              </a:ext>
            </a:extLst>
          </p:cNvPr>
          <p:cNvSpPr txBox="1"/>
          <p:nvPr/>
        </p:nvSpPr>
        <p:spPr>
          <a:xfrm>
            <a:off x="7193825" y="16681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FC04C88-673C-43FA-9551-2582A4119F33}"/>
              </a:ext>
            </a:extLst>
          </p:cNvPr>
          <p:cNvSpPr txBox="1"/>
          <p:nvPr/>
        </p:nvSpPr>
        <p:spPr>
          <a:xfrm>
            <a:off x="7478481" y="3608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188BBBE-04B6-412C-8789-A44A594860D4}"/>
              </a:ext>
            </a:extLst>
          </p:cNvPr>
          <p:cNvSpPr txBox="1"/>
          <p:nvPr/>
        </p:nvSpPr>
        <p:spPr>
          <a:xfrm>
            <a:off x="7755384" y="5530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83A7EFD-498A-4C52-A854-EFB3693381F3}"/>
              </a:ext>
            </a:extLst>
          </p:cNvPr>
          <p:cNvSpPr txBox="1"/>
          <p:nvPr/>
        </p:nvSpPr>
        <p:spPr>
          <a:xfrm>
            <a:off x="10620200" y="4049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封装</a:t>
            </a:r>
          </a:p>
        </p:txBody>
      </p:sp>
      <p:sp>
        <p:nvSpPr>
          <p:cNvPr id="150" name="箭头: 下 149">
            <a:extLst>
              <a:ext uri="{FF2B5EF4-FFF2-40B4-BE49-F238E27FC236}">
                <a16:creationId xmlns:a16="http://schemas.microsoft.com/office/drawing/2014/main" id="{10CABF63-E49F-4016-B340-6EAE47924904}"/>
              </a:ext>
            </a:extLst>
          </p:cNvPr>
          <p:cNvSpPr/>
          <p:nvPr/>
        </p:nvSpPr>
        <p:spPr>
          <a:xfrm rot="21099441">
            <a:off x="4726726" y="1346403"/>
            <a:ext cx="1295280" cy="5401256"/>
          </a:xfrm>
          <a:prstGeom prst="downArrow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调用链</a:t>
            </a:r>
          </a:p>
        </p:txBody>
      </p:sp>
    </p:spTree>
    <p:extLst>
      <p:ext uri="{BB962C8B-B14F-4D97-AF65-F5344CB8AC3E}">
        <p14:creationId xmlns:p14="http://schemas.microsoft.com/office/powerpoint/2010/main" val="401539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815</Words>
  <Application>Microsoft Office PowerPoint</Application>
  <PresentationFormat>宽屏</PresentationFormat>
  <Paragraphs>222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流式数据处理框架 wchain</vt:lpstr>
      <vt:lpstr>功能</vt:lpstr>
      <vt:lpstr>功能</vt:lpstr>
      <vt:lpstr>结构</vt:lpstr>
      <vt:lpstr>整体结构</vt:lpstr>
      <vt:lpstr>调用链</vt:lpstr>
      <vt:lpstr>中间件(函数)</vt:lpstr>
      <vt:lpstr>wchain组件控制器</vt:lpstr>
      <vt:lpstr>构造器</vt:lpstr>
      <vt:lpstr>运行时注入控制器的实现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分布式文件存储</dc:title>
  <dc:creator>Yin Daheng</dc:creator>
  <cp:lastModifiedBy>Yin Daheng</cp:lastModifiedBy>
  <cp:revision>100</cp:revision>
  <dcterms:created xsi:type="dcterms:W3CDTF">2019-11-26T08:07:44Z</dcterms:created>
  <dcterms:modified xsi:type="dcterms:W3CDTF">2019-12-15T14:08:32Z</dcterms:modified>
</cp:coreProperties>
</file>