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61" r:id="rId19"/>
    <p:sldId id="274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33B690-A181-4A81-83F0-F4BDF2C9C927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9AFF863-60CF-4B9D-8A90-1824EA707C61}"/>
                </a:ext>
              </a:extLst>
            </p:cNvPr>
            <p:cNvSpPr/>
            <p:nvPr/>
          </p:nvSpPr>
          <p:spPr>
            <a:xfrm>
              <a:off x="5168969" y="3141497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写入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481BE3E9-7083-4195-865F-5443FE622876}"/>
                </a:ext>
              </a:extLst>
            </p:cNvPr>
            <p:cNvSpPr/>
            <p:nvPr/>
          </p:nvSpPr>
          <p:spPr>
            <a:xfrm>
              <a:off x="5168902" y="2116670"/>
              <a:ext cx="3327264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Stdout</a:t>
              </a:r>
              <a:r>
                <a:rPr lang="zh-CN" altLang="en-US" sz="1400" dirty="0">
                  <a:solidFill>
                    <a:schemeClr val="dk1"/>
                  </a:solidFill>
                </a:rPr>
                <a:t>输出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1" name="箭头: 左弧形 60">
              <a:extLst>
                <a:ext uri="{FF2B5EF4-FFF2-40B4-BE49-F238E27FC236}">
                  <a16:creationId xmlns:a16="http://schemas.microsoft.com/office/drawing/2014/main" id="{2616420F-92A3-49F1-9888-8A5C5039F5B4}"/>
                </a:ext>
              </a:extLst>
            </p:cNvPr>
            <p:cNvSpPr/>
            <p:nvPr/>
          </p:nvSpPr>
          <p:spPr>
            <a:xfrm>
              <a:off x="4626260" y="2382766"/>
              <a:ext cx="541020" cy="1208254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742438" y="269232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载入配置文件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r>
                <a:rPr lang="zh-CN" altLang="en-US" dirty="0"/>
                <a:t>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954</Words>
  <Application>Microsoft Office PowerPoint</Application>
  <PresentationFormat>宽屏</PresentationFormat>
  <Paragraphs>301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测试服务单元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启停流程</vt:lpstr>
      <vt:lpstr>服务器启动过程</vt:lpstr>
      <vt:lpstr>服务器停机过程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132</cp:revision>
  <dcterms:created xsi:type="dcterms:W3CDTF">2019-10-15T08:23:49Z</dcterms:created>
  <dcterms:modified xsi:type="dcterms:W3CDTF">2020-03-23T14:58:44Z</dcterms:modified>
</cp:coreProperties>
</file>