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6" r:id="rId18"/>
    <p:sldId id="277" r:id="rId19"/>
    <p:sldId id="261" r:id="rId20"/>
    <p:sldId id="274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547976"/>
              <a:ext cx="1091932" cy="3158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86108" y="2639790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97320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45783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94247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342710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91173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88099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35921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483657"/>
            <a:ext cx="1375005" cy="639658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50057"/>
            <a:ext cx="1375409" cy="15147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439636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3683917"/>
            <a:ext cx="1375409" cy="95476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3367552"/>
              <a:ext cx="850043" cy="632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 flipV="1">
            <a:off x="5096427" y="2942471"/>
            <a:ext cx="3489681" cy="113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18977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60583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099776" y="3468041"/>
            <a:ext cx="814058" cy="101561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ADB4631-E7F0-46DD-A7EB-ADBB7C835511}"/>
              </a:ext>
            </a:extLst>
          </p:cNvPr>
          <p:cNvSpPr/>
          <p:nvPr/>
        </p:nvSpPr>
        <p:spPr>
          <a:xfrm>
            <a:off x="2255066" y="1461991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4A602B6-0C44-4BF6-A1F5-37433819A024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2762210" y="2315803"/>
            <a:ext cx="950960" cy="3250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62A888-A527-4720-A412-46F79B2AD1CF}"/>
              </a:ext>
            </a:extLst>
          </p:cNvPr>
          <p:cNvGrpSpPr/>
          <p:nvPr/>
        </p:nvGrpSpPr>
        <p:grpSpPr>
          <a:xfrm>
            <a:off x="4089000" y="1497444"/>
            <a:ext cx="4407166" cy="5229388"/>
            <a:chOff x="4089000" y="1497444"/>
            <a:chExt cx="4407166" cy="5229388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497444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50" name="箭头: 左 49">
              <a:extLst>
                <a:ext uri="{FF2B5EF4-FFF2-40B4-BE49-F238E27FC236}">
                  <a16:creationId xmlns:a16="http://schemas.microsoft.com/office/drawing/2014/main" id="{6040F90F-659E-4258-9FF6-1B04310C7DA9}"/>
                </a:ext>
              </a:extLst>
            </p:cNvPr>
            <p:cNvSpPr/>
            <p:nvPr/>
          </p:nvSpPr>
          <p:spPr>
            <a:xfrm>
              <a:off x="7750966" y="3142614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</p:grpSp>
      <p:sp>
        <p:nvSpPr>
          <p:cNvPr id="49" name="箭头: 五边形 48">
            <a:extLst>
              <a:ext uri="{FF2B5EF4-FFF2-40B4-BE49-F238E27FC236}">
                <a16:creationId xmlns:a16="http://schemas.microsoft.com/office/drawing/2014/main" id="{CE3653CD-5300-4636-AF7F-3F079081B1C3}"/>
              </a:ext>
            </a:extLst>
          </p:cNvPr>
          <p:cNvSpPr/>
          <p:nvPr/>
        </p:nvSpPr>
        <p:spPr>
          <a:xfrm>
            <a:off x="-135" y="1488575"/>
            <a:ext cx="2236955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接口：修改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334472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2496689" y="4334085"/>
            <a:ext cx="903537" cy="63456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 flipV="1">
            <a:off x="2496689" y="3683917"/>
            <a:ext cx="903537" cy="65016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096371" y="472967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618872" y="35143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D4711581-27C6-42A3-8BD8-8348B08C6BF6}"/>
              </a:ext>
            </a:extLst>
          </p:cNvPr>
          <p:cNvSpPr/>
          <p:nvPr/>
        </p:nvSpPr>
        <p:spPr>
          <a:xfrm>
            <a:off x="0" y="197320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3CC0D18-9AE4-4093-96E6-FA59B2548961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03A2E4-4839-466E-BA04-AB940B65AC1B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F7BA589-EDD6-4584-936A-746E448D5786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7C428D9-21E0-4201-9D29-D688490AB1B1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0E4FAC4-E957-4E51-853B-F172FDF52A0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45C80B-F0C4-4FAE-AF97-49B209839C12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4C7C74-21CC-4367-B6CE-AA8D5BCDD815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969C08E-B3A9-4827-8C10-3D442199B2B3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27E4464-A095-463E-A5DD-902B9222EB55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15679CC-D2F7-4787-94CD-098A4D372663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3AB6FCD-D12A-4DF9-AF38-94DF83CD035C}"/>
                </a:ext>
              </a:extLst>
            </p:cNvPr>
            <p:cNvSpPr/>
            <p:nvPr/>
          </p:nvSpPr>
          <p:spPr>
            <a:xfrm>
              <a:off x="3400226" y="3367552"/>
              <a:ext cx="850043" cy="632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56" idx="3"/>
            <a:endCxn id="32" idx="1"/>
          </p:cNvCxnSpPr>
          <p:nvPr/>
        </p:nvCxnSpPr>
        <p:spPr>
          <a:xfrm flipV="1">
            <a:off x="5099776" y="3468041"/>
            <a:ext cx="814058" cy="1015616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 flipV="1">
            <a:off x="5099776" y="4362813"/>
            <a:ext cx="814058" cy="60583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59" idx="3"/>
            <a:endCxn id="39" idx="1"/>
          </p:cNvCxnSpPr>
          <p:nvPr/>
        </p:nvCxnSpPr>
        <p:spPr>
          <a:xfrm flipV="1">
            <a:off x="5099776" y="5260279"/>
            <a:ext cx="814058" cy="18977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D5B4AA6-9690-44FF-8358-D8407E609916}"/>
              </a:ext>
            </a:extLst>
          </p:cNvPr>
          <p:cNvSpPr/>
          <p:nvPr/>
        </p:nvSpPr>
        <p:spPr>
          <a:xfrm>
            <a:off x="0" y="245783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F311A02-DE0C-436B-BE01-9993A077E54D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3A6A1D8-4F3C-4EAB-A832-F8DF384537CE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1AC11D-52D4-4CAC-B011-E6D394A7D6EB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952961-1362-4631-A2E8-647DC9E06E5A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D4C619-B2D2-4753-95C1-A671F4A3A858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93C4D9-06B7-4E1A-B90D-4153723FC295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4E947FE-4090-4C5A-9963-6B6365F991D5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9357A3-A38B-4934-94E5-19CE12AB1BAD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ABFE99F-03CE-4C3F-937C-8B5448581746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83F520-1994-4C77-8E89-BC7DE127E617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5099776" y="3468041"/>
            <a:ext cx="814058" cy="1015616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5099776" y="4362813"/>
            <a:ext cx="814058" cy="60583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 flipV="1">
            <a:off x="5099776" y="5260279"/>
            <a:ext cx="814058" cy="18977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55" idx="1"/>
            <a:endCxn id="57" idx="2"/>
          </p:cNvCxnSpPr>
          <p:nvPr/>
        </p:nvCxnSpPr>
        <p:spPr>
          <a:xfrm rot="10800000" flipH="1">
            <a:off x="3400225" y="3165292"/>
            <a:ext cx="848101" cy="1803357"/>
          </a:xfrm>
          <a:prstGeom prst="bentConnector4">
            <a:avLst>
              <a:gd name="adj1" fmla="val -26954"/>
              <a:gd name="adj2" fmla="val 70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56" idx="1"/>
            <a:endCxn id="57" idx="2"/>
          </p:cNvCxnSpPr>
          <p:nvPr/>
        </p:nvCxnSpPr>
        <p:spPr>
          <a:xfrm rot="10800000" flipH="1">
            <a:off x="3400225" y="3165291"/>
            <a:ext cx="848101" cy="2284766"/>
          </a:xfrm>
          <a:prstGeom prst="bentConnector4">
            <a:avLst>
              <a:gd name="adj1" fmla="val -26954"/>
              <a:gd name="adj2" fmla="val 76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ED0AF03-CA70-4FA1-9B83-34D3BA5B9B0D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2762210" y="2315803"/>
            <a:ext cx="950960" cy="3250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9A27DF0-19DE-4FAB-B29F-25FB51F92543}"/>
              </a:ext>
            </a:extLst>
          </p:cNvPr>
          <p:cNvSpPr/>
          <p:nvPr/>
        </p:nvSpPr>
        <p:spPr>
          <a:xfrm>
            <a:off x="2255066" y="1461991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B2072B5C-C81B-4D21-89F4-49CCB5B205E8}"/>
              </a:ext>
            </a:extLst>
          </p:cNvPr>
          <p:cNvSpPr/>
          <p:nvPr/>
        </p:nvSpPr>
        <p:spPr>
          <a:xfrm>
            <a:off x="-1" y="294247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01A4ED-90A1-41DC-8466-DA171CF7AD48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FE0922-1638-4254-9C3D-8155F172567E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35ED99B-7FD3-41B4-92AE-9C41F6215BBF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EE1361E-8CFE-4598-A73C-6E10C63F0A5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BE8056F-D498-45D3-BE04-C678D0FC7338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B2655A-22AC-4C70-A9FD-EC58BBBBD287}"/>
                </a:ext>
              </a:extLst>
            </p:cNvPr>
            <p:cNvSpPr/>
            <p:nvPr/>
          </p:nvSpPr>
          <p:spPr>
            <a:xfrm>
              <a:off x="8496300" y="2547976"/>
              <a:ext cx="1091932" cy="3158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51F88AC-7DB0-4CC6-8B25-D9759D70B4ED}"/>
                </a:ext>
              </a:extLst>
            </p:cNvPr>
            <p:cNvSpPr/>
            <p:nvPr/>
          </p:nvSpPr>
          <p:spPr>
            <a:xfrm>
              <a:off x="8586108" y="2639790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841627" y="2463344"/>
            <a:ext cx="1981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指定</a:t>
            </a:r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、各文件路径，创建子进程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096427" y="2942471"/>
            <a:ext cx="3489681" cy="113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E98B88D-D234-4F3E-AD9F-D34B464857FC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C104365-3A9D-42A5-ACE8-47DFEFEDF693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031250-C08D-4FF1-9CA5-61C3AB79A8AD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CF4917-819B-4C18-BFB8-6DC68A1B9902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4C3D7B6-D490-4562-A468-062AF5663E1E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BCCD390-77CA-4C1C-BC09-0DCC7987F792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3B0511E-24D9-4126-987E-337BFE56531B}"/>
              </a:ext>
            </a:extLst>
          </p:cNvPr>
          <p:cNvCxnSpPr>
            <a:cxnSpLocks/>
            <a:stCxn id="54" idx="1"/>
            <a:endCxn id="57" idx="2"/>
          </p:cNvCxnSpPr>
          <p:nvPr/>
        </p:nvCxnSpPr>
        <p:spPr>
          <a:xfrm rot="10800000" flipH="1">
            <a:off x="3399957" y="3165291"/>
            <a:ext cx="848369" cy="1318366"/>
          </a:xfrm>
          <a:prstGeom prst="bentConnector4">
            <a:avLst>
              <a:gd name="adj1" fmla="val -26946"/>
              <a:gd name="adj2" fmla="val 59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379316" y="267877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B5E652BC-AE1C-4C1B-A63D-80C58015EC95}"/>
              </a:ext>
            </a:extLst>
          </p:cNvPr>
          <p:cNvSpPr/>
          <p:nvPr/>
        </p:nvSpPr>
        <p:spPr>
          <a:xfrm>
            <a:off x="-135" y="342710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86F3CCE-E569-4FA8-A977-CDCEBA38A88B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AE7616-7BD1-442A-A29B-1A5C22F48E2D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3FAB89-B744-4BC5-9157-CCA644F48C42}"/>
                </a:ext>
              </a:extLst>
            </p:cNvPr>
            <p:cNvSpPr/>
            <p:nvPr/>
          </p:nvSpPr>
          <p:spPr>
            <a:xfrm>
              <a:off x="8496300" y="2547976"/>
              <a:ext cx="1091932" cy="3158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46E1A-4B81-471A-A1CE-FDDEBF28DE63}"/>
                </a:ext>
              </a:extLst>
            </p:cNvPr>
            <p:cNvSpPr/>
            <p:nvPr/>
          </p:nvSpPr>
          <p:spPr>
            <a:xfrm>
              <a:off x="8586108" y="2639790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500842-151B-49DB-A0C0-6F545EC1D3CC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CC578C-4A31-48E9-A9DE-4312BAB86470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A901B4-EC14-4CEC-B93C-F19747AED752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619BB33-F400-4E75-8FF0-7BA56C10F84E}"/>
              </a:ext>
            </a:extLst>
          </p:cNvPr>
          <p:cNvCxnSpPr>
            <a:cxnSpLocks/>
          </p:cNvCxnSpPr>
          <p:nvPr/>
        </p:nvCxnSpPr>
        <p:spPr>
          <a:xfrm flipV="1">
            <a:off x="5096427" y="2942471"/>
            <a:ext cx="3489681" cy="113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2001" y="26372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退出信号</a:t>
            </a:r>
            <a:endParaRPr lang="en-US" altLang="zh-CN" sz="1400" dirty="0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F2D2638-CEC4-490D-930E-1B2080D656D0}"/>
              </a:ext>
            </a:extLst>
          </p:cNvPr>
          <p:cNvSpPr/>
          <p:nvPr/>
        </p:nvSpPr>
        <p:spPr>
          <a:xfrm>
            <a:off x="0" y="391173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9A1235-27CA-4F29-9FC8-EAB1E68D9380}"/>
              </a:ext>
            </a:extLst>
          </p:cNvPr>
          <p:cNvSpPr txBox="1"/>
          <p:nvPr/>
        </p:nvSpPr>
        <p:spPr>
          <a:xfrm>
            <a:off x="1901974" y="41983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主动发送退出信号</a:t>
            </a:r>
            <a:endParaRPr lang="en-US" altLang="zh-CN" sz="140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B99F94C-747F-4DDB-BD99-76161B6BE2FB}"/>
              </a:ext>
            </a:extLst>
          </p:cNvPr>
          <p:cNvCxnSpPr>
            <a:cxnSpLocks/>
            <a:stCxn id="55" idx="3"/>
            <a:endCxn id="53" idx="2"/>
          </p:cNvCxnSpPr>
          <p:nvPr/>
        </p:nvCxnSpPr>
        <p:spPr>
          <a:xfrm flipV="1">
            <a:off x="2024817" y="3165291"/>
            <a:ext cx="2223510" cy="98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3CD911E-35DF-4DDD-B78C-838F2F2F79F9}"/>
              </a:ext>
            </a:extLst>
          </p:cNvPr>
          <p:cNvCxnSpPr>
            <a:cxnSpLocks/>
            <a:stCxn id="53" idx="1"/>
            <a:endCxn id="17" idx="3"/>
          </p:cNvCxnSpPr>
          <p:nvPr/>
        </p:nvCxnSpPr>
        <p:spPr>
          <a:xfrm rot="10800000" flipV="1">
            <a:off x="2024682" y="2953819"/>
            <a:ext cx="1375544" cy="715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52077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162390-6840-4A92-9DCB-5D5A4F30F8F0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/>
                <a:t>测试服务单元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E9D98E-0353-4659-BDE1-089B5DEBC1E0}"/>
                </a:ext>
              </a:extLst>
            </p:cNvPr>
            <p:cNvSpPr/>
            <p:nvPr/>
          </p:nvSpPr>
          <p:spPr>
            <a:xfrm>
              <a:off x="5349240" y="3294292"/>
              <a:ext cx="149352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Jmeter</a:t>
              </a:r>
              <a:endParaRPr lang="en-US" altLang="zh-CN" dirty="0"/>
            </a:p>
            <a:p>
              <a:pPr algn="ctr"/>
              <a:r>
                <a:rPr lang="zh-CN" altLang="en-US" dirty="0"/>
                <a:t>调度进程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FFB9B2-7353-4CA1-AB93-7A7ECC47D24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476000" y="3751492"/>
              <a:ext cx="87324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0C9E7C-96AB-422C-ACCA-08755680CC9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842760" y="3751492"/>
              <a:ext cx="8732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71A950A3-0BAF-49DA-8396-5A4F195FB211}"/>
              </a:ext>
            </a:extLst>
          </p:cNvPr>
          <p:cNvSpPr/>
          <p:nvPr/>
        </p:nvSpPr>
        <p:spPr>
          <a:xfrm rot="16200000" flipV="1">
            <a:off x="4912620" y="4208692"/>
            <a:ext cx="1080000" cy="10800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接口输入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C9D40-26A2-424A-A53F-5FD4BF688D5B}"/>
              </a:ext>
            </a:extLst>
          </p:cNvPr>
          <p:cNvSpPr/>
          <p:nvPr/>
        </p:nvSpPr>
        <p:spPr>
          <a:xfrm>
            <a:off x="2712376" y="4873658"/>
            <a:ext cx="2200243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r>
              <a:rPr lang="zh-CN" altLang="en-US" dirty="0"/>
              <a:t>服务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92D0E-DEC7-4884-96F3-C7C445A873A1}"/>
              </a:ext>
            </a:extLst>
          </p:cNvPr>
          <p:cNvSpPr/>
          <p:nvPr/>
        </p:nvSpPr>
        <p:spPr>
          <a:xfrm>
            <a:off x="6616269" y="582868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DE5003-6F93-4B21-89CB-AE5E85A4FB6F}"/>
              </a:ext>
            </a:extLst>
          </p:cNvPr>
          <p:cNvSpPr/>
          <p:nvPr/>
        </p:nvSpPr>
        <p:spPr>
          <a:xfrm>
            <a:off x="7916749" y="556452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E951CF-A0C9-420D-96F7-A439B9EB2226}"/>
              </a:ext>
            </a:extLst>
          </p:cNvPr>
          <p:cNvSpPr/>
          <p:nvPr/>
        </p:nvSpPr>
        <p:spPr>
          <a:xfrm>
            <a:off x="5315789" y="5611399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1FE041-05C9-4238-A591-B9201526F3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5865655" y="4208692"/>
            <a:ext cx="230345" cy="140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E5E6EC-A932-4DDA-B69A-C1E29CB1E0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096000" y="4208692"/>
            <a:ext cx="1070135" cy="1619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CA7758-650C-4DA5-A449-502439EAE63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096000" y="4208692"/>
            <a:ext cx="2370615" cy="135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2F78E6-C919-42F3-A24A-B8E6F01612A3}"/>
              </a:ext>
            </a:extLst>
          </p:cNvPr>
          <p:cNvSpPr txBox="1"/>
          <p:nvPr/>
        </p:nvSpPr>
        <p:spPr>
          <a:xfrm>
            <a:off x="6157234" y="5387909"/>
            <a:ext cx="20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执行分布式测试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流程图: 顺序访问存储器 74">
            <a:extLst>
              <a:ext uri="{FF2B5EF4-FFF2-40B4-BE49-F238E27FC236}">
                <a16:creationId xmlns:a16="http://schemas.microsoft.com/office/drawing/2014/main" id="{A088C78F-F45C-4879-90B2-34F1940BB5E0}"/>
              </a:ext>
            </a:extLst>
          </p:cNvPr>
          <p:cNvSpPr>
            <a:spLocks noChangeAspect="1"/>
          </p:cNvSpPr>
          <p:nvPr/>
        </p:nvSpPr>
        <p:spPr>
          <a:xfrm>
            <a:off x="7536728" y="2678035"/>
            <a:ext cx="3476059" cy="3476059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5DBE1761-A422-4F36-9D0A-8F1F08E11C39}"/>
              </a:ext>
            </a:extLst>
          </p:cNvPr>
          <p:cNvSpPr/>
          <p:nvPr/>
        </p:nvSpPr>
        <p:spPr>
          <a:xfrm>
            <a:off x="1723667" y="3099957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64A3BBE0-3B74-4181-8250-829674FC9E81}"/>
              </a:ext>
            </a:extLst>
          </p:cNvPr>
          <p:cNvSpPr/>
          <p:nvPr/>
        </p:nvSpPr>
        <p:spPr>
          <a:xfrm>
            <a:off x="0" y="3229918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接口：任务运行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8A968FBE-89A3-413F-AE80-DE501451700D}"/>
              </a:ext>
            </a:extLst>
          </p:cNvPr>
          <p:cNvSpPr/>
          <p:nvPr/>
        </p:nvSpPr>
        <p:spPr>
          <a:xfrm>
            <a:off x="0" y="466096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接口：任务取消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B9447F-A7F8-40F2-B95B-9AB6B0A47CF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024817" y="3472234"/>
            <a:ext cx="8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D4A4A03-9FA5-42ED-BF8D-999852C5FFF7}"/>
              </a:ext>
            </a:extLst>
          </p:cNvPr>
          <p:cNvSpPr txBox="1"/>
          <p:nvPr/>
        </p:nvSpPr>
        <p:spPr>
          <a:xfrm>
            <a:off x="2201753" y="3171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入队列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F8A144D-B229-4DE3-A53D-F88E9515377F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7481582" y="3472234"/>
            <a:ext cx="1138991" cy="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FEE72BF-BF5F-43CE-A52A-82F5BFDF4219}"/>
              </a:ext>
            </a:extLst>
          </p:cNvPr>
          <p:cNvSpPr txBox="1"/>
          <p:nvPr/>
        </p:nvSpPr>
        <p:spPr>
          <a:xfrm>
            <a:off x="7689439" y="31235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出队列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A23A1A-52C7-47AD-9217-BCC7E9AEBBA9}"/>
              </a:ext>
            </a:extLst>
          </p:cNvPr>
          <p:cNvGrpSpPr/>
          <p:nvPr/>
        </p:nvGrpSpPr>
        <p:grpSpPr>
          <a:xfrm>
            <a:off x="2840736" y="3287250"/>
            <a:ext cx="4640846" cy="369967"/>
            <a:chOff x="2840736" y="2469101"/>
            <a:chExt cx="4640846" cy="3699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······   </a:t>
              </a:r>
              <a:r>
                <a:rPr lang="zh-CN" altLang="en-US" dirty="0"/>
                <a:t>任务队列   </a:t>
              </a:r>
              <a:r>
                <a:rPr lang="en-US" altLang="zh-CN" dirty="0"/>
                <a:t>······</a:t>
              </a:r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19405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899369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77C3653-9C0E-4B2A-BC32-F3733968FDAA}"/>
              </a:ext>
            </a:extLst>
          </p:cNvPr>
          <p:cNvGrpSpPr/>
          <p:nvPr/>
        </p:nvGrpSpPr>
        <p:grpSpPr>
          <a:xfrm>
            <a:off x="5302056" y="3291467"/>
            <a:ext cx="4640847" cy="2382116"/>
            <a:chOff x="5302056" y="3291467"/>
            <a:chExt cx="4640847" cy="238211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B38BFC0-6044-4E57-AD9C-C4C6F7501FD7}"/>
                </a:ext>
              </a:extLst>
            </p:cNvPr>
            <p:cNvSpPr/>
            <p:nvPr/>
          </p:nvSpPr>
          <p:spPr>
            <a:xfrm>
              <a:off x="8620573" y="5303616"/>
              <a:ext cx="1322330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启动任务</a:t>
              </a:r>
            </a:p>
            <a:p>
              <a:pPr algn="ctr"/>
              <a:r>
                <a:rPr lang="zh-CN" altLang="en-US" sz="1200" dirty="0"/>
                <a:t>等待完成</a:t>
              </a:r>
              <a:endParaRPr lang="en-US" altLang="zh-CN" sz="1200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CF4801B-451E-4832-AF2E-61CEF42FB3CA}"/>
                </a:ext>
              </a:extLst>
            </p:cNvPr>
            <p:cNvCxnSpPr>
              <a:cxnSpLocks/>
              <a:stCxn id="71" idx="2"/>
              <a:endCxn id="35" idx="0"/>
            </p:cNvCxnSpPr>
            <p:nvPr/>
          </p:nvCxnSpPr>
          <p:spPr>
            <a:xfrm>
              <a:off x="9281736" y="5049310"/>
              <a:ext cx="2" cy="25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76D8927-B02F-47BF-9712-A667F995498A}"/>
                </a:ext>
              </a:extLst>
            </p:cNvPr>
            <p:cNvSpPr/>
            <p:nvPr/>
          </p:nvSpPr>
          <p:spPr>
            <a:xfrm>
              <a:off x="8620573" y="3291467"/>
              <a:ext cx="1322330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获取任务</a:t>
              </a:r>
              <a:endParaRPr lang="en-US" altLang="zh-CN" sz="1200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9B26C4-4C65-49B9-9609-2DE5EE96E846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9281737" y="3661434"/>
              <a:ext cx="1" cy="38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53FEE0CB-A20B-4831-8B3A-F014BDCDD647}"/>
                </a:ext>
              </a:extLst>
            </p:cNvPr>
            <p:cNvCxnSpPr>
              <a:cxnSpLocks/>
              <a:stCxn id="35" idx="2"/>
              <a:endCxn id="45" idx="3"/>
            </p:cNvCxnSpPr>
            <p:nvPr/>
          </p:nvCxnSpPr>
          <p:spPr>
            <a:xfrm rot="5400000" flipH="1" flipV="1">
              <a:off x="8513754" y="4244434"/>
              <a:ext cx="2197132" cy="661165"/>
            </a:xfrm>
            <a:prstGeom prst="bentConnector4">
              <a:avLst>
                <a:gd name="adj1" fmla="val -10404"/>
                <a:gd name="adj2" fmla="val 1345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75C4146-DCD9-4293-8399-EE42F2BF70A7}"/>
                </a:ext>
              </a:extLst>
            </p:cNvPr>
            <p:cNvGrpSpPr/>
            <p:nvPr/>
          </p:nvGrpSpPr>
          <p:grpSpPr>
            <a:xfrm>
              <a:off x="5302056" y="4046098"/>
              <a:ext cx="4640846" cy="369967"/>
              <a:chOff x="5228336" y="3536201"/>
              <a:chExt cx="4640846" cy="36996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B51C134-F51E-4C71-A066-4C51B785B403}"/>
                  </a:ext>
                </a:extLst>
              </p:cNvPr>
              <p:cNvSpPr/>
              <p:nvPr/>
            </p:nvSpPr>
            <p:spPr>
              <a:xfrm>
                <a:off x="5229450" y="3536201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······</a:t>
                </a:r>
                <a:r>
                  <a:rPr lang="zh-CN" altLang="en-US" dirty="0"/>
                  <a:t>当前运行任务</a:t>
                </a:r>
                <a:r>
                  <a:rPr lang="en-US" altLang="zh-CN" dirty="0"/>
                  <a:t>······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D1FDA9A-162C-4E3B-A3CB-DC0830E558F4}"/>
                  </a:ext>
                </a:extLst>
              </p:cNvPr>
              <p:cNvSpPr/>
              <p:nvPr/>
            </p:nvSpPr>
            <p:spPr>
              <a:xfrm>
                <a:off x="5228336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0E5E514-F9B5-47CE-A215-CE094CF4F872}"/>
                  </a:ext>
                </a:extLst>
              </p:cNvPr>
              <p:cNvSpPr/>
              <p:nvPr/>
            </p:nvSpPr>
            <p:spPr>
              <a:xfrm>
                <a:off x="5808300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B28B11C-8808-42D1-8A9D-786A36B9DB6F}"/>
                  </a:ext>
                </a:extLst>
              </p:cNvPr>
              <p:cNvSpPr/>
              <p:nvPr/>
            </p:nvSpPr>
            <p:spPr>
              <a:xfrm>
                <a:off x="8707005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AE72514-E9B3-4C08-A9AC-2CC94B4B6843}"/>
                  </a:ext>
                </a:extLst>
              </p:cNvPr>
              <p:cNvSpPr/>
              <p:nvPr/>
            </p:nvSpPr>
            <p:spPr>
              <a:xfrm>
                <a:off x="9286969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A5603D0-6EB1-4E21-A442-2AF06DC08ED7}"/>
                </a:ext>
              </a:extLst>
            </p:cNvPr>
            <p:cNvSpPr txBox="1"/>
            <p:nvPr/>
          </p:nvSpPr>
          <p:spPr>
            <a:xfrm>
              <a:off x="9274758" y="370231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放入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3FA8007-3FC6-4BEC-808D-CEBE5306FA96}"/>
                </a:ext>
              </a:extLst>
            </p:cNvPr>
            <p:cNvSpPr/>
            <p:nvPr/>
          </p:nvSpPr>
          <p:spPr>
            <a:xfrm>
              <a:off x="8991754" y="4751863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222B2EF-3727-489A-9808-60BAD1096435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9281736" y="4416065"/>
              <a:ext cx="0" cy="33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DBFE5673-DF55-4533-8690-5201F4D424AF}"/>
              </a:ext>
            </a:extLst>
          </p:cNvPr>
          <p:cNvCxnSpPr>
            <a:cxnSpLocks/>
            <a:stCxn id="10" idx="3"/>
            <a:endCxn id="127" idx="2"/>
          </p:cNvCxnSpPr>
          <p:nvPr/>
        </p:nvCxnSpPr>
        <p:spPr>
          <a:xfrm flipV="1">
            <a:off x="2024817" y="3620021"/>
            <a:ext cx="1685865" cy="1283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3CEAE-820C-4462-B866-143EBFCA0F41}"/>
              </a:ext>
            </a:extLst>
          </p:cNvPr>
          <p:cNvSpPr txBox="1"/>
          <p:nvPr/>
        </p:nvSpPr>
        <p:spPr>
          <a:xfrm>
            <a:off x="2045330" y="459797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在任务队列中取消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CD9A986-7620-4625-9F50-B56399D11382}"/>
              </a:ext>
            </a:extLst>
          </p:cNvPr>
          <p:cNvSpPr txBox="1"/>
          <p:nvPr/>
        </p:nvSpPr>
        <p:spPr>
          <a:xfrm>
            <a:off x="4217206" y="4585445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在当前运行任务中取消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F33A635-F935-4D00-8C7E-75690C96F13A}"/>
              </a:ext>
            </a:extLst>
          </p:cNvPr>
          <p:cNvCxnSpPr>
            <a:cxnSpLocks/>
            <a:stCxn id="10" idx="3"/>
            <a:endCxn id="67" idx="2"/>
          </p:cNvCxnSpPr>
          <p:nvPr/>
        </p:nvCxnSpPr>
        <p:spPr>
          <a:xfrm flipV="1">
            <a:off x="2024817" y="4378869"/>
            <a:ext cx="4147185" cy="52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箭头: 五边形 100">
            <a:extLst>
              <a:ext uri="{FF2B5EF4-FFF2-40B4-BE49-F238E27FC236}">
                <a16:creationId xmlns:a16="http://schemas.microsoft.com/office/drawing/2014/main" id="{A1F402F2-96ED-4839-9E87-7D592B8FF9FC}"/>
              </a:ext>
            </a:extLst>
          </p:cNvPr>
          <p:cNvSpPr/>
          <p:nvPr/>
        </p:nvSpPr>
        <p:spPr>
          <a:xfrm flipH="1">
            <a:off x="-11168" y="179887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403BEA8D-727B-4721-991C-CA989FEC7A87}"/>
              </a:ext>
            </a:extLst>
          </p:cNvPr>
          <p:cNvCxnSpPr>
            <a:cxnSpLocks/>
            <a:stCxn id="101" idx="1"/>
            <a:endCxn id="4" idx="0"/>
          </p:cNvCxnSpPr>
          <p:nvPr/>
        </p:nvCxnSpPr>
        <p:spPr>
          <a:xfrm>
            <a:off x="2013649" y="2041188"/>
            <a:ext cx="3148067" cy="1246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EEDCAA2-549C-493A-B330-D4D2F5605FA4}"/>
              </a:ext>
            </a:extLst>
          </p:cNvPr>
          <p:cNvCxnSpPr>
            <a:cxnSpLocks/>
            <a:stCxn id="101" idx="1"/>
            <a:endCxn id="64" idx="0"/>
          </p:cNvCxnSpPr>
          <p:nvPr/>
        </p:nvCxnSpPr>
        <p:spPr>
          <a:xfrm>
            <a:off x="2013649" y="2041188"/>
            <a:ext cx="5609387" cy="200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64F357F-7D27-460B-8772-EB57C4CB012A}"/>
              </a:ext>
            </a:extLst>
          </p:cNvPr>
          <p:cNvSpPr/>
          <p:nvPr/>
        </p:nvSpPr>
        <p:spPr>
          <a:xfrm>
            <a:off x="8453057" y="6167863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后台</a:t>
            </a:r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AEF199D-6DEA-4B13-93DD-DFBCB6511579}"/>
              </a:ext>
            </a:extLst>
          </p:cNvPr>
          <p:cNvSpPr txBox="1"/>
          <p:nvPr/>
        </p:nvSpPr>
        <p:spPr>
          <a:xfrm>
            <a:off x="1951773" y="1770822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查找任务</a:t>
            </a:r>
            <a:endParaRPr lang="en-US" altLang="zh-CN" sz="1400" dirty="0"/>
          </a:p>
          <a:p>
            <a:r>
              <a:rPr lang="zh-CN" altLang="en-US" sz="1400" dirty="0"/>
              <a:t>存在于当前运行任务表中：正在运行</a:t>
            </a:r>
            <a:endParaRPr lang="en-US" altLang="zh-CN" sz="1400" dirty="0"/>
          </a:p>
          <a:p>
            <a:r>
              <a:rPr lang="zh-CN" altLang="en-US" sz="1400" dirty="0"/>
              <a:t>存在于任务队列中：正在排队</a:t>
            </a:r>
          </a:p>
        </p:txBody>
      </p: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923</Words>
  <Application>Microsoft Office PowerPoint</Application>
  <PresentationFormat>宽屏</PresentationFormat>
  <Paragraphs>280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PressureMeter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组件设置</vt:lpstr>
      <vt:lpstr>组件设置</vt:lpstr>
      <vt:lpstr>启停流程</vt:lpstr>
      <vt:lpstr>启动过程</vt:lpstr>
      <vt:lpstr>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192</cp:revision>
  <dcterms:created xsi:type="dcterms:W3CDTF">2019-10-15T08:23:49Z</dcterms:created>
  <dcterms:modified xsi:type="dcterms:W3CDTF">2020-04-06T13:28:44Z</dcterms:modified>
</cp:coreProperties>
</file>