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61" r:id="rId21"/>
    <p:sldId id="274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DB4631-E7F0-46DD-A7EB-ADBB7C835511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4A602B6-0C44-4BF6-A1F5-37433819A024}"/>
              </a:ext>
            </a:extLst>
          </p:cNvPr>
          <p:cNvCxnSpPr>
            <a:stCxn id="47" idx="2"/>
            <a:endCxn id="38" idx="1"/>
          </p:cNvCxnSpPr>
          <p:nvPr/>
        </p:nvCxnSpPr>
        <p:spPr>
          <a:xfrm rot="16200000" flipH="1">
            <a:off x="2752799" y="2306391"/>
            <a:ext cx="951537" cy="343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62A888-A527-4720-A412-46F79B2AD1CF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左 49">
              <a:extLst>
                <a:ext uri="{FF2B5EF4-FFF2-40B4-BE49-F238E27FC236}">
                  <a16:creationId xmlns:a16="http://schemas.microsoft.com/office/drawing/2014/main" id="{6040F90F-659E-4258-9FF6-1B04310C7DA9}"/>
                </a:ext>
              </a:extLst>
            </p:cNvPr>
            <p:cNvSpPr/>
            <p:nvPr/>
          </p:nvSpPr>
          <p:spPr>
            <a:xfrm>
              <a:off x="7750966" y="3142614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096427" y="2670469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、配置和结果文件，创建子进程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F70B65E-8770-4D22-BEB3-65C7133BE0F6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ED0AF03-CA70-4FA1-9B83-34D3BA5B9B0D}"/>
              </a:ext>
            </a:extLst>
          </p:cNvPr>
          <p:cNvCxnSpPr>
            <a:cxnSpLocks/>
            <a:stCxn id="34" idx="2"/>
            <a:endCxn id="14" idx="0"/>
          </p:cNvCxnSpPr>
          <p:nvPr/>
        </p:nvCxnSpPr>
        <p:spPr>
          <a:xfrm rot="16200000" flipH="1">
            <a:off x="3282586" y="1776605"/>
            <a:ext cx="740065" cy="1191418"/>
          </a:xfrm>
          <a:prstGeom prst="bentConnector3">
            <a:avLst>
              <a:gd name="adj1" fmla="val 65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箭头: 左 32">
            <a:extLst>
              <a:ext uri="{FF2B5EF4-FFF2-40B4-BE49-F238E27FC236}">
                <a16:creationId xmlns:a16="http://schemas.microsoft.com/office/drawing/2014/main" id="{9E8D782C-AB68-4BE5-B7FF-4F2F941BCAE2}"/>
              </a:ext>
            </a:extLst>
          </p:cNvPr>
          <p:cNvSpPr/>
          <p:nvPr/>
        </p:nvSpPr>
        <p:spPr>
          <a:xfrm>
            <a:off x="7750966" y="3142614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769526" y="2646042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  <a:r>
              <a:rPr lang="en-US" altLang="zh-CN" sz="1400" dirty="0"/>
              <a:t>/</a:t>
            </a:r>
            <a:r>
              <a:rPr lang="zh-CN" altLang="en-US" sz="1400" dirty="0"/>
              <a:t>定时发送退出信号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BCFD20A-1EEC-46DE-B5D8-6D0A3E360D30}"/>
              </a:ext>
            </a:extLst>
          </p:cNvPr>
          <p:cNvSpPr/>
          <p:nvPr/>
        </p:nvSpPr>
        <p:spPr>
          <a:xfrm>
            <a:off x="8514192" y="2651138"/>
            <a:ext cx="655006" cy="605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端口监听控制信号</a:t>
            </a:r>
          </a:p>
        </p:txBody>
      </p: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发送退出信号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5207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endParaRPr lang="en-US" altLang="zh-CN" dirty="0"/>
            </a:p>
            <a:p>
              <a:pPr algn="ctr"/>
              <a:r>
                <a:rPr lang="zh-CN" altLang="en-US" dirty="0"/>
                <a:t>调度进程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71A950A3-0BAF-49DA-8396-5A4F195FB211}"/>
              </a:ext>
            </a:extLst>
          </p:cNvPr>
          <p:cNvSpPr/>
          <p:nvPr/>
        </p:nvSpPr>
        <p:spPr>
          <a:xfrm rot="16200000" flipV="1">
            <a:off x="4912620" y="4208692"/>
            <a:ext cx="1080000" cy="10800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接口输入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C9D40-26A2-424A-A53F-5FD4BF688D5B}"/>
              </a:ext>
            </a:extLst>
          </p:cNvPr>
          <p:cNvSpPr/>
          <p:nvPr/>
        </p:nvSpPr>
        <p:spPr>
          <a:xfrm>
            <a:off x="2712376" y="4873658"/>
            <a:ext cx="2200243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r>
              <a:rPr lang="zh-CN" altLang="en-US" dirty="0"/>
              <a:t>服务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D0E-DEC7-4884-96F3-C7C445A873A1}"/>
              </a:ext>
            </a:extLst>
          </p:cNvPr>
          <p:cNvSpPr/>
          <p:nvPr/>
        </p:nvSpPr>
        <p:spPr>
          <a:xfrm>
            <a:off x="6616269" y="582868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DE5003-6F93-4B21-89CB-AE5E85A4FB6F}"/>
              </a:ext>
            </a:extLst>
          </p:cNvPr>
          <p:cNvSpPr/>
          <p:nvPr/>
        </p:nvSpPr>
        <p:spPr>
          <a:xfrm>
            <a:off x="7916749" y="556452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951CF-A0C9-420D-96F7-A439B9EB2226}"/>
              </a:ext>
            </a:extLst>
          </p:cNvPr>
          <p:cNvSpPr/>
          <p:nvPr/>
        </p:nvSpPr>
        <p:spPr>
          <a:xfrm>
            <a:off x="5315789" y="5611399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1FE041-05C9-4238-A591-B9201526F3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5865655" y="4208692"/>
            <a:ext cx="230345" cy="140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E5E6EC-A932-4DDA-B69A-C1E29CB1E0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096000" y="4208692"/>
            <a:ext cx="1070135" cy="161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CA7758-650C-4DA5-A449-502439EAE63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0" y="4208692"/>
            <a:ext cx="2370615" cy="135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F78E6-C919-42F3-A24A-B8E6F01612A3}"/>
              </a:ext>
            </a:extLst>
          </p:cNvPr>
          <p:cNvSpPr txBox="1"/>
          <p:nvPr/>
        </p:nvSpPr>
        <p:spPr>
          <a:xfrm>
            <a:off x="6157234" y="5387909"/>
            <a:ext cx="20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执行分布式测试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B06D6F9-4169-42F6-851A-01F9183292AA}"/>
              </a:ext>
            </a:extLst>
          </p:cNvPr>
          <p:cNvSpPr/>
          <p:nvPr/>
        </p:nvSpPr>
        <p:spPr>
          <a:xfrm>
            <a:off x="9560561" y="6042496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C50DABFF-0F3A-414D-A63A-F4B8CC1CD5FF}"/>
              </a:ext>
            </a:extLst>
          </p:cNvPr>
          <p:cNvSpPr/>
          <p:nvPr/>
        </p:nvSpPr>
        <p:spPr>
          <a:xfrm>
            <a:off x="7281335" y="6069905"/>
            <a:ext cx="2279226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接口：修改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77D4DBA-1950-468F-804A-3C2DD8131B81}"/>
              </a:ext>
            </a:extLst>
          </p:cNvPr>
          <p:cNvCxnSpPr>
            <a:cxnSpLocks/>
            <a:stCxn id="57" idx="3"/>
            <a:endCxn id="35" idx="3"/>
          </p:cNvCxnSpPr>
          <p:nvPr/>
        </p:nvCxnSpPr>
        <p:spPr>
          <a:xfrm flipV="1">
            <a:off x="11200738" y="4836608"/>
            <a:ext cx="42645" cy="1476322"/>
          </a:xfrm>
          <a:prstGeom prst="bentConnector3">
            <a:avLst>
              <a:gd name="adj1" fmla="val 9934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1016</Words>
  <Application>Microsoft Office PowerPoint</Application>
  <PresentationFormat>宽屏</PresentationFormat>
  <Paragraphs>316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PressureMeter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组件设置</vt:lpstr>
      <vt:lpstr>组件设置</vt:lpstr>
      <vt:lpstr>启停流程</vt:lpstr>
      <vt:lpstr>启动过程</vt:lpstr>
      <vt:lpstr>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160</cp:revision>
  <dcterms:created xsi:type="dcterms:W3CDTF">2019-10-15T08:23:49Z</dcterms:created>
  <dcterms:modified xsi:type="dcterms:W3CDTF">2020-04-04T10:12:48Z</dcterms:modified>
</cp:coreProperties>
</file>