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61" r:id="rId19"/>
    <p:sldId id="274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压力测试服务单元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933B690-A181-4A81-83F0-F4BDF2C9C927}"/>
              </a:ext>
            </a:extLst>
          </p:cNvPr>
          <p:cNvGrpSpPr/>
          <p:nvPr/>
        </p:nvGrpSpPr>
        <p:grpSpPr>
          <a:xfrm>
            <a:off x="4011344" y="1091187"/>
            <a:ext cx="4484822" cy="5635645"/>
            <a:chOff x="4011344" y="1091187"/>
            <a:chExt cx="4484822" cy="5635645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9AFF863-60CF-4B9D-8A90-1824EA707C61}"/>
                </a:ext>
              </a:extLst>
            </p:cNvPr>
            <p:cNvSpPr/>
            <p:nvPr/>
          </p:nvSpPr>
          <p:spPr>
            <a:xfrm>
              <a:off x="5168969" y="3141497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写入</a:t>
              </a:r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481BE3E9-7083-4195-865F-5443FE622876}"/>
                </a:ext>
              </a:extLst>
            </p:cNvPr>
            <p:cNvSpPr/>
            <p:nvPr/>
          </p:nvSpPr>
          <p:spPr>
            <a:xfrm>
              <a:off x="5168902" y="2116670"/>
              <a:ext cx="3327264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dk1"/>
                  </a:solidFill>
                </a:rPr>
                <a:t>Stdout</a:t>
              </a:r>
              <a:r>
                <a:rPr lang="zh-CN" altLang="en-US" sz="1400" dirty="0">
                  <a:solidFill>
                    <a:schemeClr val="dk1"/>
                  </a:solidFill>
                </a:rPr>
                <a:t>输出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091187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61" name="箭头: 左弧形 60">
              <a:extLst>
                <a:ext uri="{FF2B5EF4-FFF2-40B4-BE49-F238E27FC236}">
                  <a16:creationId xmlns:a16="http://schemas.microsoft.com/office/drawing/2014/main" id="{2616420F-92A3-49F1-9888-8A5C5039F5B4}"/>
                </a:ext>
              </a:extLst>
            </p:cNvPr>
            <p:cNvSpPr/>
            <p:nvPr/>
          </p:nvSpPr>
          <p:spPr>
            <a:xfrm>
              <a:off x="4626260" y="2382766"/>
              <a:ext cx="541020" cy="1208254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箭头: 上下 61">
              <a:extLst>
                <a:ext uri="{FF2B5EF4-FFF2-40B4-BE49-F238E27FC236}">
                  <a16:creationId xmlns:a16="http://schemas.microsoft.com/office/drawing/2014/main" id="{E5EA246D-3092-42B7-8BB5-4165E88293A0}"/>
                </a:ext>
              </a:extLst>
            </p:cNvPr>
            <p:cNvSpPr/>
            <p:nvPr/>
          </p:nvSpPr>
          <p:spPr>
            <a:xfrm>
              <a:off x="4011344" y="3176885"/>
              <a:ext cx="484632" cy="484067"/>
            </a:xfrm>
            <a:prstGeom prst="upDownArrow">
              <a:avLst>
                <a:gd name="adj1" fmla="val 47379"/>
                <a:gd name="adj2" fmla="val 303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5302EC-688E-4501-96F8-0913BFAEE76D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左 34">
            <a:extLst>
              <a:ext uri="{FF2B5EF4-FFF2-40B4-BE49-F238E27FC236}">
                <a16:creationId xmlns:a16="http://schemas.microsoft.com/office/drawing/2014/main" id="{570C9290-3849-4960-9DEC-DB63BC64D563}"/>
              </a:ext>
            </a:extLst>
          </p:cNvPr>
          <p:cNvSpPr/>
          <p:nvPr/>
        </p:nvSpPr>
        <p:spPr>
          <a:xfrm>
            <a:off x="5168902" y="2116670"/>
            <a:ext cx="3327264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获取</a:t>
            </a:r>
            <a:r>
              <a:rPr lang="en-US" altLang="zh-CN" sz="1400" dirty="0" err="1">
                <a:solidFill>
                  <a:schemeClr val="dk1"/>
                </a:solidFill>
              </a:rPr>
              <a:t>Stdout</a:t>
            </a:r>
            <a:r>
              <a:rPr lang="zh-CN" altLang="en-US" sz="1400" dirty="0">
                <a:solidFill>
                  <a:schemeClr val="dk1"/>
                </a:solidFill>
              </a:rPr>
              <a:t>输出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DB4B67C-93F8-4197-A191-B499A6EDB911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写入</a:t>
            </a: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D716BF20-A93A-480C-A470-7FC76345D022}"/>
              </a:ext>
            </a:extLst>
          </p:cNvPr>
          <p:cNvSpPr/>
          <p:nvPr/>
        </p:nvSpPr>
        <p:spPr>
          <a:xfrm>
            <a:off x="4626260" y="2382766"/>
            <a:ext cx="541020" cy="1208254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E162A03-B31D-4CFF-8CAB-06102AC97239}"/>
              </a:ext>
            </a:extLst>
          </p:cNvPr>
          <p:cNvSpPr txBox="1"/>
          <p:nvPr/>
        </p:nvSpPr>
        <p:spPr>
          <a:xfrm>
            <a:off x="4082401" y="3131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重定向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742438" y="269232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98F6B5-F232-4AED-A74F-E96F31D32FFE}"/>
              </a:ext>
            </a:extLst>
          </p:cNvPr>
          <p:cNvSpPr/>
          <p:nvPr/>
        </p:nvSpPr>
        <p:spPr>
          <a:xfrm>
            <a:off x="5913834" y="3019308"/>
            <a:ext cx="1837266" cy="897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日志文件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FFE0622-673B-478A-928C-61E1F1B284B3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关闭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503F92-CB4B-4FBA-BA2C-6C3497325C33}"/>
              </a:ext>
            </a:extLst>
          </p:cNvPr>
          <p:cNvSpPr txBox="1"/>
          <p:nvPr/>
        </p:nvSpPr>
        <p:spPr>
          <a:xfrm>
            <a:off x="5132852" y="3641000"/>
            <a:ext cx="745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进程退出后关闭文件写入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64D0531-6021-4924-98D7-952EE3948A91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16200000" flipH="1">
            <a:off x="4559679" y="2853939"/>
            <a:ext cx="297938" cy="920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6EEB4AE-DDB9-4028-9297-9F7429DA1FC5}"/>
              </a:ext>
            </a:extLst>
          </p:cNvPr>
          <p:cNvSpPr txBox="1"/>
          <p:nvPr/>
        </p:nvSpPr>
        <p:spPr>
          <a:xfrm>
            <a:off x="4177391" y="31554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进程退出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3C729E-3E0E-4D6A-ABE5-FDE13B9D0DE9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1005-34BC-4715-AC48-052446B99417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28463-6253-429A-A723-EC1D66AE38EE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06B0C-D35D-4EC9-87AF-9499C70ED5EA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</a:t>
            </a:r>
            <a:r>
              <a:rPr lang="en-US" altLang="zh-CN" sz="1400" dirty="0"/>
              <a:t>SIGINT</a:t>
            </a:r>
            <a:r>
              <a:rPr lang="zh-CN" altLang="en-US" sz="1400" dirty="0"/>
              <a:t>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载入配置文件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EE55E101-4B2B-4D6D-B1C0-ACE6DB9D6EBA}"/>
              </a:ext>
            </a:extLst>
          </p:cNvPr>
          <p:cNvSpPr/>
          <p:nvPr/>
        </p:nvSpPr>
        <p:spPr>
          <a:xfrm>
            <a:off x="4476000" y="2131496"/>
            <a:ext cx="3240000" cy="32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测试服务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1F9A8D-5966-41D2-BEFF-02811A4F0C97}"/>
              </a:ext>
            </a:extLst>
          </p:cNvPr>
          <p:cNvSpPr txBox="1"/>
          <p:nvPr/>
        </p:nvSpPr>
        <p:spPr>
          <a:xfrm>
            <a:off x="838200" y="3397549"/>
            <a:ext cx="187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测试任务</a:t>
            </a:r>
            <a:r>
              <a:rPr lang="en-US" altLang="zh-CN" sz="2000" dirty="0"/>
              <a:t>ID</a:t>
            </a:r>
          </a:p>
          <a:p>
            <a:pPr algn="r"/>
            <a:r>
              <a:rPr lang="zh-CN" altLang="en-US" sz="2000" dirty="0"/>
              <a:t>任务配置文件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01D2C-E552-4F9A-93CA-C6618DF06A1B}"/>
              </a:ext>
            </a:extLst>
          </p:cNvPr>
          <p:cNvSpPr txBox="1"/>
          <p:nvPr/>
        </p:nvSpPr>
        <p:spPr>
          <a:xfrm>
            <a:off x="9479623" y="3243661"/>
            <a:ext cx="187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任务状态</a:t>
            </a:r>
          </a:p>
          <a:p>
            <a:r>
              <a:rPr lang="zh-CN" altLang="en-US" sz="2000" dirty="0"/>
              <a:t>测试结果</a:t>
            </a:r>
            <a:endParaRPr lang="en-US" altLang="zh-CN" sz="2000" dirty="0"/>
          </a:p>
          <a:p>
            <a:r>
              <a:rPr lang="zh-CN" altLang="en-US" sz="2000" dirty="0"/>
              <a:t>任务日志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CEA7705-218F-4F26-882E-F8F257B38E65}"/>
              </a:ext>
            </a:extLst>
          </p:cNvPr>
          <p:cNvSpPr/>
          <p:nvPr/>
        </p:nvSpPr>
        <p:spPr>
          <a:xfrm>
            <a:off x="2712377" y="2983269"/>
            <a:ext cx="1763623" cy="15364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83542BC-17E7-471D-AAED-DA8DA35B193A}"/>
              </a:ext>
            </a:extLst>
          </p:cNvPr>
          <p:cNvSpPr/>
          <p:nvPr/>
        </p:nvSpPr>
        <p:spPr>
          <a:xfrm>
            <a:off x="7716000" y="2983268"/>
            <a:ext cx="1763623" cy="15364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952</Words>
  <Application>Microsoft Office PowerPoint</Application>
  <PresentationFormat>宽屏</PresentationFormat>
  <Paragraphs>300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压力测试服务单元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启停流程</vt:lpstr>
      <vt:lpstr>服务器启动过程</vt:lpstr>
      <vt:lpstr>服务器停机过程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126</cp:revision>
  <dcterms:created xsi:type="dcterms:W3CDTF">2019-10-15T08:23:49Z</dcterms:created>
  <dcterms:modified xsi:type="dcterms:W3CDTF">2019-10-17T09:44:59Z</dcterms:modified>
</cp:coreProperties>
</file>