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61" r:id="rId19"/>
    <p:sldId id="274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>
        <p:scale>
          <a:sx n="75" d="100"/>
          <a:sy n="75" d="100"/>
        </p:scale>
        <p:origin x="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压力测试服务单元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6F5A18D5-1837-43C0-B747-C39CDA4E53F0}"/>
              </a:ext>
            </a:extLst>
          </p:cNvPr>
          <p:cNvSpPr/>
          <p:nvPr/>
        </p:nvSpPr>
        <p:spPr>
          <a:xfrm flipH="1">
            <a:off x="272" y="443770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92233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40054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A17700-549F-4F7A-ABE0-16031C007174}"/>
              </a:ext>
            </a:extLst>
          </p:cNvPr>
          <p:cNvCxnSpPr>
            <a:cxnSpLocks/>
            <a:stCxn id="32" idx="1"/>
            <a:endCxn id="40" idx="1"/>
          </p:cNvCxnSpPr>
          <p:nvPr/>
        </p:nvCxnSpPr>
        <p:spPr>
          <a:xfrm flipV="1">
            <a:off x="2025089" y="3877381"/>
            <a:ext cx="1375373" cy="802637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649174"/>
            <a:ext cx="1375273" cy="51547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95062"/>
            <a:ext cx="1375409" cy="14780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395948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2547977"/>
            <a:ext cx="1375409" cy="165382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57DCB14-F2B7-434D-93FF-7A98C475102F}"/>
              </a:ext>
            </a:extLst>
          </p:cNvPr>
          <p:cNvGrpSpPr/>
          <p:nvPr/>
        </p:nvGrpSpPr>
        <p:grpSpPr>
          <a:xfrm>
            <a:off x="3331636" y="1091187"/>
            <a:ext cx="7558615" cy="5635645"/>
            <a:chOff x="3331636" y="1091187"/>
            <a:chExt cx="7558615" cy="5635645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F16122B-CDE5-4ED4-B7B1-259309612F01}"/>
                </a:ext>
              </a:extLst>
            </p:cNvPr>
            <p:cNvGrpSpPr/>
            <p:nvPr/>
          </p:nvGrpSpPr>
          <p:grpSpPr>
            <a:xfrm>
              <a:off x="5842001" y="2040467"/>
              <a:ext cx="5048250" cy="3733800"/>
              <a:chOff x="5842001" y="2040467"/>
              <a:chExt cx="5048250" cy="37338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1AD166-7F7C-4D1B-ACD3-2FB7EAB1581F}"/>
                  </a:ext>
                </a:extLst>
              </p:cNvPr>
              <p:cNvSpPr/>
              <p:nvPr/>
            </p:nvSpPr>
            <p:spPr>
              <a:xfrm>
                <a:off x="5842001" y="2040467"/>
                <a:ext cx="5048250" cy="3733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dirty="0"/>
                  <a:t>操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作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系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统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资</a:t>
                </a:r>
                <a:endParaRPr lang="en-US" altLang="zh-CN" dirty="0"/>
              </a:p>
              <a:p>
                <a:pPr algn="r"/>
                <a:r>
                  <a:rPr lang="zh-CN" altLang="en-US" dirty="0"/>
                  <a:t>源</a:t>
                </a:r>
                <a:endParaRPr lang="en-US" altLang="zh-CN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CE36941-8D9C-4A05-9960-0BF8C8F15771}"/>
                  </a:ext>
                </a:extLst>
              </p:cNvPr>
              <p:cNvSpPr/>
              <p:nvPr/>
            </p:nvSpPr>
            <p:spPr>
              <a:xfrm>
                <a:off x="5913834" y="3019308"/>
                <a:ext cx="1837266" cy="897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日志文件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C55A5E-2377-4487-9B9E-8AAACE3DB975}"/>
                  </a:ext>
                </a:extLst>
              </p:cNvPr>
              <p:cNvSpPr/>
              <p:nvPr/>
            </p:nvSpPr>
            <p:spPr>
              <a:xfrm>
                <a:off x="5913834" y="4811546"/>
                <a:ext cx="1837266" cy="897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结果文件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687278-AEEF-44F0-B712-84D434C78126}"/>
                  </a:ext>
                </a:extLst>
              </p:cNvPr>
              <p:cNvSpPr/>
              <p:nvPr/>
            </p:nvSpPr>
            <p:spPr>
              <a:xfrm>
                <a:off x="5913834" y="3914080"/>
                <a:ext cx="1837266" cy="897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配置文件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5DB4851-CACA-47AB-A38B-C0257E755236}"/>
                  </a:ext>
                </a:extLst>
              </p:cNvPr>
              <p:cNvSpPr/>
              <p:nvPr/>
            </p:nvSpPr>
            <p:spPr>
              <a:xfrm>
                <a:off x="8496300" y="2116670"/>
                <a:ext cx="1837266" cy="35898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子进程</a:t>
                </a: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2933B690-A181-4A81-83F0-F4BDF2C9C927}"/>
                </a:ext>
              </a:extLst>
            </p:cNvPr>
            <p:cNvGrpSpPr/>
            <p:nvPr/>
          </p:nvGrpSpPr>
          <p:grpSpPr>
            <a:xfrm>
              <a:off x="4011344" y="1091187"/>
              <a:ext cx="4484822" cy="5635645"/>
              <a:chOff x="4011344" y="1091187"/>
              <a:chExt cx="4484822" cy="5635645"/>
            </a:xfrm>
          </p:grpSpPr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3B9B1795-1C31-4DB7-9591-C86ACF4978A9}"/>
                  </a:ext>
                </a:extLst>
              </p:cNvPr>
              <p:cNvSpPr/>
              <p:nvPr/>
            </p:nvSpPr>
            <p:spPr>
              <a:xfrm>
                <a:off x="7751100" y="4041081"/>
                <a:ext cx="745066" cy="643464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读入</a:t>
                </a:r>
              </a:p>
            </p:txBody>
          </p:sp>
          <p:sp>
            <p:nvSpPr>
              <p:cNvPr id="12" name="箭头: 左 11">
                <a:extLst>
                  <a:ext uri="{FF2B5EF4-FFF2-40B4-BE49-F238E27FC236}">
                    <a16:creationId xmlns:a16="http://schemas.microsoft.com/office/drawing/2014/main" id="{2E4B3C24-3012-461C-A272-1F422E636A16}"/>
                  </a:ext>
                </a:extLst>
              </p:cNvPr>
              <p:cNvSpPr/>
              <p:nvPr/>
            </p:nvSpPr>
            <p:spPr>
              <a:xfrm>
                <a:off x="7750966" y="4938079"/>
                <a:ext cx="745066" cy="644400"/>
              </a:xfrm>
              <a:prstGeom prst="lef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dk1"/>
                    </a:solidFill>
                  </a:rPr>
                  <a:t>写入</a:t>
                </a:r>
              </a:p>
            </p:txBody>
          </p:sp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49AFF863-60CF-4B9D-8A90-1824EA707C61}"/>
                  </a:ext>
                </a:extLst>
              </p:cNvPr>
              <p:cNvSpPr/>
              <p:nvPr/>
            </p:nvSpPr>
            <p:spPr>
              <a:xfrm>
                <a:off x="5168969" y="3141497"/>
                <a:ext cx="745066" cy="643464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写入</a:t>
                </a:r>
              </a:p>
            </p:txBody>
          </p:sp>
          <p:sp>
            <p:nvSpPr>
              <p:cNvPr id="18" name="箭头: 左 17">
                <a:extLst>
                  <a:ext uri="{FF2B5EF4-FFF2-40B4-BE49-F238E27FC236}">
                    <a16:creationId xmlns:a16="http://schemas.microsoft.com/office/drawing/2014/main" id="{481BE3E9-7083-4195-865F-5443FE622876}"/>
                  </a:ext>
                </a:extLst>
              </p:cNvPr>
              <p:cNvSpPr/>
              <p:nvPr/>
            </p:nvSpPr>
            <p:spPr>
              <a:xfrm>
                <a:off x="5168902" y="2116670"/>
                <a:ext cx="3327264" cy="644400"/>
              </a:xfrm>
              <a:prstGeom prst="lef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chemeClr val="dk1"/>
                    </a:solidFill>
                  </a:rPr>
                  <a:t>Stdout</a:t>
                </a:r>
                <a:r>
                  <a:rPr lang="zh-CN" altLang="en-US" sz="1400" dirty="0">
                    <a:solidFill>
                      <a:schemeClr val="dk1"/>
                    </a:solidFill>
                  </a:rPr>
                  <a:t>输出</a:t>
                </a:r>
              </a:p>
            </p:txBody>
          </p:sp>
          <p:sp>
            <p:nvSpPr>
              <p:cNvPr id="20" name="箭头: 下弧形 19">
                <a:extLst>
                  <a:ext uri="{FF2B5EF4-FFF2-40B4-BE49-F238E27FC236}">
                    <a16:creationId xmlns:a16="http://schemas.microsoft.com/office/drawing/2014/main" id="{9A645FA0-B5F1-4E7C-8E48-F361E70C6051}"/>
                  </a:ext>
                </a:extLst>
              </p:cNvPr>
              <p:cNvSpPr/>
              <p:nvPr/>
            </p:nvSpPr>
            <p:spPr>
              <a:xfrm>
                <a:off x="4250269" y="5779223"/>
                <a:ext cx="4013198" cy="947609"/>
              </a:xfrm>
              <a:prstGeom prst="curved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资源管理</a:t>
                </a:r>
              </a:p>
            </p:txBody>
          </p:sp>
          <p:sp>
            <p:nvSpPr>
              <p:cNvPr id="22" name="箭头: 上弧形 21">
                <a:extLst>
                  <a:ext uri="{FF2B5EF4-FFF2-40B4-BE49-F238E27FC236}">
                    <a16:creationId xmlns:a16="http://schemas.microsoft.com/office/drawing/2014/main" id="{17D9BAA6-8407-43D5-B729-230BD1D29A1F}"/>
                  </a:ext>
                </a:extLst>
              </p:cNvPr>
              <p:cNvSpPr/>
              <p:nvPr/>
            </p:nvSpPr>
            <p:spPr>
              <a:xfrm flipH="1">
                <a:off x="4089000" y="1091187"/>
                <a:ext cx="4014000" cy="946800"/>
              </a:xfrm>
              <a:prstGeom prst="curved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信息获取</a:t>
                </a:r>
              </a:p>
            </p:txBody>
          </p:sp>
          <p:sp>
            <p:nvSpPr>
              <p:cNvPr id="61" name="箭头: 左弧形 60">
                <a:extLst>
                  <a:ext uri="{FF2B5EF4-FFF2-40B4-BE49-F238E27FC236}">
                    <a16:creationId xmlns:a16="http://schemas.microsoft.com/office/drawing/2014/main" id="{2616420F-92A3-49F1-9888-8A5C5039F5B4}"/>
                  </a:ext>
                </a:extLst>
              </p:cNvPr>
              <p:cNvSpPr/>
              <p:nvPr/>
            </p:nvSpPr>
            <p:spPr>
              <a:xfrm>
                <a:off x="4626260" y="2382766"/>
                <a:ext cx="541020" cy="1208254"/>
              </a:xfrm>
              <a:prstGeom prst="curved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箭头: 上下 61">
                <a:extLst>
                  <a:ext uri="{FF2B5EF4-FFF2-40B4-BE49-F238E27FC236}">
                    <a16:creationId xmlns:a16="http://schemas.microsoft.com/office/drawing/2014/main" id="{E5EA246D-3092-42B7-8BB5-4165E88293A0}"/>
                  </a:ext>
                </a:extLst>
              </p:cNvPr>
              <p:cNvSpPr/>
              <p:nvPr/>
            </p:nvSpPr>
            <p:spPr>
              <a:xfrm>
                <a:off x="4011344" y="3176885"/>
                <a:ext cx="484632" cy="484067"/>
              </a:xfrm>
              <a:prstGeom prst="upDownArrow">
                <a:avLst>
                  <a:gd name="adj1" fmla="val 47379"/>
                  <a:gd name="adj2" fmla="val 3032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3D2DD09-A515-4243-94AC-8DF4E07A7363}"/>
                </a:ext>
              </a:extLst>
            </p:cNvPr>
            <p:cNvGrpSpPr/>
            <p:nvPr/>
          </p:nvGrpSpPr>
          <p:grpSpPr>
            <a:xfrm>
              <a:off x="3331636" y="2040465"/>
              <a:ext cx="1837266" cy="3733801"/>
              <a:chOff x="3331636" y="2040465"/>
              <a:chExt cx="1837266" cy="373380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A742B60-F2F9-4E4C-ADD5-C77446808F77}"/>
                  </a:ext>
                </a:extLst>
              </p:cNvPr>
              <p:cNvSpPr/>
              <p:nvPr/>
            </p:nvSpPr>
            <p:spPr>
              <a:xfrm>
                <a:off x="3331636" y="2040465"/>
                <a:ext cx="1837266" cy="373380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  <a:endParaRPr lang="en-US" altLang="zh-CN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E0912B2-9259-4953-9389-4815782B0B29}"/>
                  </a:ext>
                </a:extLst>
              </p:cNvPr>
              <p:cNvSpPr/>
              <p:nvPr/>
            </p:nvSpPr>
            <p:spPr>
              <a:xfrm>
                <a:off x="3400226" y="4437702"/>
                <a:ext cx="1699818" cy="4229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日志文件路径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020141-63FC-46BA-990D-DFD23720A5F9}"/>
                  </a:ext>
                </a:extLst>
              </p:cNvPr>
              <p:cNvSpPr/>
              <p:nvPr/>
            </p:nvSpPr>
            <p:spPr>
              <a:xfrm>
                <a:off x="3400226" y="4860646"/>
                <a:ext cx="1699550" cy="4229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配置文件路径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C77C331-C3D1-4A8D-A397-53B4EF07FDBE}"/>
                  </a:ext>
                </a:extLst>
              </p:cNvPr>
              <p:cNvSpPr/>
              <p:nvPr/>
            </p:nvSpPr>
            <p:spPr>
              <a:xfrm>
                <a:off x="3400226" y="5283590"/>
                <a:ext cx="1699550" cy="4229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结果文件路径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67625FC-8820-4511-926E-592210F88E17}"/>
                  </a:ext>
                </a:extLst>
              </p:cNvPr>
              <p:cNvSpPr/>
              <p:nvPr/>
            </p:nvSpPr>
            <p:spPr>
              <a:xfrm>
                <a:off x="3400226" y="2742347"/>
                <a:ext cx="1696201" cy="4229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进程控制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B5302EC-688E-4501-96F8-0913BFAEE76D}"/>
                  </a:ext>
                </a:extLst>
              </p:cNvPr>
              <p:cNvSpPr/>
              <p:nvPr/>
            </p:nvSpPr>
            <p:spPr>
              <a:xfrm>
                <a:off x="3400462" y="3665909"/>
                <a:ext cx="1696338" cy="4229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运行状态</a:t>
                </a: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6E178EC-F500-44FF-BB65-6675D05DF6AD}"/>
                  </a:ext>
                </a:extLst>
              </p:cNvPr>
              <p:cNvSpPr/>
              <p:nvPr/>
            </p:nvSpPr>
            <p:spPr>
              <a:xfrm>
                <a:off x="3400226" y="2405183"/>
                <a:ext cx="850043" cy="2855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E163C3E-0AEB-4642-ACBB-F58B724ACE64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5096427" y="2953819"/>
              <a:ext cx="3402850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4769075-C536-4D90-985E-2F36187DBC80}"/>
                </a:ext>
              </a:extLst>
            </p:cNvPr>
            <p:cNvCxnSpPr>
              <a:cxnSpLocks/>
              <a:stCxn id="37" idx="3"/>
              <a:endCxn id="6" idx="1"/>
            </p:cNvCxnSpPr>
            <p:nvPr/>
          </p:nvCxnSpPr>
          <p:spPr>
            <a:xfrm flipV="1">
              <a:off x="5099776" y="5260279"/>
              <a:ext cx="814058" cy="2347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8A5B2D0-F7F2-4346-AC14-DA7CC8BDD616}"/>
                </a:ext>
              </a:extLst>
            </p:cNvPr>
            <p:cNvCxnSpPr>
              <a:cxnSpLocks/>
              <a:stCxn id="36" idx="3"/>
              <a:endCxn id="7" idx="1"/>
            </p:cNvCxnSpPr>
            <p:nvPr/>
          </p:nvCxnSpPr>
          <p:spPr>
            <a:xfrm flipV="1">
              <a:off x="5099776" y="4362813"/>
              <a:ext cx="814058" cy="70930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C4FE8C2-95AC-400F-9335-27F5C0F2F072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 flipV="1">
              <a:off x="5100044" y="3468041"/>
              <a:ext cx="813790" cy="11811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13A18E5F-C5C5-4DC4-9D24-33C53F267476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291800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FA681D-23FF-420B-9A4A-DA213E2F22C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D6826A-CA22-430E-B55E-2D6465CEC73B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5A34EC-721F-4A7C-A68E-3B32751F51B4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D91177-D1C2-483A-9580-C479A9BB563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09DD43-3301-470B-B28B-97F6095C5B13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7F4E3C-8F5F-44A2-8A7A-653FE47FBD34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8B55FC-A670-4E39-A25D-C22A143A3D9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913873C-0B79-4D66-BF7E-C63538B2027A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74F43D-FB3C-4B87-9E7B-AE6F353C2ACA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A7611E-B0D8-446D-BACA-0BA83189FBE7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10DF52-58DE-4CB2-89D4-E3FF445E2A60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6FECED-E11C-4B1F-8FE9-1F023F9C012F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B49D51-B2DC-4659-8925-46CC8280CAF0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96689" y="3907365"/>
            <a:ext cx="903537" cy="116475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2496689" y="2547977"/>
            <a:ext cx="903537" cy="135938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183061" y="42932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496453" y="30658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AFACEE4-71F7-4CBA-AEF9-EA88BB1E2D18}"/>
              </a:ext>
            </a:extLst>
          </p:cNvPr>
          <p:cNvSpPr txBox="1"/>
          <p:nvPr/>
        </p:nvSpPr>
        <p:spPr>
          <a:xfrm>
            <a:off x="3373727" y="340462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初始化为“停止”状态</a:t>
            </a:r>
          </a:p>
        </p:txBody>
      </p: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8B525-0D2D-4489-BAA0-8D9AFF94E8A6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C1DB9-718F-430D-808A-9DE74BD4ED50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50FA39-7676-4473-AF68-3D8F36BF1A28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177D1-EAB7-497D-A231-653093C40B9B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D32BAA-8699-4404-9962-C4C9A3BCD61D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4150F34-1A3D-4896-A348-719F2C65AEF9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6ABEED-6363-4619-A70A-970B00F45070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80E84E0-F765-4187-8F0D-82989DE5FDAE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1C832C-023D-442E-8871-27F1CD678AD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9152919E-CE94-4808-B0CD-B3FED12C24A8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左 34">
            <a:extLst>
              <a:ext uri="{FF2B5EF4-FFF2-40B4-BE49-F238E27FC236}">
                <a16:creationId xmlns:a16="http://schemas.microsoft.com/office/drawing/2014/main" id="{570C9290-3849-4960-9DEC-DB63BC64D563}"/>
              </a:ext>
            </a:extLst>
          </p:cNvPr>
          <p:cNvSpPr/>
          <p:nvPr/>
        </p:nvSpPr>
        <p:spPr>
          <a:xfrm>
            <a:off x="5168902" y="2116670"/>
            <a:ext cx="3327264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获取</a:t>
            </a:r>
            <a:r>
              <a:rPr lang="en-US" altLang="zh-CN" sz="1400" dirty="0" err="1">
                <a:solidFill>
                  <a:schemeClr val="dk1"/>
                </a:solidFill>
              </a:rPr>
              <a:t>Stdout</a:t>
            </a:r>
            <a:r>
              <a:rPr lang="zh-CN" altLang="en-US" sz="1400" dirty="0">
                <a:solidFill>
                  <a:schemeClr val="dk1"/>
                </a:solidFill>
              </a:rPr>
              <a:t>输出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DB4B67C-93F8-4197-A191-B499A6EDB911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写入</a:t>
            </a:r>
          </a:p>
        </p:txBody>
      </p: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D716BF20-A93A-480C-A470-7FC76345D022}"/>
              </a:ext>
            </a:extLst>
          </p:cNvPr>
          <p:cNvSpPr/>
          <p:nvPr/>
        </p:nvSpPr>
        <p:spPr>
          <a:xfrm>
            <a:off x="4626260" y="2382766"/>
            <a:ext cx="541020" cy="1208254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E162A03-B31D-4CFF-8CAB-06102AC97239}"/>
              </a:ext>
            </a:extLst>
          </p:cNvPr>
          <p:cNvSpPr txBox="1"/>
          <p:nvPr/>
        </p:nvSpPr>
        <p:spPr>
          <a:xfrm>
            <a:off x="4082401" y="31310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重定向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742438" y="2692324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指定配置和结果文件，创建子进程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0C7F66-FD91-4A4F-8AA9-9848C5E4D999}"/>
              </a:ext>
            </a:extLst>
          </p:cNvPr>
          <p:cNvSpPr txBox="1"/>
          <p:nvPr/>
        </p:nvSpPr>
        <p:spPr>
          <a:xfrm>
            <a:off x="3447991" y="339677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设置为“运行”状态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0C2D419-C11C-4C76-8FBA-6F8AB3D7B08F}"/>
              </a:ext>
            </a:extLst>
          </p:cNvPr>
          <p:cNvSpPr/>
          <p:nvPr/>
        </p:nvSpPr>
        <p:spPr>
          <a:xfrm>
            <a:off x="7751100" y="4041081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读入</a:t>
            </a: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D0E2E7E5-80D7-4F32-9AF8-BC10B3C53F1C}"/>
              </a:ext>
            </a:extLst>
          </p:cNvPr>
          <p:cNvSpPr/>
          <p:nvPr/>
        </p:nvSpPr>
        <p:spPr>
          <a:xfrm>
            <a:off x="7750966" y="4938079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3400226" y="2953820"/>
            <a:ext cx="12700" cy="21182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400226" y="2953820"/>
            <a:ext cx="12700" cy="25412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72E39CA-5A68-49BF-B547-1813D4458EC3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279132" y="25884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等待进程退出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98F6B5-F232-4AED-A74F-E96F31D32FFE}"/>
              </a:ext>
            </a:extLst>
          </p:cNvPr>
          <p:cNvSpPr/>
          <p:nvPr/>
        </p:nvSpPr>
        <p:spPr>
          <a:xfrm>
            <a:off x="5913834" y="3019308"/>
            <a:ext cx="1837266" cy="897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日志文件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FFE0622-673B-478A-928C-61E1F1B284B3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关闭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503F92-CB4B-4FBA-BA2C-6C3497325C33}"/>
              </a:ext>
            </a:extLst>
          </p:cNvPr>
          <p:cNvSpPr txBox="1"/>
          <p:nvPr/>
        </p:nvSpPr>
        <p:spPr>
          <a:xfrm>
            <a:off x="5132852" y="3641000"/>
            <a:ext cx="745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进程退出后关闭文件写入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64D0531-6021-4924-98D7-952EE3948A91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16200000" flipH="1">
            <a:off x="4559679" y="2853939"/>
            <a:ext cx="297938" cy="920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6EEB4AE-DDB9-4028-9297-9F7429DA1FC5}"/>
              </a:ext>
            </a:extLst>
          </p:cNvPr>
          <p:cNvSpPr txBox="1"/>
          <p:nvPr/>
        </p:nvSpPr>
        <p:spPr>
          <a:xfrm>
            <a:off x="4177391" y="31554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进程退出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F4E713-3AD7-4103-84F8-BB4B0CF398E7}"/>
              </a:ext>
            </a:extLst>
          </p:cNvPr>
          <p:cNvSpPr txBox="1"/>
          <p:nvPr/>
        </p:nvSpPr>
        <p:spPr>
          <a:xfrm>
            <a:off x="2892584" y="3160392"/>
            <a:ext cx="113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进程退出后设置为“停止”状态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BF114F-0587-440D-8CE8-ED0A6B73BBD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998170" y="3415448"/>
            <a:ext cx="500618" cy="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发送</a:t>
            </a:r>
            <a:r>
              <a:rPr lang="en-US" altLang="zh-CN" sz="1400" dirty="0"/>
              <a:t>SIGINT</a:t>
            </a:r>
            <a:r>
              <a:rPr lang="zh-CN" altLang="en-US" sz="1400" dirty="0"/>
              <a:t>信号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5A23A350-98F2-46F0-A4CB-EAB32F56FF29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2197BE-3261-4D27-B2BB-FB0F55C5E9FD}"/>
              </a:ext>
            </a:extLst>
          </p:cNvPr>
          <p:cNvSpPr txBox="1"/>
          <p:nvPr/>
        </p:nvSpPr>
        <p:spPr>
          <a:xfrm>
            <a:off x="81651" y="4100192"/>
            <a:ext cx="113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需要另外一个线程调用“等待完成”接口执行进程停止后的操作</a:t>
            </a:r>
          </a:p>
        </p:txBody>
      </p:sp>
    </p:spTree>
    <p:extLst>
      <p:ext uri="{BB962C8B-B14F-4D97-AF65-F5344CB8AC3E}">
        <p14:creationId xmlns:p14="http://schemas.microsoft.com/office/powerpoint/2010/main" val="1900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载入配置文件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sp>
        <p:nvSpPr>
          <p:cNvPr id="4" name="流程图: 顺序访问存储器 3">
            <a:extLst>
              <a:ext uri="{FF2B5EF4-FFF2-40B4-BE49-F238E27FC236}">
                <a16:creationId xmlns:a16="http://schemas.microsoft.com/office/drawing/2014/main" id="{EE55E101-4B2B-4D6D-B1C0-ACE6DB9D6EBA}"/>
              </a:ext>
            </a:extLst>
          </p:cNvPr>
          <p:cNvSpPr/>
          <p:nvPr/>
        </p:nvSpPr>
        <p:spPr>
          <a:xfrm>
            <a:off x="4476000" y="2131496"/>
            <a:ext cx="3240000" cy="32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测试服务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1F9A8D-5966-41D2-BEFF-02811A4F0C97}"/>
              </a:ext>
            </a:extLst>
          </p:cNvPr>
          <p:cNvSpPr txBox="1"/>
          <p:nvPr/>
        </p:nvSpPr>
        <p:spPr>
          <a:xfrm>
            <a:off x="838200" y="3397549"/>
            <a:ext cx="187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测试任务</a:t>
            </a:r>
            <a:r>
              <a:rPr lang="en-US" altLang="zh-CN" sz="2000" dirty="0"/>
              <a:t>ID</a:t>
            </a:r>
          </a:p>
          <a:p>
            <a:pPr algn="r"/>
            <a:r>
              <a:rPr lang="zh-CN" altLang="en-US" sz="2000" dirty="0"/>
              <a:t>任务配置文件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01D2C-E552-4F9A-93CA-C6618DF06A1B}"/>
              </a:ext>
            </a:extLst>
          </p:cNvPr>
          <p:cNvSpPr txBox="1"/>
          <p:nvPr/>
        </p:nvSpPr>
        <p:spPr>
          <a:xfrm>
            <a:off x="9479623" y="3243661"/>
            <a:ext cx="187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任务状态</a:t>
            </a:r>
          </a:p>
          <a:p>
            <a:r>
              <a:rPr lang="zh-CN" altLang="en-US" sz="2000" dirty="0"/>
              <a:t>测试结果</a:t>
            </a:r>
            <a:endParaRPr lang="en-US" altLang="zh-CN" sz="2000" dirty="0"/>
          </a:p>
          <a:p>
            <a:r>
              <a:rPr lang="zh-CN" altLang="en-US" sz="2000" dirty="0"/>
              <a:t>任务日志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CEA7705-218F-4F26-882E-F8F257B38E65}"/>
              </a:ext>
            </a:extLst>
          </p:cNvPr>
          <p:cNvSpPr/>
          <p:nvPr/>
        </p:nvSpPr>
        <p:spPr>
          <a:xfrm>
            <a:off x="2712377" y="2983269"/>
            <a:ext cx="1763623" cy="15364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83542BC-17E7-471D-AAED-DA8DA35B193A}"/>
              </a:ext>
            </a:extLst>
          </p:cNvPr>
          <p:cNvSpPr/>
          <p:nvPr/>
        </p:nvSpPr>
        <p:spPr>
          <a:xfrm>
            <a:off x="7716000" y="2983268"/>
            <a:ext cx="1763623" cy="15364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4A2818B-5987-4179-9423-311DAF722AA4}"/>
              </a:ext>
            </a:extLst>
          </p:cNvPr>
          <p:cNvGrpSpPr/>
          <p:nvPr/>
        </p:nvGrpSpPr>
        <p:grpSpPr>
          <a:xfrm>
            <a:off x="0" y="2239881"/>
            <a:ext cx="12192000" cy="3628339"/>
            <a:chOff x="0" y="2239881"/>
            <a:chExt cx="12192000" cy="362833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E1761-A422-4F36-9D0A-8F1F08E11C39}"/>
                </a:ext>
              </a:extLst>
            </p:cNvPr>
            <p:cNvSpPr/>
            <p:nvPr/>
          </p:nvSpPr>
          <p:spPr>
            <a:xfrm>
              <a:off x="1723667" y="2281808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任务队列</a:t>
              </a:r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64A3BBE0-3B74-4181-8250-829674FC9E81}"/>
                </a:ext>
              </a:extLst>
            </p:cNvPr>
            <p:cNvSpPr/>
            <p:nvPr/>
          </p:nvSpPr>
          <p:spPr>
            <a:xfrm>
              <a:off x="0" y="2411769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A968FBE-89A3-413F-AE80-DE501451700D}"/>
                </a:ext>
              </a:extLst>
            </p:cNvPr>
            <p:cNvSpPr/>
            <p:nvPr/>
          </p:nvSpPr>
          <p:spPr>
            <a:xfrm>
              <a:off x="0" y="436294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B38209-3CB3-407B-BD25-7DFD1632D377}"/>
                </a:ext>
              </a:extLst>
            </p:cNvPr>
            <p:cNvGrpSpPr/>
            <p:nvPr/>
          </p:nvGrpSpPr>
          <p:grpSpPr>
            <a:xfrm>
              <a:off x="2841849" y="3988181"/>
              <a:ext cx="4639732" cy="1333406"/>
              <a:chOff x="3421817" y="3895687"/>
              <a:chExt cx="4639732" cy="133340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15826E-6F46-4F25-9A7A-013E26FE8288}"/>
                  </a:ext>
                </a:extLst>
              </p:cNvPr>
              <p:cNvSpPr/>
              <p:nvPr/>
            </p:nvSpPr>
            <p:spPr>
              <a:xfrm>
                <a:off x="3421817" y="3895687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任务取消计数表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9BCAC-4A74-4599-AD61-266989D5FC05}"/>
                  </a:ext>
                </a:extLst>
              </p:cNvPr>
              <p:cNvSpPr/>
              <p:nvPr/>
            </p:nvSpPr>
            <p:spPr>
              <a:xfrm>
                <a:off x="3421817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356AFA-D92C-41DB-9375-A76AF3C7B22F}"/>
                  </a:ext>
                </a:extLst>
              </p:cNvPr>
              <p:cNvSpPr/>
              <p:nvPr/>
            </p:nvSpPr>
            <p:spPr>
              <a:xfrm>
                <a:off x="4581750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428F0A-B222-4536-AEAA-EEA2FB1E9697}"/>
                  </a:ext>
                </a:extLst>
              </p:cNvPr>
              <p:cNvSpPr/>
              <p:nvPr/>
            </p:nvSpPr>
            <p:spPr>
              <a:xfrm>
                <a:off x="5741683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DB438B-C4AC-41F6-A6A2-85CC6436DDE0}"/>
                  </a:ext>
                </a:extLst>
              </p:cNvPr>
              <p:cNvSpPr/>
              <p:nvPr/>
            </p:nvSpPr>
            <p:spPr>
              <a:xfrm>
                <a:off x="6901616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B6C06A3-9A22-4177-8374-55E79A81401A}"/>
                </a:ext>
              </a:extLst>
            </p:cNvPr>
            <p:cNvGrpSpPr/>
            <p:nvPr/>
          </p:nvGrpSpPr>
          <p:grpSpPr>
            <a:xfrm>
              <a:off x="4137891" y="2839068"/>
              <a:ext cx="2047650" cy="992556"/>
              <a:chOff x="9118598" y="4259753"/>
              <a:chExt cx="2047650" cy="9925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201209-59D1-4B64-936F-93AE3A32B88A}"/>
                  </a:ext>
                </a:extLst>
              </p:cNvPr>
              <p:cNvSpPr/>
              <p:nvPr/>
            </p:nvSpPr>
            <p:spPr>
              <a:xfrm>
                <a:off x="9118599" y="4259753"/>
                <a:ext cx="2047649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任务队列长度计数</a:t>
                </a:r>
                <a:endParaRPr lang="en-US" altLang="zh-CN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FE1745-D082-4333-A389-9D7E2B2B72C4}"/>
                  </a:ext>
                </a:extLst>
              </p:cNvPr>
              <p:cNvSpPr/>
              <p:nvPr/>
            </p:nvSpPr>
            <p:spPr>
              <a:xfrm>
                <a:off x="9118598" y="4631049"/>
                <a:ext cx="2047649" cy="62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任务队列长度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B9447F-A7F8-40F2-B95B-9AB6B0A47CF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024817" y="2654085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4A4A03-9FA5-42ED-BF8D-999852C5FFF7}"/>
                </a:ext>
              </a:extLst>
            </p:cNvPr>
            <p:cNvSpPr txBox="1"/>
            <p:nvPr/>
          </p:nvSpPr>
          <p:spPr>
            <a:xfrm>
              <a:off x="2201753" y="235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入队列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9A699C-6EE1-43C8-8864-4D5866E62D8E}"/>
                </a:ext>
              </a:extLst>
            </p:cNvPr>
            <p:cNvSpPr txBox="1"/>
            <p:nvPr/>
          </p:nvSpPr>
          <p:spPr>
            <a:xfrm>
              <a:off x="2290432" y="3159373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→N++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549C21-9BBB-4D36-AADA-4D2CD74D5AFF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2024817" y="4173165"/>
              <a:ext cx="817032" cy="43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49CB8-58FB-4733-8D2C-FC7D2B7252F8}"/>
                </a:ext>
              </a:extLst>
            </p:cNvPr>
            <p:cNvSpPr txBox="1"/>
            <p:nvPr/>
          </p:nvSpPr>
          <p:spPr>
            <a:xfrm>
              <a:off x="1212435" y="4856777"/>
              <a:ext cx="1681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</a:t>
              </a:r>
              <a:r>
                <a:rPr lang="zh-CN" altLang="en-US" sz="1400" dirty="0"/>
                <a:t>取消次数</a:t>
              </a:r>
              <a:r>
                <a:rPr lang="en-US" altLang="zh-CN" sz="1400" dirty="0"/>
                <a:t>++</a:t>
              </a:r>
              <a:endParaRPr lang="zh-CN" altLang="en-US" sz="1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B814905-688F-4DE8-9357-AB9C779E4B5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024817" y="4605259"/>
              <a:ext cx="817032" cy="23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223783D-144D-4CEF-A84F-B4B4B173EC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024817" y="2654085"/>
              <a:ext cx="2113074" cy="866909"/>
            </a:xfrm>
            <a:prstGeom prst="bentConnector3">
              <a:avLst>
                <a:gd name="adj1" fmla="val 119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5D8D13-D8EA-43A8-BE55-2125EB277579}"/>
                </a:ext>
              </a:extLst>
            </p:cNvPr>
            <p:cNvSpPr/>
            <p:nvPr/>
          </p:nvSpPr>
          <p:spPr>
            <a:xfrm>
              <a:off x="1642659" y="3971229"/>
              <a:ext cx="12955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查找取消计数</a:t>
              </a:r>
              <a:endParaRPr lang="en-US" altLang="zh-CN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50396A-7A4A-4A64-935E-B440C6243CC6}"/>
                </a:ext>
              </a:extLst>
            </p:cNvPr>
            <p:cNvSpPr txBox="1"/>
            <p:nvPr/>
          </p:nvSpPr>
          <p:spPr>
            <a:xfrm>
              <a:off x="10679377" y="48686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D7E59-065D-42DB-A839-401C0EAAA115}"/>
                </a:ext>
              </a:extLst>
            </p:cNvPr>
            <p:cNvSpPr txBox="1"/>
            <p:nvPr/>
          </p:nvSpPr>
          <p:spPr>
            <a:xfrm>
              <a:off x="9663323" y="45191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64CD4F-65BB-474C-AD39-CDE500A1D8DF}"/>
                </a:ext>
              </a:extLst>
            </p:cNvPr>
            <p:cNvGrpSpPr/>
            <p:nvPr/>
          </p:nvGrpSpPr>
          <p:grpSpPr>
            <a:xfrm>
              <a:off x="8359511" y="2239881"/>
              <a:ext cx="3832489" cy="3628339"/>
              <a:chOff x="8359511" y="2742943"/>
              <a:chExt cx="3832489" cy="3628339"/>
            </a:xfrm>
          </p:grpSpPr>
          <p:sp>
            <p:nvSpPr>
              <p:cNvPr id="53" name="流程图: 顺序访问存储器 52">
                <a:extLst>
                  <a:ext uri="{FF2B5EF4-FFF2-40B4-BE49-F238E27FC236}">
                    <a16:creationId xmlns:a16="http://schemas.microsoft.com/office/drawing/2014/main" id="{B2F1B7D5-E828-4DAE-AA85-4415509EBAE0}"/>
                  </a:ext>
                </a:extLst>
              </p:cNvPr>
              <p:cNvSpPr/>
              <p:nvPr/>
            </p:nvSpPr>
            <p:spPr>
              <a:xfrm>
                <a:off x="8952000" y="2742943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80F9AD3-6A37-49AA-9221-445EA8F7345C}"/>
                  </a:ext>
                </a:extLst>
              </p:cNvPr>
              <p:cNvGrpSpPr/>
              <p:nvPr/>
            </p:nvGrpSpPr>
            <p:grpSpPr>
              <a:xfrm>
                <a:off x="8359511" y="2976380"/>
                <a:ext cx="2883872" cy="2548273"/>
                <a:chOff x="8414282" y="2377477"/>
                <a:chExt cx="2883872" cy="254827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7DC926F-8121-4BB4-AF76-162ABCBD5D45}"/>
                    </a:ext>
                  </a:extLst>
                </p:cNvPr>
                <p:cNvSpPr/>
                <p:nvPr/>
              </p:nvSpPr>
              <p:spPr>
                <a:xfrm>
                  <a:off x="9975824" y="291446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→N--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0D0FA68-E39C-428D-B17E-30A68667D9D4}"/>
                    </a:ext>
                  </a:extLst>
                </p:cNvPr>
                <p:cNvSpPr/>
                <p:nvPr/>
              </p:nvSpPr>
              <p:spPr>
                <a:xfrm>
                  <a:off x="9975824" y="3449686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查找取消次数</a:t>
                  </a:r>
                  <a:endParaRPr lang="en-US" altLang="zh-CN" sz="12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334DB8-382D-4172-B852-C8D8A2DEE496}"/>
                    </a:ext>
                  </a:extLst>
                </p:cNvPr>
                <p:cNvSpPr/>
                <p:nvPr/>
              </p:nvSpPr>
              <p:spPr>
                <a:xfrm>
                  <a:off x="8414282" y="4555782"/>
                  <a:ext cx="1487497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</a:t>
                  </a:r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--</a:t>
                  </a:r>
                </a:p>
              </p:txBody>
            </p:sp>
            <p:sp>
              <p:nvSpPr>
                <p:cNvPr id="5" name="流程图: 决策 4">
                  <a:extLst>
                    <a:ext uri="{FF2B5EF4-FFF2-40B4-BE49-F238E27FC236}">
                      <a16:creationId xmlns:a16="http://schemas.microsoft.com/office/drawing/2014/main" id="{1E398CB9-0259-40A2-A3CA-51F258FBAAEF}"/>
                    </a:ext>
                  </a:extLst>
                </p:cNvPr>
                <p:cNvSpPr/>
                <p:nvPr/>
              </p:nvSpPr>
              <p:spPr>
                <a:xfrm>
                  <a:off x="9975824" y="3986672"/>
                  <a:ext cx="1322330" cy="40589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=0</a:t>
                  </a:r>
                  <a:r>
                    <a:rPr lang="zh-CN" altLang="en-US" sz="1200" dirty="0"/>
                    <a:t>？</a:t>
                  </a: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C7041407-C83A-47A3-A6BD-69462A41A4F7}"/>
                    </a:ext>
                  </a:extLst>
                </p:cNvPr>
                <p:cNvCxnSpPr>
                  <a:cxnSpLocks/>
                  <a:stCxn id="27" idx="2"/>
                  <a:endCxn id="5" idx="0"/>
                </p:cNvCxnSpPr>
                <p:nvPr/>
              </p:nvCxnSpPr>
              <p:spPr>
                <a:xfrm>
                  <a:off x="10636989" y="3819653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38BFC0-6044-4E57-AD9C-C4C6F7501FD7}"/>
                    </a:ext>
                  </a:extLst>
                </p:cNvPr>
                <p:cNvSpPr/>
                <p:nvPr/>
              </p:nvSpPr>
              <p:spPr>
                <a:xfrm>
                  <a:off x="9975824" y="455578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启动任务</a:t>
                  </a:r>
                </a:p>
                <a:p>
                  <a:pPr algn="ctr"/>
                  <a:r>
                    <a:rPr lang="zh-CN" altLang="en-US" sz="1200" dirty="0"/>
                    <a:t>等待完成</a:t>
                  </a:r>
                  <a:endParaRPr lang="en-US" altLang="zh-CN" sz="1200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4CF4801B-451E-4832-AF2E-61CEF42FB3CA}"/>
                    </a:ext>
                  </a:extLst>
                </p:cNvPr>
                <p:cNvCxnSpPr>
                  <a:cxnSpLocks/>
                  <a:stCxn id="5" idx="2"/>
                  <a:endCxn id="35" idx="0"/>
                </p:cNvCxnSpPr>
                <p:nvPr/>
              </p:nvCxnSpPr>
              <p:spPr>
                <a:xfrm>
                  <a:off x="10636989" y="4392567"/>
                  <a:ext cx="0" cy="163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76D8927-B02F-47BF-9712-A667F995498A}"/>
                    </a:ext>
                  </a:extLst>
                </p:cNvPr>
                <p:cNvSpPr/>
                <p:nvPr/>
              </p:nvSpPr>
              <p:spPr>
                <a:xfrm>
                  <a:off x="9975824" y="2377477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获取任务</a:t>
                  </a:r>
                  <a:endParaRPr lang="en-US" altLang="zh-CN" sz="1200" dirty="0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54A4982-32DF-4212-93CF-5EA2C832D3D5}"/>
                    </a:ext>
                  </a:extLst>
                </p:cNvPr>
                <p:cNvCxnSpPr>
                  <a:cxnSpLocks/>
                  <a:stCxn id="33" idx="2"/>
                  <a:endCxn id="27" idx="0"/>
                </p:cNvCxnSpPr>
                <p:nvPr/>
              </p:nvCxnSpPr>
              <p:spPr>
                <a:xfrm>
                  <a:off x="10636989" y="3284430"/>
                  <a:ext cx="0" cy="1652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E9B26C4-4C65-49B9-9609-2DE5EE96E846}"/>
                    </a:ext>
                  </a:extLst>
                </p:cNvPr>
                <p:cNvCxnSpPr>
                  <a:cxnSpLocks/>
                  <a:stCxn id="45" idx="2"/>
                  <a:endCxn id="33" idx="0"/>
                </p:cNvCxnSpPr>
                <p:nvPr/>
              </p:nvCxnSpPr>
              <p:spPr>
                <a:xfrm>
                  <a:off x="10636989" y="2747444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连接符: 肘形 53">
                  <a:extLst>
                    <a:ext uri="{FF2B5EF4-FFF2-40B4-BE49-F238E27FC236}">
                      <a16:creationId xmlns:a16="http://schemas.microsoft.com/office/drawing/2014/main" id="{5A06D8EF-5879-4B2A-A9DC-3CFAC6144B45}"/>
                    </a:ext>
                  </a:extLst>
                </p:cNvPr>
                <p:cNvCxnSpPr>
                  <a:cxnSpLocks/>
                  <a:stCxn id="5" idx="1"/>
                  <a:endCxn id="28" idx="0"/>
                </p:cNvCxnSpPr>
                <p:nvPr/>
              </p:nvCxnSpPr>
              <p:spPr>
                <a:xfrm rot="10800000" flipV="1">
                  <a:off x="9158032" y="4189620"/>
                  <a:ext cx="817793" cy="366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53FEE0CB-A20B-4831-8B3A-F014BDCDD647}"/>
                    </a:ext>
                  </a:extLst>
                </p:cNvPr>
                <p:cNvCxnSpPr>
                  <a:cxnSpLocks/>
                  <a:stCxn id="35" idx="2"/>
                  <a:endCxn id="45" idx="3"/>
                </p:cNvCxnSpPr>
                <p:nvPr/>
              </p:nvCxnSpPr>
              <p:spPr>
                <a:xfrm rot="5400000" flipH="1" flipV="1">
                  <a:off x="9785926" y="3413523"/>
                  <a:ext cx="2363289" cy="661165"/>
                </a:xfrm>
                <a:prstGeom prst="bentConnector4">
                  <a:avLst>
                    <a:gd name="adj1" fmla="val -9673"/>
                    <a:gd name="adj2" fmla="val 13457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A8CCADE6-8C15-4F01-B6B0-CD44D398F04E}"/>
                    </a:ext>
                  </a:extLst>
                </p:cNvPr>
                <p:cNvCxnSpPr>
                  <a:cxnSpLocks/>
                  <a:stCxn id="28" idx="2"/>
                  <a:endCxn id="45" idx="3"/>
                </p:cNvCxnSpPr>
                <p:nvPr/>
              </p:nvCxnSpPr>
              <p:spPr>
                <a:xfrm rot="5400000" flipH="1" flipV="1">
                  <a:off x="9046448" y="2674043"/>
                  <a:ext cx="2363288" cy="2140123"/>
                </a:xfrm>
                <a:prstGeom prst="bentConnector4">
                  <a:avLst>
                    <a:gd name="adj1" fmla="val -9673"/>
                    <a:gd name="adj2" fmla="val 11068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AB1D945-9011-4C00-A036-3310E4ECE6E9}"/>
                  </a:ext>
                </a:extLst>
              </p:cNvPr>
              <p:cNvSpPr txBox="1"/>
              <p:nvPr/>
            </p:nvSpPr>
            <p:spPr>
              <a:xfrm>
                <a:off x="9489011" y="5909617"/>
                <a:ext cx="216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后台</a:t>
                </a:r>
                <a:r>
                  <a:rPr lang="en-US" altLang="zh-CN" sz="2400" dirty="0"/>
                  <a:t>goroutine</a:t>
                </a:r>
                <a:endParaRPr lang="zh-CN" altLang="en-US" sz="2400" dirty="0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8A144D-B229-4DE3-A53D-F88E9515377F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7481582" y="2654085"/>
              <a:ext cx="2439471" cy="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1FEADF-B93F-4A2E-A73F-87B0340A3764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7481581" y="4836607"/>
              <a:ext cx="877930" cy="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92E23BF-83D5-47DB-8FD9-3120F2E83461}"/>
                </a:ext>
              </a:extLst>
            </p:cNvPr>
            <p:cNvCxnSpPr>
              <a:cxnSpLocks/>
              <a:stCxn id="16" idx="3"/>
              <a:endCxn id="33" idx="1"/>
            </p:cNvCxnSpPr>
            <p:nvPr/>
          </p:nvCxnSpPr>
          <p:spPr>
            <a:xfrm flipV="1">
              <a:off x="6185540" y="3195288"/>
              <a:ext cx="3735513" cy="3257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09AFA959-B9DF-4C3D-9748-2700DD92A045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7481581" y="3730511"/>
              <a:ext cx="2439472" cy="442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FEE72BF-BF5F-43CE-A52A-82F5BFDF4219}"/>
                </a:ext>
              </a:extLst>
            </p:cNvPr>
            <p:cNvSpPr txBox="1"/>
            <p:nvPr/>
          </p:nvSpPr>
          <p:spPr>
            <a:xfrm>
              <a:off x="7564047" y="228702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出队列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2849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908454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946</Words>
  <Application>Microsoft Office PowerPoint</Application>
  <PresentationFormat>宽屏</PresentationFormat>
  <Paragraphs>298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压力测试服务单元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Task接口详解</vt:lpstr>
      <vt:lpstr>启停流程</vt:lpstr>
      <vt:lpstr>服务器启动过程</vt:lpstr>
      <vt:lpstr>服务器停机过程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123</cp:revision>
  <dcterms:created xsi:type="dcterms:W3CDTF">2019-10-15T08:23:49Z</dcterms:created>
  <dcterms:modified xsi:type="dcterms:W3CDTF">2019-10-16T07:25:41Z</dcterms:modified>
</cp:coreProperties>
</file>