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7" r:id="rId8"/>
    <p:sldId id="275" r:id="rId9"/>
    <p:sldId id="263" r:id="rId10"/>
    <p:sldId id="264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61" r:id="rId19"/>
    <p:sldId id="274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1BD6-0D26-4365-91ED-EF8C403ED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85FB5-5E1B-42FA-A867-AE7D1C7C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EB86E-1090-4D13-9D6F-7B6D2FF2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07CD3-92C2-4368-889A-115CE7B2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5660-707E-4830-ACA2-19D846D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E854-93A6-49C6-B8C8-698C727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E115B-6884-4851-925D-73E985F3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983B-AC77-426C-9159-76326C14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6B0A-6655-4A38-ADC7-3AABD89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2FC11-4B52-4126-B0AD-1E1AC6B3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2D00D-09AE-4090-8AED-F81FE80DB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92511-AEEC-45CF-810F-0C0C4D56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42638-E3E8-4394-8203-99FDF28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2E8E5-BAAA-4B64-AF95-0325DFC7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67D0-719C-4405-8284-7853A9CF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ADA-B45D-40E2-984C-9FE0757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82ABA-55CD-4781-9FF9-C9208108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5385E-701D-4926-8E8C-14E47FD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4453-FB20-4E0E-B25F-5F85044B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2968-AA31-4AFD-85A0-72F86239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DEF8-9931-48D3-A60B-FA598038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599BD-8542-4ADF-83D3-B23ACD8B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A71C0-BEAE-4F2A-9930-B930CAE8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1128-7D5D-4E34-B3C3-7CFF89AB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9B847-D322-49C5-90C5-4B528D1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57F1-7AD2-4838-8B6F-CB50A5B5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1A07-95E5-4E6E-9B8B-B85DF4BE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13CE6-1562-4418-A24A-C657C527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77AE8-DB34-4843-AB5E-BB4ED69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0C0B7-24A3-4D57-AEFD-814EE60C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C6BFF-A0C8-43B5-8C96-39660383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7E50-A4A3-49A1-9AA3-78B3311A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40185-700F-438B-9DC6-364CF219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1C50-4CDF-4B89-9028-14197EA18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696E5-77B4-4253-AD0C-A5CD63BC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D769E-AEE2-4CD2-B03F-6D55FDFEC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D6003-CFAC-4E85-87AE-17B28E1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3F1E3-9572-46BC-B28D-05BC831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3EA55-1675-486D-9E2B-AC9B04D8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394B-BDC5-4161-BD77-C0D249D7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E58CB-ABB1-4F46-8CD1-581254A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B7846-B4D5-4697-BA94-71BE62F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7F5AB-AB64-45F7-9D2F-B95E8D5A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5D8FF-7DE0-46F1-85EA-AF0DB0EF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9C6AD-DF0F-40CF-B673-5C907D5D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68B67-8443-4BD2-A14F-CBD7D1DD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6ED3-16C0-4D05-B2C5-F4D841A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82EC1-2047-47D9-B1AF-16BC2182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BBDFD-C210-4FFB-9491-05505AEB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46BE1-0F8C-4E19-90F3-21115F5C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652ED-C9A5-4486-B3EA-0CC5C2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3EFCC-450D-4D23-AF35-708D755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7318A-5145-4F6F-BE21-17DD0BBD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01A6-FA64-4B93-9D26-EF8E9835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72732-FAA7-47E6-8D4D-25EA3267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F5F66-9353-49C0-B1DB-8F8B408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82381-FD1F-46A4-A822-8A63E556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438F-9B00-49F6-B9CF-B1D364F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9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11962-3B3F-48D0-8DEC-C668F960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607CE-E43A-4463-B8AA-BADE954E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1D063-B9B0-43FE-B37F-FF4ED115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490-EC53-4970-A7CC-6E0AB35949B8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53F7-5DEB-412F-BE65-F796D26B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0D3B-D3B0-4200-8CFA-7FF7AFE3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23B3-6394-41AA-B8AB-1376512F7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压力测试服务单元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D4B71-AD40-4FB5-BBDF-80E6BDB24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77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TaskList</a:t>
            </a:r>
            <a:r>
              <a:rPr lang="zh-CN" altLang="en-US" dirty="0"/>
              <a:t>组件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558DA4-74A6-421E-AA66-D0771F2975C5}"/>
              </a:ext>
            </a:extLst>
          </p:cNvPr>
          <p:cNvGrpSpPr/>
          <p:nvPr/>
        </p:nvGrpSpPr>
        <p:grpSpPr>
          <a:xfrm>
            <a:off x="7281334" y="308012"/>
            <a:ext cx="4072466" cy="1382676"/>
            <a:chOff x="7425267" y="724676"/>
            <a:chExt cx="4072466" cy="1929102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CB18CD27-C653-4AEB-ADD7-6D77CC37A4BA}"/>
                </a:ext>
              </a:extLst>
            </p:cNvPr>
            <p:cNvSpPr/>
            <p:nvPr/>
          </p:nvSpPr>
          <p:spPr>
            <a:xfrm>
              <a:off x="7425267" y="167983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0FD6A560-4BB5-4283-8B85-52BCCC18C5BF}"/>
                </a:ext>
              </a:extLst>
            </p:cNvPr>
            <p:cNvSpPr/>
            <p:nvPr/>
          </p:nvSpPr>
          <p:spPr>
            <a:xfrm>
              <a:off x="7425267" y="216914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EA8A98-EB89-4454-A7A1-0ED0AD81AA61}"/>
                </a:ext>
              </a:extLst>
            </p:cNvPr>
            <p:cNvSpPr/>
            <p:nvPr/>
          </p:nvSpPr>
          <p:spPr>
            <a:xfrm>
              <a:off x="9450084" y="724676"/>
              <a:ext cx="2047649" cy="19291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TaskList</a:t>
              </a:r>
              <a:endParaRPr lang="zh-CN" altLang="en-US" dirty="0"/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73C37886-52DA-4EB2-9FEC-987CED9340B0}"/>
                </a:ext>
              </a:extLst>
            </p:cNvPr>
            <p:cNvSpPr/>
            <p:nvPr/>
          </p:nvSpPr>
          <p:spPr>
            <a:xfrm>
              <a:off x="7425267" y="72467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5DF9B56F-3466-4E25-9CA5-171FA39A3239}"/>
                </a:ext>
              </a:extLst>
            </p:cNvPr>
            <p:cNvSpPr/>
            <p:nvPr/>
          </p:nvSpPr>
          <p:spPr>
            <a:xfrm>
              <a:off x="7425267" y="1200628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</p:grpSp>
      <p:sp>
        <p:nvSpPr>
          <p:cNvPr id="75" name="内容占位符 2">
            <a:extLst>
              <a:ext uri="{FF2B5EF4-FFF2-40B4-BE49-F238E27FC236}">
                <a16:creationId xmlns:a16="http://schemas.microsoft.com/office/drawing/2014/main" id="{A7ED0303-ECA4-4A89-899C-B14D88F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608" y="2121602"/>
            <a:ext cx="439766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接口：任务添加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将任务写入任务列表</a:t>
            </a:r>
            <a:endParaRPr lang="en-US" altLang="zh-CN" sz="1600" dirty="0"/>
          </a:p>
          <a:p>
            <a:r>
              <a:rPr lang="zh-CN" altLang="en-US" sz="2000" dirty="0"/>
              <a:t>接口：任务删除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若正在运行，则先使任务停止</a:t>
            </a:r>
            <a:endParaRPr lang="en-US" altLang="zh-CN" sz="1600" dirty="0"/>
          </a:p>
          <a:p>
            <a:pPr lvl="1"/>
            <a:r>
              <a:rPr lang="zh-CN" altLang="en-US" sz="1600" dirty="0"/>
              <a:t>从任务列表中删除任务</a:t>
            </a:r>
            <a:endParaRPr lang="en-US" altLang="zh-CN" sz="1600" dirty="0"/>
          </a:p>
          <a:p>
            <a:r>
              <a:rPr lang="zh-CN" altLang="en-US" sz="2000" dirty="0"/>
              <a:t>接口：任务运行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将任务放入</a:t>
            </a:r>
            <a:r>
              <a:rPr lang="en-US" altLang="zh-CN" sz="1600" dirty="0"/>
              <a:t>Daemon</a:t>
            </a:r>
            <a:r>
              <a:rPr lang="zh-CN" altLang="en-US" sz="1600" dirty="0"/>
              <a:t>的任务运行接口</a:t>
            </a:r>
            <a:endParaRPr lang="en-US" altLang="zh-CN" sz="1600" dirty="0"/>
          </a:p>
          <a:p>
            <a:r>
              <a:rPr lang="zh-CN" altLang="en-US" sz="2000" dirty="0"/>
              <a:t>接口：任务停止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若任务在</a:t>
            </a:r>
            <a:r>
              <a:rPr lang="en-US" altLang="zh-CN" sz="1600" dirty="0"/>
              <a:t>Daemon</a:t>
            </a:r>
            <a:r>
              <a:rPr lang="zh-CN" altLang="en-US" sz="1600" dirty="0"/>
              <a:t>中排队，则取消任务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若任务已经开始运行，则停止任务</a:t>
            </a:r>
            <a:endParaRPr lang="en-US" altLang="zh-CN" sz="160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17513FD-05E4-4966-ACC1-407F5943F01D}"/>
              </a:ext>
            </a:extLst>
          </p:cNvPr>
          <p:cNvGrpSpPr/>
          <p:nvPr/>
        </p:nvGrpSpPr>
        <p:grpSpPr>
          <a:xfrm>
            <a:off x="0" y="2196445"/>
            <a:ext cx="7606068" cy="3668940"/>
            <a:chOff x="0" y="2196445"/>
            <a:chExt cx="7606068" cy="366894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B74F92D-27BF-46C9-A92A-B9764B2E9D6B}"/>
                </a:ext>
              </a:extLst>
            </p:cNvPr>
            <p:cNvSpPr/>
            <p:nvPr/>
          </p:nvSpPr>
          <p:spPr>
            <a:xfrm>
              <a:off x="1704488" y="219644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FB55076-E838-4A71-9BD8-0A321DECE0C6}"/>
                </a:ext>
              </a:extLst>
            </p:cNvPr>
            <p:cNvGrpSpPr/>
            <p:nvPr/>
          </p:nvGrpSpPr>
          <p:grpSpPr>
            <a:xfrm>
              <a:off x="2841850" y="2409589"/>
              <a:ext cx="4639732" cy="1333404"/>
              <a:chOff x="2841850" y="2409589"/>
              <a:chExt cx="4639732" cy="13334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4A8E31-2AC5-48B8-8A5D-AEBC8D42CC1F}"/>
                  </a:ext>
                </a:extLst>
              </p:cNvPr>
              <p:cNvSpPr/>
              <p:nvPr/>
            </p:nvSpPr>
            <p:spPr>
              <a:xfrm>
                <a:off x="2841850" y="2409589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任务列表</a:t>
                </a: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A3BCC13-3724-4EAE-84ED-12CDC3D50F6B}"/>
                  </a:ext>
                </a:extLst>
              </p:cNvPr>
              <p:cNvGrpSpPr/>
              <p:nvPr/>
            </p:nvGrpSpPr>
            <p:grpSpPr>
              <a:xfrm>
                <a:off x="2841850" y="2779554"/>
                <a:ext cx="1159933" cy="963439"/>
                <a:chOff x="2841850" y="2779554"/>
                <a:chExt cx="1159933" cy="963439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71E951F-8947-448D-AB91-D5BC6B50C98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D41A061-D01B-40DD-BD3D-D9EC0030548F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3C9DBBB-E996-4B62-AFBB-7B94C3553D23}"/>
                  </a:ext>
                </a:extLst>
              </p:cNvPr>
              <p:cNvGrpSpPr/>
              <p:nvPr/>
            </p:nvGrpSpPr>
            <p:grpSpPr>
              <a:xfrm>
                <a:off x="4001783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60CAD21-9372-4028-8E0A-A20566DC6C7D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51AA1F-6865-4777-9B53-0904F1C870F9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7897116-AA5E-4D76-96BA-4D897C82B045}"/>
                  </a:ext>
                </a:extLst>
              </p:cNvPr>
              <p:cNvGrpSpPr/>
              <p:nvPr/>
            </p:nvGrpSpPr>
            <p:grpSpPr>
              <a:xfrm>
                <a:off x="5161716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13A5548-F764-4D67-BE3C-DC15C39F446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77AFAD5-7ADE-43CF-AF66-A59A660068B8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FD12A5A-912B-42EA-85F3-7305509245F3}"/>
                  </a:ext>
                </a:extLst>
              </p:cNvPr>
              <p:cNvGrpSpPr/>
              <p:nvPr/>
            </p:nvGrpSpPr>
            <p:grpSpPr>
              <a:xfrm>
                <a:off x="6321649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AF31D45-070D-418E-8FDC-F8B37B845D80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614617A7-991A-465A-A098-A9D49C177471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</p:grpSp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8620BBB0-4FB6-47EB-882E-12626E20BA1F}"/>
                </a:ext>
              </a:extLst>
            </p:cNvPr>
            <p:cNvSpPr/>
            <p:nvPr/>
          </p:nvSpPr>
          <p:spPr>
            <a:xfrm>
              <a:off x="1" y="417611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6" name="箭头: 五边形 15">
              <a:extLst>
                <a:ext uri="{FF2B5EF4-FFF2-40B4-BE49-F238E27FC236}">
                  <a16:creationId xmlns:a16="http://schemas.microsoft.com/office/drawing/2014/main" id="{BAC2D3A0-1302-44BC-9367-4B9B7B74B055}"/>
                </a:ext>
              </a:extLst>
            </p:cNvPr>
            <p:cNvSpPr/>
            <p:nvPr/>
          </p:nvSpPr>
          <p:spPr>
            <a:xfrm>
              <a:off x="1" y="508804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0F8588-4878-4335-B334-CED30FBA6950}"/>
                </a:ext>
              </a:extLst>
            </p:cNvPr>
            <p:cNvGrpSpPr/>
            <p:nvPr/>
          </p:nvGrpSpPr>
          <p:grpSpPr>
            <a:xfrm>
              <a:off x="3533602" y="4891438"/>
              <a:ext cx="4072466" cy="973947"/>
              <a:chOff x="6185540" y="363796"/>
              <a:chExt cx="4072466" cy="973947"/>
            </a:xfrm>
          </p:grpSpPr>
          <p:sp>
            <p:nvSpPr>
              <p:cNvPr id="28" name="箭头: 五边形 27">
                <a:extLst>
                  <a:ext uri="{FF2B5EF4-FFF2-40B4-BE49-F238E27FC236}">
                    <a16:creationId xmlns:a16="http://schemas.microsoft.com/office/drawing/2014/main" id="{FF366F7D-9052-41E4-AAD2-EEF5724CE662}"/>
                  </a:ext>
                </a:extLst>
              </p:cNvPr>
              <p:cNvSpPr/>
              <p:nvPr/>
            </p:nvSpPr>
            <p:spPr>
              <a:xfrm>
                <a:off x="6185540" y="36379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29" name="箭头: 五边形 28">
                <a:extLst>
                  <a:ext uri="{FF2B5EF4-FFF2-40B4-BE49-F238E27FC236}">
                    <a16:creationId xmlns:a16="http://schemas.microsoft.com/office/drawing/2014/main" id="{8A2103FE-5232-4519-8CDC-38543461DCB5}"/>
                  </a:ext>
                </a:extLst>
              </p:cNvPr>
              <p:cNvSpPr/>
              <p:nvPr/>
            </p:nvSpPr>
            <p:spPr>
              <a:xfrm>
                <a:off x="6185540" y="85311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接口：任务取消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3F0461-8200-407F-ACEB-D93A22FD889F}"/>
                  </a:ext>
                </a:extLst>
              </p:cNvPr>
              <p:cNvSpPr/>
              <p:nvPr/>
            </p:nvSpPr>
            <p:spPr>
              <a:xfrm>
                <a:off x="8210357" y="374653"/>
                <a:ext cx="2047649" cy="96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Daemon</a:t>
                </a:r>
                <a:endParaRPr lang="zh-CN" altLang="en-US" dirty="0"/>
              </a:p>
            </p:txBody>
          </p:sp>
        </p:grpSp>
        <p:sp>
          <p:nvSpPr>
            <p:cNvPr id="34" name="箭头: 五边形 33">
              <a:extLst>
                <a:ext uri="{FF2B5EF4-FFF2-40B4-BE49-F238E27FC236}">
                  <a16:creationId xmlns:a16="http://schemas.microsoft.com/office/drawing/2014/main" id="{B3FE17B7-0F72-408A-A319-5C35833E2218}"/>
                </a:ext>
              </a:extLst>
            </p:cNvPr>
            <p:cNvSpPr/>
            <p:nvPr/>
          </p:nvSpPr>
          <p:spPr>
            <a:xfrm>
              <a:off x="0" y="2352257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D86B7472-413E-4168-9452-E0A5DCA50605}"/>
                </a:ext>
              </a:extLst>
            </p:cNvPr>
            <p:cNvSpPr/>
            <p:nvPr/>
          </p:nvSpPr>
          <p:spPr>
            <a:xfrm>
              <a:off x="0" y="3264185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1F10096-9472-4F20-8122-ADCF9A3216A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2024817" y="2467065"/>
              <a:ext cx="817030" cy="1275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40BB53-70D2-4CED-8807-6B754B59FCC6}"/>
                </a:ext>
              </a:extLst>
            </p:cNvPr>
            <p:cNvSpPr txBox="1"/>
            <p:nvPr/>
          </p:nvSpPr>
          <p:spPr>
            <a:xfrm>
              <a:off x="2401702" y="2456387"/>
              <a:ext cx="57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写入任务列表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CCAED83-1466-498B-83E6-357D7DB2522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024817" y="2594573"/>
              <a:ext cx="817030" cy="4842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57551E2-4955-42AB-87AB-0BEEDD799EA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024817" y="3506501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70C65B6-2039-47FE-A219-BBE444A2C0D2}"/>
                </a:ext>
              </a:extLst>
            </p:cNvPr>
            <p:cNvSpPr txBox="1"/>
            <p:nvPr/>
          </p:nvSpPr>
          <p:spPr>
            <a:xfrm>
              <a:off x="1948266" y="3234354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删除任务</a:t>
              </a: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7DD6226-F4DF-4B4F-B013-AADA63588464}"/>
                </a:ext>
              </a:extLst>
            </p:cNvPr>
            <p:cNvCxnSpPr>
              <a:cxnSpLocks/>
              <a:stCxn id="35" idx="3"/>
              <a:endCxn id="16" idx="0"/>
            </p:cNvCxnSpPr>
            <p:nvPr/>
          </p:nvCxnSpPr>
          <p:spPr>
            <a:xfrm flipH="1">
              <a:off x="891252" y="3506501"/>
              <a:ext cx="1133565" cy="1581540"/>
            </a:xfrm>
            <a:prstGeom prst="bentConnector4">
              <a:avLst>
                <a:gd name="adj1" fmla="val -20166"/>
                <a:gd name="adj2" fmla="val 838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48B496B-F528-4D33-878B-73824383787B}"/>
                </a:ext>
              </a:extLst>
            </p:cNvPr>
            <p:cNvSpPr txBox="1"/>
            <p:nvPr/>
          </p:nvSpPr>
          <p:spPr>
            <a:xfrm>
              <a:off x="2170119" y="3466274"/>
              <a:ext cx="231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停止任务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45375D2-5033-4521-AC52-40F2D1BD474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024818" y="4418429"/>
              <a:ext cx="1396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822C65-FB08-41EE-BB82-744390EDEB4B}"/>
                </a:ext>
              </a:extLst>
            </p:cNvPr>
            <p:cNvSpPr txBox="1"/>
            <p:nvPr/>
          </p:nvSpPr>
          <p:spPr>
            <a:xfrm>
              <a:off x="2981666" y="4170266"/>
              <a:ext cx="1096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任务提交到</a:t>
              </a:r>
              <a:r>
                <a:rPr lang="en-US" altLang="zh-CN" sz="1200" dirty="0"/>
                <a:t>Daemon</a:t>
              </a:r>
              <a:endParaRPr lang="zh-CN" altLang="en-US" sz="1200" dirty="0"/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3195725-7167-464D-9E3B-930BEF946118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>
              <a:off x="2024818" y="5330357"/>
              <a:ext cx="1508784" cy="292712"/>
            </a:xfrm>
            <a:prstGeom prst="bentConnector3">
              <a:avLst>
                <a:gd name="adj1" fmla="val 574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9E6DCF80-01FB-49AC-A55C-3466FEB78382}"/>
                </a:ext>
              </a:extLst>
            </p:cNvPr>
            <p:cNvCxnSpPr>
              <a:cxnSpLocks/>
              <a:stCxn id="16" idx="3"/>
              <a:endCxn id="77" idx="1"/>
            </p:cNvCxnSpPr>
            <p:nvPr/>
          </p:nvCxnSpPr>
          <p:spPr>
            <a:xfrm flipV="1">
              <a:off x="2024818" y="3391176"/>
              <a:ext cx="988481" cy="1939181"/>
            </a:xfrm>
            <a:prstGeom prst="bentConnector3">
              <a:avLst>
                <a:gd name="adj1" fmla="val 876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2363E8F-11EE-4ADC-8347-D5ECB39EEACB}"/>
                </a:ext>
              </a:extLst>
            </p:cNvPr>
            <p:cNvSpPr txBox="1"/>
            <p:nvPr/>
          </p:nvSpPr>
          <p:spPr>
            <a:xfrm>
              <a:off x="2086620" y="5086563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停止运行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816D9A6-683A-44D7-83AA-EC6BA3F71121}"/>
                </a:ext>
              </a:extLst>
            </p:cNvPr>
            <p:cNvSpPr txBox="1"/>
            <p:nvPr/>
          </p:nvSpPr>
          <p:spPr>
            <a:xfrm>
              <a:off x="2082701" y="5283166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取消运行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EB815F0A-E34E-4424-8150-8A36A34A4831}"/>
                </a:ext>
              </a:extLst>
            </p:cNvPr>
            <p:cNvCxnSpPr>
              <a:cxnSpLocks/>
              <a:stCxn id="77" idx="2"/>
              <a:endCxn id="28" idx="1"/>
            </p:cNvCxnSpPr>
            <p:nvPr/>
          </p:nvCxnSpPr>
          <p:spPr>
            <a:xfrm rot="16200000" flipH="1">
              <a:off x="2733529" y="4333680"/>
              <a:ext cx="1488361" cy="111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1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EB64-CAD2-4022-BA34-F704AB2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B6EA6-D29A-4310-A058-A920BBCC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/>
              <a:t>Daemon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A95C-F8B2-4BC8-8664-7F24264A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33525"/>
          </a:xfrm>
        </p:spPr>
        <p:txBody>
          <a:bodyPr/>
          <a:lstStyle/>
          <a:p>
            <a:r>
              <a:rPr lang="zh-CN" altLang="en-US" dirty="0"/>
              <a:t>获取任务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启动、等待任务完成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D7EAD-F5A5-4B58-A456-B0AA23E8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 err="1"/>
              <a:t>TaskList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0EE75-5946-4727-91E5-F1CC1AAA3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33525"/>
          </a:xfrm>
        </p:spPr>
        <p:txBody>
          <a:bodyPr/>
          <a:lstStyle/>
          <a:p>
            <a:r>
              <a:rPr lang="zh-CN" altLang="en-US" dirty="0"/>
              <a:t>创建、删除、停止任务</a:t>
            </a:r>
            <a:endParaRPr lang="en-US" altLang="zh-CN" dirty="0"/>
          </a:p>
          <a:p>
            <a:r>
              <a:rPr lang="zh-CN" altLang="en-US" dirty="0"/>
              <a:t>修改任务状态标志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74DBF51-A497-4C9F-8730-D67528F0BEAD}"/>
              </a:ext>
            </a:extLst>
          </p:cNvPr>
          <p:cNvSpPr txBox="1">
            <a:spLocks/>
          </p:cNvSpPr>
          <p:nvPr/>
        </p:nvSpPr>
        <p:spPr>
          <a:xfrm>
            <a:off x="839788" y="403860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用于获取任务信息的功能接口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84663F9-9792-4918-A95A-FEDCBF4D0F04}"/>
              </a:ext>
            </a:extLst>
          </p:cNvPr>
          <p:cNvSpPr txBox="1">
            <a:spLocks/>
          </p:cNvSpPr>
          <p:nvPr/>
        </p:nvSpPr>
        <p:spPr>
          <a:xfrm>
            <a:off x="839788" y="4862512"/>
            <a:ext cx="5157787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获取任务状态标志</a:t>
            </a:r>
            <a:endParaRPr lang="en-US" altLang="zh-CN" dirty="0"/>
          </a:p>
          <a:p>
            <a:r>
              <a:rPr lang="zh-CN" altLang="en-US" dirty="0"/>
              <a:t>获取任务日志文件</a:t>
            </a:r>
            <a:endParaRPr lang="en-US" altLang="zh-CN" dirty="0"/>
          </a:p>
          <a:p>
            <a:r>
              <a:rPr lang="zh-CN" altLang="en-US" dirty="0"/>
              <a:t>获取任务运行结果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7C632A33-5C28-47BB-AD45-EA145061AE69}"/>
              </a:ext>
            </a:extLst>
          </p:cNvPr>
          <p:cNvSpPr txBox="1">
            <a:spLocks/>
          </p:cNvSpPr>
          <p:nvPr/>
        </p:nvSpPr>
        <p:spPr>
          <a:xfrm>
            <a:off x="6172200" y="40386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内部功能接口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9025D3CD-43DC-4001-8AA0-3B14A0431A6B}"/>
              </a:ext>
            </a:extLst>
          </p:cNvPr>
          <p:cNvSpPr txBox="1">
            <a:spLocks/>
          </p:cNvSpPr>
          <p:nvPr/>
        </p:nvSpPr>
        <p:spPr>
          <a:xfrm>
            <a:off x="6172200" y="4862512"/>
            <a:ext cx="5183188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保存测试配置文件</a:t>
            </a:r>
            <a:endParaRPr lang="en-US" altLang="zh-CN" dirty="0"/>
          </a:p>
          <a:p>
            <a:r>
              <a:rPr lang="zh-CN" altLang="en-US" dirty="0"/>
              <a:t>生成、等待、销毁测试进程</a:t>
            </a:r>
            <a:endParaRPr lang="en-US" altLang="zh-CN" dirty="0"/>
          </a:p>
          <a:p>
            <a:r>
              <a:rPr lang="zh-CN" altLang="en-US" dirty="0"/>
              <a:t>创建、删除日志和结果文件</a:t>
            </a:r>
          </a:p>
        </p:txBody>
      </p:sp>
    </p:spTree>
    <p:extLst>
      <p:ext uri="{BB962C8B-B14F-4D97-AF65-F5344CB8AC3E}">
        <p14:creationId xmlns:p14="http://schemas.microsoft.com/office/powerpoint/2010/main" val="209984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2F2FB19-49FC-4BE4-B202-95A1487F899E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1AD166-7F7C-4D1B-ACD3-2FB7EAB1581F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E36941-8D9C-4A05-9960-0BF8C8F15771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C55A5E-2377-4487-9B9E-8AAACE3DB975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687278-AEEF-44F0-B712-84D434C78126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DB4851-CACA-47AB-A38B-C0257E755236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6CBA08-E96E-4D10-92F5-0F1C2F67255F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组件详解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7B15CD8-A982-4156-9DDC-9CD630030290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5296E97A-5F97-46C9-B749-53CED492CE56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574631BC-8820-41C0-8257-D39BE438E77B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B31D85E2-6B18-44AF-8CC3-3C04719A7901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90C430C0-29BF-420B-8C4B-40033CAA49C4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6F5A18D5-1837-43C0-B747-C39CDA4E53F0}"/>
              </a:ext>
            </a:extLst>
          </p:cNvPr>
          <p:cNvSpPr/>
          <p:nvPr/>
        </p:nvSpPr>
        <p:spPr>
          <a:xfrm flipH="1">
            <a:off x="272" y="4437702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接口：获取状态</a:t>
            </a:r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493E4502-9CE6-4AAC-975F-89353B18CCE2}"/>
              </a:ext>
            </a:extLst>
          </p:cNvPr>
          <p:cNvSpPr/>
          <p:nvPr/>
        </p:nvSpPr>
        <p:spPr>
          <a:xfrm flipH="1">
            <a:off x="136" y="4922334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接口：获取日志</a:t>
            </a: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76824CF1-F1CE-4760-A0F2-7A6D8CAD6726}"/>
              </a:ext>
            </a:extLst>
          </p:cNvPr>
          <p:cNvSpPr/>
          <p:nvPr/>
        </p:nvSpPr>
        <p:spPr>
          <a:xfrm flipH="1">
            <a:off x="0" y="540054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接口：获取结果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A17700-549F-4F7A-ABE0-16031C007174}"/>
              </a:ext>
            </a:extLst>
          </p:cNvPr>
          <p:cNvCxnSpPr>
            <a:cxnSpLocks/>
            <a:stCxn id="32" idx="1"/>
            <a:endCxn id="40" idx="1"/>
          </p:cNvCxnSpPr>
          <p:nvPr/>
        </p:nvCxnSpPr>
        <p:spPr>
          <a:xfrm flipV="1">
            <a:off x="2025089" y="3877381"/>
            <a:ext cx="1375373" cy="802637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68C5B7-774F-48B7-8027-59FEA164952C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024953" y="4649174"/>
            <a:ext cx="1375273" cy="51547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29C78C0-DAEE-4802-BDE8-57505FD67F1C}"/>
              </a:ext>
            </a:extLst>
          </p:cNvPr>
          <p:cNvCxnSpPr>
            <a:cxnSpLocks/>
            <a:stCxn id="34" idx="1"/>
            <a:endCxn id="37" idx="1"/>
          </p:cNvCxnSpPr>
          <p:nvPr/>
        </p:nvCxnSpPr>
        <p:spPr>
          <a:xfrm flipV="1">
            <a:off x="2024817" y="5495062"/>
            <a:ext cx="1375409" cy="147803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D8012655-D10E-4C69-914E-EE9BFAEF71F8}"/>
              </a:ext>
            </a:extLst>
          </p:cNvPr>
          <p:cNvSpPr/>
          <p:nvPr/>
        </p:nvSpPr>
        <p:spPr>
          <a:xfrm flipH="1">
            <a:off x="0" y="395948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1DDDFE-53E5-45DB-82A3-5F6A8E7436E7}"/>
              </a:ext>
            </a:extLst>
          </p:cNvPr>
          <p:cNvCxnSpPr>
            <a:cxnSpLocks/>
            <a:stCxn id="82" idx="1"/>
            <a:endCxn id="92" idx="1"/>
          </p:cNvCxnSpPr>
          <p:nvPr/>
        </p:nvCxnSpPr>
        <p:spPr>
          <a:xfrm flipV="1">
            <a:off x="2024817" y="2547977"/>
            <a:ext cx="1375409" cy="165382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933B690-A181-4A81-83F0-F4BDF2C9C927}"/>
              </a:ext>
            </a:extLst>
          </p:cNvPr>
          <p:cNvGrpSpPr/>
          <p:nvPr/>
        </p:nvGrpSpPr>
        <p:grpSpPr>
          <a:xfrm>
            <a:off x="4011344" y="1091187"/>
            <a:ext cx="4484822" cy="5635645"/>
            <a:chOff x="4011344" y="1091187"/>
            <a:chExt cx="4484822" cy="5635645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B9B1795-1C31-4DB7-9591-C86ACF4978A9}"/>
                </a:ext>
              </a:extLst>
            </p:cNvPr>
            <p:cNvSpPr/>
            <p:nvPr/>
          </p:nvSpPr>
          <p:spPr>
            <a:xfrm>
              <a:off x="7751100" y="4041081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</a:t>
              </a:r>
            </a:p>
          </p:txBody>
        </p:sp>
        <p:sp>
          <p:nvSpPr>
            <p:cNvPr id="12" name="箭头: 左 11">
              <a:extLst>
                <a:ext uri="{FF2B5EF4-FFF2-40B4-BE49-F238E27FC236}">
                  <a16:creationId xmlns:a16="http://schemas.microsoft.com/office/drawing/2014/main" id="{2E4B3C24-3012-461C-A272-1F422E636A16}"/>
                </a:ext>
              </a:extLst>
            </p:cNvPr>
            <p:cNvSpPr/>
            <p:nvPr/>
          </p:nvSpPr>
          <p:spPr>
            <a:xfrm>
              <a:off x="7750966" y="4938079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49AFF863-60CF-4B9D-8A90-1824EA707C61}"/>
                </a:ext>
              </a:extLst>
            </p:cNvPr>
            <p:cNvSpPr/>
            <p:nvPr/>
          </p:nvSpPr>
          <p:spPr>
            <a:xfrm>
              <a:off x="5168969" y="3141497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写入</a:t>
              </a:r>
            </a:p>
          </p:txBody>
        </p:sp>
        <p:sp>
          <p:nvSpPr>
            <p:cNvPr id="18" name="箭头: 左 17">
              <a:extLst>
                <a:ext uri="{FF2B5EF4-FFF2-40B4-BE49-F238E27FC236}">
                  <a16:creationId xmlns:a16="http://schemas.microsoft.com/office/drawing/2014/main" id="{481BE3E9-7083-4195-865F-5443FE622876}"/>
                </a:ext>
              </a:extLst>
            </p:cNvPr>
            <p:cNvSpPr/>
            <p:nvPr/>
          </p:nvSpPr>
          <p:spPr>
            <a:xfrm>
              <a:off x="5168902" y="2116670"/>
              <a:ext cx="3327264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dk1"/>
                  </a:solidFill>
                </a:rPr>
                <a:t>Stdout</a:t>
              </a:r>
              <a:r>
                <a:rPr lang="zh-CN" altLang="en-US" sz="1400" dirty="0">
                  <a:solidFill>
                    <a:schemeClr val="dk1"/>
                  </a:solidFill>
                </a:rPr>
                <a:t>输出</a:t>
              </a:r>
            </a:p>
          </p:txBody>
        </p:sp>
        <p:sp>
          <p:nvSpPr>
            <p:cNvPr id="20" name="箭头: 下弧形 19">
              <a:extLst>
                <a:ext uri="{FF2B5EF4-FFF2-40B4-BE49-F238E27FC236}">
                  <a16:creationId xmlns:a16="http://schemas.microsoft.com/office/drawing/2014/main" id="{9A645FA0-B5F1-4E7C-8E48-F361E70C6051}"/>
                </a:ext>
              </a:extLst>
            </p:cNvPr>
            <p:cNvSpPr/>
            <p:nvPr/>
          </p:nvSpPr>
          <p:spPr>
            <a:xfrm>
              <a:off x="4250269" y="5779223"/>
              <a:ext cx="4013198" cy="947609"/>
            </a:xfrm>
            <a:prstGeom prst="curved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资源管理</a:t>
              </a:r>
            </a:p>
          </p:txBody>
        </p:sp>
        <p:sp>
          <p:nvSpPr>
            <p:cNvPr id="22" name="箭头: 上弧形 21">
              <a:extLst>
                <a:ext uri="{FF2B5EF4-FFF2-40B4-BE49-F238E27FC236}">
                  <a16:creationId xmlns:a16="http://schemas.microsoft.com/office/drawing/2014/main" id="{17D9BAA6-8407-43D5-B729-230BD1D29A1F}"/>
                </a:ext>
              </a:extLst>
            </p:cNvPr>
            <p:cNvSpPr/>
            <p:nvPr/>
          </p:nvSpPr>
          <p:spPr>
            <a:xfrm flipH="1">
              <a:off x="4089000" y="1091187"/>
              <a:ext cx="4014000" cy="946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信息获取</a:t>
              </a:r>
            </a:p>
          </p:txBody>
        </p:sp>
        <p:sp>
          <p:nvSpPr>
            <p:cNvPr id="61" name="箭头: 左弧形 60">
              <a:extLst>
                <a:ext uri="{FF2B5EF4-FFF2-40B4-BE49-F238E27FC236}">
                  <a16:creationId xmlns:a16="http://schemas.microsoft.com/office/drawing/2014/main" id="{2616420F-92A3-49F1-9888-8A5C5039F5B4}"/>
                </a:ext>
              </a:extLst>
            </p:cNvPr>
            <p:cNvSpPr/>
            <p:nvPr/>
          </p:nvSpPr>
          <p:spPr>
            <a:xfrm>
              <a:off x="4626260" y="2382766"/>
              <a:ext cx="541020" cy="1208254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箭头: 上下 61">
              <a:extLst>
                <a:ext uri="{FF2B5EF4-FFF2-40B4-BE49-F238E27FC236}">
                  <a16:creationId xmlns:a16="http://schemas.microsoft.com/office/drawing/2014/main" id="{E5EA246D-3092-42B7-8BB5-4165E88293A0}"/>
                </a:ext>
              </a:extLst>
            </p:cNvPr>
            <p:cNvSpPr/>
            <p:nvPr/>
          </p:nvSpPr>
          <p:spPr>
            <a:xfrm>
              <a:off x="4011344" y="3176885"/>
              <a:ext cx="484632" cy="484067"/>
            </a:xfrm>
            <a:prstGeom prst="upDownArrow">
              <a:avLst>
                <a:gd name="adj1" fmla="val 47379"/>
                <a:gd name="adj2" fmla="val 303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D2DD09-A515-4243-94AC-8DF4E07A7363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742B60-F2F9-4E4C-ADD5-C77446808F77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0912B2-9259-4953-9389-4815782B0B29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C020141-63FC-46BA-990D-DFD23720A5F9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C77C331-C3D1-4A8D-A397-53B4EF07FDBE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67625FC-8820-4511-926E-592210F88E17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B5302EC-688E-4501-96F8-0913BFAEE76D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E178EC-F500-44FF-BB65-6675D05DF6AD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E163C3E-0AEB-4642-ACBB-F58B724ACE6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69075-C536-4D90-985E-2F36187DBC80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8A5B2D0-F7F2-4346-AC14-DA7CC8BDD616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C4FE8C2-95AC-400F-9335-27F5C0F2F072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23FB9D9-908B-4883-A91C-7264A1FBB724}"/>
              </a:ext>
            </a:extLst>
          </p:cNvPr>
          <p:cNvSpPr/>
          <p:nvPr/>
        </p:nvSpPr>
        <p:spPr>
          <a:xfrm>
            <a:off x="4248326" y="590569"/>
            <a:ext cx="579964" cy="29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7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6AF05-6F5F-4F98-93BB-1FF3089A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13A18E5F-C5C5-4DC4-9D24-33C53F267476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4554897-E554-455F-ABCC-3C8BF52DD362}"/>
              </a:ext>
            </a:extLst>
          </p:cNvPr>
          <p:cNvSpPr/>
          <p:nvPr/>
        </p:nvSpPr>
        <p:spPr>
          <a:xfrm>
            <a:off x="1012408" y="2918005"/>
            <a:ext cx="1484281" cy="1978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  <a:r>
              <a:rPr lang="en-US" altLang="zh-CN" sz="1400" dirty="0"/>
              <a:t>ID</a:t>
            </a:r>
            <a:r>
              <a:rPr lang="zh-CN" altLang="en-US" sz="1400" dirty="0"/>
              <a:t>和</a:t>
            </a:r>
            <a:endParaRPr lang="en-US" altLang="zh-CN" sz="1400" dirty="0"/>
          </a:p>
          <a:p>
            <a:pPr algn="ctr"/>
            <a:r>
              <a:rPr lang="zh-CN" altLang="en-US" sz="1400" dirty="0"/>
              <a:t>配置文件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EFA681D-23FF-420B-9A4A-DA213E2F22C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D6826A-CA22-430E-B55E-2D6465CEC73B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75A34EC-721F-4A7C-A68E-3B32751F51B4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D91177-D1C2-483A-9580-C479A9BB5638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09DD43-3301-470B-B28B-97F6095C5B13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7F4E3C-8F5F-44A2-8A7A-653FE47FBD34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78B55FC-A670-4E39-A25D-C22A143A3D9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913873C-0B79-4D66-BF7E-C63538B2027A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74F43D-FB3C-4B87-9E7B-AE6F353C2ACA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A7611E-B0D8-446D-BACA-0BA83189FBE7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010DF52-58DE-4CB2-89D4-E3FF445E2A60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6FECED-E11C-4B1F-8FE9-1F023F9C012F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B49D51-B2DC-4659-8925-46CC8280CAF0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DA717D-5484-45CF-ABEF-BBEB71F05703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2496689" y="3907365"/>
            <a:ext cx="903537" cy="116475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2DB79D-C73F-40AF-B110-AE8BC108C446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 flipV="1">
            <a:off x="2496689" y="2547977"/>
            <a:ext cx="903537" cy="135938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D4BC74-8173-45AB-BBED-3668EB0D1A64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4EB0-7358-433C-8937-9B4708546F09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8D2924-5744-4610-98CE-0ADE2E02716D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99EC2CA-4FD7-4774-AD63-6FB5A8B30596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F4D96D-F5E0-4281-B2BC-CDD656E2E9A6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2DF0B7-60BF-497B-BB94-E4745BEBCB24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BC07492-0CE1-4237-A4A3-B9D22EE39869}"/>
              </a:ext>
            </a:extLst>
          </p:cNvPr>
          <p:cNvSpPr txBox="1"/>
          <p:nvPr/>
        </p:nvSpPr>
        <p:spPr>
          <a:xfrm>
            <a:off x="2183061" y="429324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保存配置文件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4638A0-C4AD-457D-902F-E0A9306CF4FF}"/>
              </a:ext>
            </a:extLst>
          </p:cNvPr>
          <p:cNvSpPr txBox="1"/>
          <p:nvPr/>
        </p:nvSpPr>
        <p:spPr>
          <a:xfrm>
            <a:off x="2496453" y="306585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写入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AFACEE4-71F7-4CBA-AEF9-EA88BB1E2D18}"/>
              </a:ext>
            </a:extLst>
          </p:cNvPr>
          <p:cNvSpPr txBox="1"/>
          <p:nvPr/>
        </p:nvSpPr>
        <p:spPr>
          <a:xfrm>
            <a:off x="3373727" y="3404627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初始化为“停止”状态</a:t>
            </a:r>
          </a:p>
        </p:txBody>
      </p:sp>
    </p:spTree>
    <p:extLst>
      <p:ext uri="{BB962C8B-B14F-4D97-AF65-F5344CB8AC3E}">
        <p14:creationId xmlns:p14="http://schemas.microsoft.com/office/powerpoint/2010/main" val="148608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C8B525-0D2D-4489-BAA0-8D9AFF94E8A6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C1DB9-718F-430D-808A-9DE74BD4ED50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50FA39-7676-4473-AF68-3D8F36BF1A28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A177D1-EAB7-497D-A231-653093C40B9B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D32BAA-8699-4404-9962-C4C9A3BCD61D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87DD2C-128F-43A2-A7FA-8E42C5DBC85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CEB005-9F49-466E-AB2E-5E3FF155274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BBCC21-E251-4737-8C31-1D6EEAC7EA3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4EA31F-57E1-4AF7-9B53-880F67D53B60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A0C730-A0FA-42D6-A0DC-3BB4D60C81FB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D00048-710D-482D-9E9A-757D57594C48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84150F34-1A3D-4896-A348-719F2C65AEF9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</p:spTree>
    <p:extLst>
      <p:ext uri="{BB962C8B-B14F-4D97-AF65-F5344CB8AC3E}">
        <p14:creationId xmlns:p14="http://schemas.microsoft.com/office/powerpoint/2010/main" val="141276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E6ABEED-6363-4619-A70A-970B00F45070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80E84E0-F765-4187-8F0D-82989DE5FDAE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1C832C-023D-442E-8871-27F1CD678ADA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9152919E-CE94-4808-B0CD-B3FED12C24A8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箭头: 左 34">
            <a:extLst>
              <a:ext uri="{FF2B5EF4-FFF2-40B4-BE49-F238E27FC236}">
                <a16:creationId xmlns:a16="http://schemas.microsoft.com/office/drawing/2014/main" id="{570C9290-3849-4960-9DEC-DB63BC64D563}"/>
              </a:ext>
            </a:extLst>
          </p:cNvPr>
          <p:cNvSpPr/>
          <p:nvPr/>
        </p:nvSpPr>
        <p:spPr>
          <a:xfrm>
            <a:off x="5168902" y="2116670"/>
            <a:ext cx="3327264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获取</a:t>
            </a:r>
            <a:r>
              <a:rPr lang="en-US" altLang="zh-CN" sz="1400" dirty="0" err="1">
                <a:solidFill>
                  <a:schemeClr val="dk1"/>
                </a:solidFill>
              </a:rPr>
              <a:t>Stdout</a:t>
            </a:r>
            <a:r>
              <a:rPr lang="zh-CN" altLang="en-US" sz="1400" dirty="0">
                <a:solidFill>
                  <a:schemeClr val="dk1"/>
                </a:solidFill>
              </a:rPr>
              <a:t>输出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DB4B67C-93F8-4197-A191-B499A6EDB911}"/>
              </a:ext>
            </a:extLst>
          </p:cNvPr>
          <p:cNvSpPr/>
          <p:nvPr/>
        </p:nvSpPr>
        <p:spPr>
          <a:xfrm>
            <a:off x="5168969" y="3141497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写入</a:t>
            </a:r>
          </a:p>
        </p:txBody>
      </p:sp>
      <p:sp>
        <p:nvSpPr>
          <p:cNvPr id="37" name="箭头: 左弧形 36">
            <a:extLst>
              <a:ext uri="{FF2B5EF4-FFF2-40B4-BE49-F238E27FC236}">
                <a16:creationId xmlns:a16="http://schemas.microsoft.com/office/drawing/2014/main" id="{D716BF20-A93A-480C-A470-7FC76345D022}"/>
              </a:ext>
            </a:extLst>
          </p:cNvPr>
          <p:cNvSpPr/>
          <p:nvPr/>
        </p:nvSpPr>
        <p:spPr>
          <a:xfrm>
            <a:off x="4626260" y="2382766"/>
            <a:ext cx="541020" cy="1208254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9E162A03-B31D-4CFF-8CAB-06102AC97239}"/>
              </a:ext>
            </a:extLst>
          </p:cNvPr>
          <p:cNvSpPr txBox="1"/>
          <p:nvPr/>
        </p:nvSpPr>
        <p:spPr>
          <a:xfrm>
            <a:off x="4082401" y="31310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重定向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7CA9FD4-8DD2-4036-A4CA-6A5CEEF1E2F8}"/>
              </a:ext>
            </a:extLst>
          </p:cNvPr>
          <p:cNvSpPr txBox="1"/>
          <p:nvPr/>
        </p:nvSpPr>
        <p:spPr>
          <a:xfrm>
            <a:off x="5742438" y="2692324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指定配置和结果文件，创建子进程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A0C7F66-FD91-4A4F-8AA9-9848C5E4D999}"/>
              </a:ext>
            </a:extLst>
          </p:cNvPr>
          <p:cNvSpPr txBox="1"/>
          <p:nvPr/>
        </p:nvSpPr>
        <p:spPr>
          <a:xfrm>
            <a:off x="3447991" y="339677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设置为“运行”状态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10C2D419-C11C-4C76-8FBA-6F8AB3D7B08F}"/>
              </a:ext>
            </a:extLst>
          </p:cNvPr>
          <p:cNvSpPr/>
          <p:nvPr/>
        </p:nvSpPr>
        <p:spPr>
          <a:xfrm>
            <a:off x="7751100" y="4041081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读入</a:t>
            </a:r>
          </a:p>
        </p:txBody>
      </p:sp>
      <p:sp>
        <p:nvSpPr>
          <p:cNvPr id="42" name="箭头: 左 41">
            <a:extLst>
              <a:ext uri="{FF2B5EF4-FFF2-40B4-BE49-F238E27FC236}">
                <a16:creationId xmlns:a16="http://schemas.microsoft.com/office/drawing/2014/main" id="{D0E2E7E5-80D7-4F32-9AF8-BC10B3C53F1C}"/>
              </a:ext>
            </a:extLst>
          </p:cNvPr>
          <p:cNvSpPr/>
          <p:nvPr/>
        </p:nvSpPr>
        <p:spPr>
          <a:xfrm>
            <a:off x="7750966" y="4938079"/>
            <a:ext cx="745066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写入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018FFD9-0B37-46DF-87F7-7A8F9F8A3DA3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>
            <a:off x="3400226" y="2953820"/>
            <a:ext cx="12700" cy="21182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777A7FA-AC1B-4EE9-B663-82FB9B32B66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3400226" y="2953820"/>
            <a:ext cx="12700" cy="25412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E72E39CA-5A68-49BF-B547-1813D4458EC3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9C5FC1-C545-4441-923B-84EA094C3CBE}"/>
              </a:ext>
            </a:extLst>
          </p:cNvPr>
          <p:cNvSpPr txBox="1"/>
          <p:nvPr/>
        </p:nvSpPr>
        <p:spPr>
          <a:xfrm>
            <a:off x="1279132" y="258845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阻塞式地等待进程退出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等待进程退出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C98F6B5-F232-4AED-A74F-E96F31D32FFE}"/>
              </a:ext>
            </a:extLst>
          </p:cNvPr>
          <p:cNvSpPr/>
          <p:nvPr/>
        </p:nvSpPr>
        <p:spPr>
          <a:xfrm>
            <a:off x="5913834" y="3019308"/>
            <a:ext cx="1837266" cy="897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日志文件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FFE0622-673B-478A-928C-61E1F1B284B3}"/>
              </a:ext>
            </a:extLst>
          </p:cNvPr>
          <p:cNvSpPr/>
          <p:nvPr/>
        </p:nvSpPr>
        <p:spPr>
          <a:xfrm>
            <a:off x="5168969" y="3141497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关闭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0503F92-CB4B-4FBA-BA2C-6C3497325C33}"/>
              </a:ext>
            </a:extLst>
          </p:cNvPr>
          <p:cNvSpPr txBox="1"/>
          <p:nvPr/>
        </p:nvSpPr>
        <p:spPr>
          <a:xfrm>
            <a:off x="5132852" y="3641000"/>
            <a:ext cx="745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进程退出后关闭文件写入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64D0531-6021-4924-98D7-952EE3948A91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16200000" flipH="1">
            <a:off x="4559679" y="2853939"/>
            <a:ext cx="297938" cy="920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6EEB4AE-DDB9-4028-9297-9F7429DA1FC5}"/>
              </a:ext>
            </a:extLst>
          </p:cNvPr>
          <p:cNvSpPr txBox="1"/>
          <p:nvPr/>
        </p:nvSpPr>
        <p:spPr>
          <a:xfrm>
            <a:off x="4177391" y="31554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进程退出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FF4E713-3AD7-4103-84F8-BB4B0CF398E7}"/>
              </a:ext>
            </a:extLst>
          </p:cNvPr>
          <p:cNvSpPr txBox="1"/>
          <p:nvPr/>
        </p:nvSpPr>
        <p:spPr>
          <a:xfrm>
            <a:off x="2892584" y="3160392"/>
            <a:ext cx="1136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进程退出后设置为“停止”状态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2BF114F-0587-440D-8CE8-ED0A6B73BBD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3998170" y="3415448"/>
            <a:ext cx="500618" cy="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3C729E-3E0E-4D6A-ABE5-FDE13B9D0DE9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4791005-34BC-4715-AC48-052446B99417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728463-6253-429A-A723-EC1D66AE38EE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306B0C-D35D-4EC9-87AF-9499C70ED5EA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发送</a:t>
            </a:r>
            <a:r>
              <a:rPr lang="en-US" altLang="zh-CN" sz="1400" dirty="0"/>
              <a:t>SIGINT</a:t>
            </a:r>
            <a:r>
              <a:rPr lang="zh-CN" altLang="en-US" sz="1400" dirty="0"/>
              <a:t>信号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5A23A350-98F2-46F0-A4CB-EAB32F56FF29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2197BE-3261-4D27-B2BB-FB0F55C5E9FD}"/>
              </a:ext>
            </a:extLst>
          </p:cNvPr>
          <p:cNvSpPr txBox="1"/>
          <p:nvPr/>
        </p:nvSpPr>
        <p:spPr>
          <a:xfrm>
            <a:off x="81651" y="4100192"/>
            <a:ext cx="113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需要另外一个线程调用“等待完成”接口执行进程停止后的操作</a:t>
            </a:r>
          </a:p>
        </p:txBody>
      </p:sp>
    </p:spTree>
    <p:extLst>
      <p:ext uri="{BB962C8B-B14F-4D97-AF65-F5344CB8AC3E}">
        <p14:creationId xmlns:p14="http://schemas.microsoft.com/office/powerpoint/2010/main" val="190044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启停流程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2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载入配置文件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290247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服务器停机过程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监听到</a:t>
            </a:r>
            <a:r>
              <a:rPr lang="en-US" altLang="zh-CN" dirty="0"/>
              <a:t>SIGINT</a:t>
            </a:r>
            <a:r>
              <a:rPr lang="zh-CN" altLang="en-US" dirty="0"/>
              <a:t>信号（在启动时注册的服务器停止程序）</a:t>
            </a:r>
            <a:endParaRPr lang="en-US" altLang="zh-CN" dirty="0"/>
          </a:p>
          <a:p>
            <a:r>
              <a:rPr lang="zh-CN" altLang="en-US" dirty="0"/>
              <a:t>停止</a:t>
            </a:r>
            <a:r>
              <a:rPr lang="en-US" altLang="zh-CN" dirty="0"/>
              <a:t>Daemon</a:t>
            </a:r>
            <a:r>
              <a:rPr lang="zh-CN" altLang="en-US" dirty="0"/>
              <a:t>组件中所有后台</a:t>
            </a:r>
            <a:r>
              <a:rPr lang="en-US" altLang="zh-CN" dirty="0"/>
              <a:t>goroutine</a:t>
            </a:r>
            <a:r>
              <a:rPr lang="zh-CN" altLang="en-US" dirty="0"/>
              <a:t>的任务循环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Daemon</a:t>
            </a:r>
            <a:r>
              <a:rPr lang="zh-CN" altLang="en-US" dirty="0"/>
              <a:t>组件中的任务队列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的“任务停止”接口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Daemon</a:t>
            </a:r>
            <a:r>
              <a:rPr lang="zh-CN" altLang="en-US" dirty="0"/>
              <a:t>组件中所有任务退出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的“任务删除”接口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DC79A5F-F023-4D00-9F0C-B41BA6EAFB9B}"/>
              </a:ext>
            </a:extLst>
          </p:cNvPr>
          <p:cNvGrpSpPr/>
          <p:nvPr/>
        </p:nvGrpSpPr>
        <p:grpSpPr>
          <a:xfrm>
            <a:off x="838200" y="2131496"/>
            <a:ext cx="10515600" cy="3240000"/>
            <a:chOff x="838200" y="2131496"/>
            <a:chExt cx="10515600" cy="324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EE55E101-4B2B-4D6D-B1C0-ACE6DB9D6EBA}"/>
                </a:ext>
              </a:extLst>
            </p:cNvPr>
            <p:cNvSpPr/>
            <p:nvPr/>
          </p:nvSpPr>
          <p:spPr>
            <a:xfrm>
              <a:off x="4476000" y="2131496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测试服务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1F9A8D-5966-41D2-BEFF-02811A4F0C97}"/>
                </a:ext>
              </a:extLst>
            </p:cNvPr>
            <p:cNvSpPr txBox="1"/>
            <p:nvPr/>
          </p:nvSpPr>
          <p:spPr>
            <a:xfrm>
              <a:off x="838200" y="3397549"/>
              <a:ext cx="1874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测试任务</a:t>
              </a:r>
              <a:r>
                <a:rPr lang="en-US" altLang="zh-CN" sz="2000" dirty="0"/>
                <a:t>ID</a:t>
              </a:r>
            </a:p>
            <a:p>
              <a:pPr algn="r"/>
              <a:r>
                <a:rPr lang="zh-CN" altLang="en-US" sz="2000" dirty="0"/>
                <a:t>任务配置文件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501D2C-E552-4F9A-93CA-C6618DF06A1B}"/>
                </a:ext>
              </a:extLst>
            </p:cNvPr>
            <p:cNvSpPr txBox="1"/>
            <p:nvPr/>
          </p:nvSpPr>
          <p:spPr>
            <a:xfrm>
              <a:off x="9479623" y="3243661"/>
              <a:ext cx="187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任务状态</a:t>
              </a:r>
            </a:p>
            <a:p>
              <a:r>
                <a:rPr lang="zh-CN" altLang="en-US" sz="2000" dirty="0"/>
                <a:t>测试结果</a:t>
              </a:r>
              <a:endParaRPr lang="en-US" altLang="zh-CN" sz="2000" dirty="0"/>
            </a:p>
            <a:p>
              <a:r>
                <a:rPr lang="zh-CN" altLang="en-US" sz="2000" dirty="0"/>
                <a:t>任务日志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CEA7705-218F-4F26-882E-F8F257B38E65}"/>
                </a:ext>
              </a:extLst>
            </p:cNvPr>
            <p:cNvSpPr/>
            <p:nvPr/>
          </p:nvSpPr>
          <p:spPr>
            <a:xfrm>
              <a:off x="2712377" y="2983269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83542BC-17E7-471D-AAED-DA8DA35B193A}"/>
                </a:ext>
              </a:extLst>
            </p:cNvPr>
            <p:cNvSpPr/>
            <p:nvPr/>
          </p:nvSpPr>
          <p:spPr>
            <a:xfrm>
              <a:off x="7716000" y="2983268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08A4-0890-45B9-BAF3-022CB86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CC876-FB29-400C-9CF8-7D311F0D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创建任务：指定测试任务的</a:t>
            </a:r>
            <a:r>
              <a:rPr lang="en-US" altLang="zh-CN" dirty="0"/>
              <a:t>ID</a:t>
            </a:r>
            <a:r>
              <a:rPr lang="zh-CN" altLang="en-US" dirty="0"/>
              <a:t>，上传测试任务的配置文件</a:t>
            </a:r>
            <a:endParaRPr lang="en-US" altLang="zh-CN" dirty="0"/>
          </a:p>
          <a:p>
            <a:r>
              <a:rPr lang="zh-CN" altLang="en-US" dirty="0"/>
              <a:t>删除任务：删除一个处于停止状态的测试任务</a:t>
            </a:r>
            <a:endParaRPr lang="en-US" altLang="zh-CN" dirty="0"/>
          </a:p>
          <a:p>
            <a:r>
              <a:rPr lang="zh-CN" altLang="en-US" dirty="0"/>
              <a:t>运行任务：启动一个已创建的测试任务</a:t>
            </a:r>
            <a:endParaRPr lang="en-US" altLang="zh-CN" dirty="0"/>
          </a:p>
          <a:p>
            <a:r>
              <a:rPr lang="zh-CN" altLang="en-US" dirty="0"/>
              <a:t>停止任务：停止一个已启动的测试任务获取测试任务信息：</a:t>
            </a:r>
            <a:endParaRPr lang="en-US" altLang="zh-CN" dirty="0"/>
          </a:p>
          <a:p>
            <a:pPr lvl="1"/>
            <a:r>
              <a:rPr lang="zh-CN" altLang="en-US" dirty="0"/>
              <a:t>获取任务日志：获取测试任务运行时的日志文件</a:t>
            </a:r>
            <a:endParaRPr lang="en-US" altLang="zh-CN" dirty="0"/>
          </a:p>
          <a:p>
            <a:pPr lvl="1"/>
            <a:r>
              <a:rPr lang="zh-CN" altLang="en-US" dirty="0"/>
              <a:t>获取测试结果：获取测试运行完成时生成的结果文件</a:t>
            </a:r>
          </a:p>
        </p:txBody>
      </p:sp>
    </p:spTree>
    <p:extLst>
      <p:ext uri="{BB962C8B-B14F-4D97-AF65-F5344CB8AC3E}">
        <p14:creationId xmlns:p14="http://schemas.microsoft.com/office/powerpoint/2010/main" val="19793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836"/>
            <a:ext cx="10515600" cy="2849117"/>
          </a:xfrm>
        </p:spPr>
        <p:txBody>
          <a:bodyPr/>
          <a:lstStyle/>
          <a:p>
            <a:r>
              <a:rPr lang="en-US" altLang="zh-CN" dirty="0"/>
              <a:t>Daemon </a:t>
            </a:r>
            <a:r>
              <a:rPr lang="zh-CN" altLang="en-US" dirty="0"/>
              <a:t>组件：负责控制测试任务</a:t>
            </a:r>
            <a:r>
              <a:rPr lang="en-US" altLang="zh-CN" dirty="0"/>
              <a:t>(Task)</a:t>
            </a:r>
            <a:r>
              <a:rPr lang="zh-CN" altLang="en-US" dirty="0"/>
              <a:t>的排队运行</a:t>
            </a:r>
            <a:endParaRPr lang="en-US" altLang="zh-CN" dirty="0"/>
          </a:p>
          <a:p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组件：</a:t>
            </a:r>
            <a:endParaRPr lang="en-US" altLang="zh-CN" dirty="0"/>
          </a:p>
          <a:p>
            <a:pPr lvl="1"/>
            <a:r>
              <a:rPr lang="zh-CN" altLang="en-US" dirty="0"/>
              <a:t>负责记录系统中的所有任务</a:t>
            </a:r>
            <a:r>
              <a:rPr lang="en-US" altLang="zh-CN" dirty="0"/>
              <a:t>(Task)</a:t>
            </a:r>
            <a:r>
              <a:rPr lang="zh-CN" altLang="en-US" dirty="0"/>
              <a:t>及其运行状态</a:t>
            </a:r>
            <a:endParaRPr lang="en-US" altLang="zh-CN" dirty="0"/>
          </a:p>
          <a:p>
            <a:pPr lvl="1"/>
            <a:r>
              <a:rPr lang="zh-CN" altLang="en-US" dirty="0"/>
              <a:t>负责将指定任务</a:t>
            </a:r>
            <a:r>
              <a:rPr lang="en-US" altLang="zh-CN" dirty="0"/>
              <a:t>(Task)</a:t>
            </a:r>
            <a:r>
              <a:rPr lang="zh-CN" altLang="en-US" dirty="0"/>
              <a:t>交付</a:t>
            </a:r>
            <a:r>
              <a:rPr lang="en-US" altLang="zh-CN" dirty="0"/>
              <a:t>Daemon</a:t>
            </a:r>
            <a:r>
              <a:rPr lang="zh-CN" altLang="en-US" dirty="0"/>
              <a:t>组件运行</a:t>
            </a:r>
            <a:endParaRPr lang="en-US" altLang="zh-CN" dirty="0"/>
          </a:p>
          <a:p>
            <a:pPr lvl="1"/>
            <a:r>
              <a:rPr lang="zh-CN" altLang="en-US" dirty="0"/>
              <a:t>负责与为程序上层提供接口</a:t>
            </a:r>
            <a:endParaRPr lang="en-US" altLang="zh-CN" dirty="0"/>
          </a:p>
          <a:p>
            <a:r>
              <a:rPr lang="en-US" altLang="zh-CN" dirty="0"/>
              <a:t>Task</a:t>
            </a:r>
            <a:r>
              <a:rPr lang="zh-CN" altLang="en-US" dirty="0"/>
              <a:t>组件：任务的最基本控制单元，控制任务的实际运行过程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E29163-8395-47F7-A4AE-6100D74AFE82}"/>
              </a:ext>
            </a:extLst>
          </p:cNvPr>
          <p:cNvGrpSpPr/>
          <p:nvPr/>
        </p:nvGrpSpPr>
        <p:grpSpPr>
          <a:xfrm>
            <a:off x="4599968" y="449876"/>
            <a:ext cx="6753832" cy="2119579"/>
            <a:chOff x="4599968" y="449876"/>
            <a:chExt cx="6753832" cy="211957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66A998-DD51-4C05-8213-A7D177143359}"/>
                </a:ext>
              </a:extLst>
            </p:cNvPr>
            <p:cNvSpPr/>
            <p:nvPr/>
          </p:nvSpPr>
          <p:spPr>
            <a:xfrm>
              <a:off x="7723455" y="1765261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/>
                <a:t>Daemon</a:t>
              </a:r>
              <a:endParaRPr lang="zh-CN" altLang="en-US" sz="24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031F3A-F032-4AC3-971D-CE262C316B05}"/>
                </a:ext>
              </a:extLst>
            </p:cNvPr>
            <p:cNvSpPr/>
            <p:nvPr/>
          </p:nvSpPr>
          <p:spPr>
            <a:xfrm>
              <a:off x="4599968" y="1241279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 err="1"/>
                <a:t>TaskList</a:t>
              </a:r>
              <a:endParaRPr lang="zh-CN" altLang="en-US" sz="2400" b="1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ACB792A-2F79-459F-B495-1DC94510DADD}"/>
                </a:ext>
              </a:extLst>
            </p:cNvPr>
            <p:cNvCxnSpPr>
              <a:cxnSpLocks/>
              <a:stCxn id="29" idx="2"/>
              <a:endCxn id="25" idx="1"/>
            </p:cNvCxnSpPr>
            <p:nvPr/>
          </p:nvCxnSpPr>
          <p:spPr>
            <a:xfrm rot="16200000" flipH="1">
              <a:off x="7078302" y="1638750"/>
              <a:ext cx="638831" cy="863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6E1C1D83-F771-4EA1-9FF9-5EA625AE92A0}"/>
                </a:ext>
              </a:extLst>
            </p:cNvPr>
            <p:cNvCxnSpPr>
              <a:cxnSpLocks/>
              <a:stCxn id="26" idx="0"/>
              <a:endCxn id="29" idx="3"/>
            </p:cNvCxnSpPr>
            <p:nvPr/>
          </p:nvCxnSpPr>
          <p:spPr>
            <a:xfrm rot="16200000" flipV="1">
              <a:off x="8661823" y="838708"/>
              <a:ext cx="260011" cy="18250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BFAFD5-8D81-4291-A82B-9B84113BD014}"/>
                </a:ext>
              </a:extLst>
            </p:cNvPr>
            <p:cNvSpPr/>
            <p:nvPr/>
          </p:nvSpPr>
          <p:spPr>
            <a:xfrm>
              <a:off x="4599968" y="449876"/>
              <a:ext cx="67538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 API</a:t>
              </a:r>
              <a:r>
                <a:rPr lang="zh-CN" altLang="en-US" dirty="0"/>
                <a:t>接口封装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C0111D89-37A6-4DD0-9B26-4525B4D593DD}"/>
                </a:ext>
              </a:extLst>
            </p:cNvPr>
            <p:cNvSpPr/>
            <p:nvPr/>
          </p:nvSpPr>
          <p:spPr>
            <a:xfrm>
              <a:off x="4599968" y="819047"/>
              <a:ext cx="3630345" cy="42223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0126-445A-4A56-BDF7-A9BEA5F10160}"/>
                </a:ext>
              </a:extLst>
            </p:cNvPr>
            <p:cNvSpPr/>
            <p:nvPr/>
          </p:nvSpPr>
          <p:spPr>
            <a:xfrm>
              <a:off x="6261074" y="2210545"/>
              <a:ext cx="855778" cy="358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Task</a:t>
              </a:r>
              <a:endParaRPr lang="zh-CN" altLang="en-US" sz="24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E9C37-4332-4EFC-B17A-9660CD8AE5F8}"/>
                </a:ext>
              </a:extLst>
            </p:cNvPr>
            <p:cNvSpPr/>
            <p:nvPr/>
          </p:nvSpPr>
          <p:spPr>
            <a:xfrm>
              <a:off x="9600634" y="1447388"/>
              <a:ext cx="1198599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B24FFC-768D-4CEB-B66F-85EE593B0966}"/>
                </a:ext>
              </a:extLst>
            </p:cNvPr>
            <p:cNvSpPr/>
            <p:nvPr/>
          </p:nvSpPr>
          <p:spPr>
            <a:xfrm>
              <a:off x="7829550" y="2286112"/>
              <a:ext cx="2080683" cy="20777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任务队列</a:t>
              </a:r>
            </a:p>
          </p:txBody>
        </p:sp>
        <p:sp>
          <p:nvSpPr>
            <p:cNvPr id="26" name="流程图: 顺序访问存储器 25">
              <a:extLst>
                <a:ext uri="{FF2B5EF4-FFF2-40B4-BE49-F238E27FC236}">
                  <a16:creationId xmlns:a16="http://schemas.microsoft.com/office/drawing/2014/main" id="{BFDF5300-74B6-456A-9268-BC2F63041579}"/>
                </a:ext>
              </a:extLst>
            </p:cNvPr>
            <p:cNvSpPr/>
            <p:nvPr/>
          </p:nvSpPr>
          <p:spPr>
            <a:xfrm>
              <a:off x="9398027" y="1881237"/>
              <a:ext cx="612648" cy="612648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运行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55197D-EB0C-4F64-986B-95954B9D6E69}"/>
                </a:ext>
              </a:extLst>
            </p:cNvPr>
            <p:cNvSpPr/>
            <p:nvPr/>
          </p:nvSpPr>
          <p:spPr>
            <a:xfrm>
              <a:off x="6052464" y="1491283"/>
              <a:ext cx="1826840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51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 API</a:t>
            </a:r>
            <a:r>
              <a:rPr lang="zh-CN" altLang="en-US" dirty="0"/>
              <a:t>接口封装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F6ABC8-0C8B-49B0-A2D1-09BF2A5F7674}"/>
              </a:ext>
            </a:extLst>
          </p:cNvPr>
          <p:cNvGrpSpPr/>
          <p:nvPr/>
        </p:nvGrpSpPr>
        <p:grpSpPr>
          <a:xfrm>
            <a:off x="2036231" y="2131132"/>
            <a:ext cx="8119537" cy="2595736"/>
            <a:chOff x="2455330" y="2530461"/>
            <a:chExt cx="8119537" cy="2595736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A486675C-05A2-474A-9BB8-612123F7647E}"/>
                </a:ext>
              </a:extLst>
            </p:cNvPr>
            <p:cNvSpPr/>
            <p:nvPr/>
          </p:nvSpPr>
          <p:spPr>
            <a:xfrm>
              <a:off x="2455332" y="3187669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/new</a:t>
              </a:r>
              <a:r>
                <a:rPr lang="zh-CN" altLang="en-US" dirty="0"/>
                <a:t>：创建任务</a:t>
              </a:r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8190318F-54AB-465C-98CC-A15B5E13E484}"/>
                </a:ext>
              </a:extLst>
            </p:cNvPr>
            <p:cNvSpPr/>
            <p:nvPr/>
          </p:nvSpPr>
          <p:spPr>
            <a:xfrm>
              <a:off x="2455332" y="3672301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/delete</a:t>
              </a:r>
              <a:r>
                <a:rPr lang="zh-CN" altLang="en-US" dirty="0"/>
                <a:t>：删除任务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797FC29F-B583-4292-8545-437CF608CB0F}"/>
                </a:ext>
              </a:extLst>
            </p:cNvPr>
            <p:cNvSpPr/>
            <p:nvPr/>
          </p:nvSpPr>
          <p:spPr>
            <a:xfrm>
              <a:off x="2455331" y="4156933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/start</a:t>
              </a:r>
              <a:r>
                <a:rPr lang="zh-CN" altLang="en-US" dirty="0"/>
                <a:t>：运行任务</a:t>
              </a:r>
            </a:p>
          </p:txBody>
        </p:sp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B06ECCCE-ED18-4A3A-8EF6-10CDB5856E48}"/>
                </a:ext>
              </a:extLst>
            </p:cNvPr>
            <p:cNvSpPr/>
            <p:nvPr/>
          </p:nvSpPr>
          <p:spPr>
            <a:xfrm>
              <a:off x="2455330" y="4641565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/stop</a:t>
              </a:r>
              <a:r>
                <a:rPr lang="zh-CN" altLang="en-US" dirty="0"/>
                <a:t>：停止任务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3B59546-2202-45F7-9E59-742A8BDDF7F7}"/>
                </a:ext>
              </a:extLst>
            </p:cNvPr>
            <p:cNvGrpSpPr/>
            <p:nvPr/>
          </p:nvGrpSpPr>
          <p:grpSpPr>
            <a:xfrm>
              <a:off x="6502401" y="3743521"/>
              <a:ext cx="4072466" cy="1382676"/>
              <a:chOff x="7425267" y="724676"/>
              <a:chExt cx="4072466" cy="1929102"/>
            </a:xfrm>
          </p:grpSpPr>
          <p:sp>
            <p:nvSpPr>
              <p:cNvPr id="9" name="箭头: 五边形 8">
                <a:extLst>
                  <a:ext uri="{FF2B5EF4-FFF2-40B4-BE49-F238E27FC236}">
                    <a16:creationId xmlns:a16="http://schemas.microsoft.com/office/drawing/2014/main" id="{80EABFA2-4593-4010-B481-9DCBA7F5BEC3}"/>
                  </a:ext>
                </a:extLst>
              </p:cNvPr>
              <p:cNvSpPr/>
              <p:nvPr/>
            </p:nvSpPr>
            <p:spPr>
              <a:xfrm>
                <a:off x="7425267" y="167983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5E1E81DA-5C62-4DDC-8B54-91FD010D4164}"/>
                  </a:ext>
                </a:extLst>
              </p:cNvPr>
              <p:cNvSpPr/>
              <p:nvPr/>
            </p:nvSpPr>
            <p:spPr>
              <a:xfrm>
                <a:off x="7425267" y="216914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接口：任务停止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3F756F-B47D-4C35-B812-2B7BF7AC9E3B}"/>
                  </a:ext>
                </a:extLst>
              </p:cNvPr>
              <p:cNvSpPr/>
              <p:nvPr/>
            </p:nvSpPr>
            <p:spPr>
              <a:xfrm>
                <a:off x="9450084" y="724676"/>
                <a:ext cx="2047649" cy="1929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TaskList</a:t>
                </a:r>
                <a:r>
                  <a:rPr lang="zh-CN" altLang="en-US" dirty="0"/>
                  <a:t>组件</a:t>
                </a:r>
              </a:p>
            </p:txBody>
          </p:sp>
          <p:sp>
            <p:nvSpPr>
              <p:cNvPr id="12" name="箭头: 五边形 11">
                <a:extLst>
                  <a:ext uri="{FF2B5EF4-FFF2-40B4-BE49-F238E27FC236}">
                    <a16:creationId xmlns:a16="http://schemas.microsoft.com/office/drawing/2014/main" id="{AAB3852A-501C-43DD-89D2-CF9A46CC8EDF}"/>
                  </a:ext>
                </a:extLst>
              </p:cNvPr>
              <p:cNvSpPr/>
              <p:nvPr/>
            </p:nvSpPr>
            <p:spPr>
              <a:xfrm>
                <a:off x="7425267" y="72467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接口：任务添加</a:t>
                </a: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258A1B1-F82C-4F3C-BC9A-3F358B2067CD}"/>
                  </a:ext>
                </a:extLst>
              </p:cNvPr>
              <p:cNvSpPr/>
              <p:nvPr/>
            </p:nvSpPr>
            <p:spPr>
              <a:xfrm>
                <a:off x="7425267" y="1200628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接口：任务删除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4F260D-E320-4AB7-9DEB-7FB1A59BC0A9}"/>
                </a:ext>
              </a:extLst>
            </p:cNvPr>
            <p:cNvGrpSpPr/>
            <p:nvPr/>
          </p:nvGrpSpPr>
          <p:grpSpPr>
            <a:xfrm>
              <a:off x="6502401" y="2530461"/>
              <a:ext cx="4072466" cy="487990"/>
              <a:chOff x="5300134" y="1782259"/>
              <a:chExt cx="4072466" cy="487990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B8C7C060-AF38-4277-A18A-7F90E7F7A2E5}"/>
                  </a:ext>
                </a:extLst>
              </p:cNvPr>
              <p:cNvSpPr/>
              <p:nvPr/>
            </p:nvSpPr>
            <p:spPr>
              <a:xfrm>
                <a:off x="5300134" y="1785617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接口：任务创建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790C9B-2428-494D-9533-8ED96BEDCA11}"/>
                  </a:ext>
                </a:extLst>
              </p:cNvPr>
              <p:cNvSpPr/>
              <p:nvPr/>
            </p:nvSpPr>
            <p:spPr>
              <a:xfrm>
                <a:off x="7324951" y="1782259"/>
                <a:ext cx="2047649" cy="4879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Task</a:t>
                </a:r>
                <a:r>
                  <a:rPr lang="zh-CN" altLang="en-US" dirty="0"/>
                  <a:t>组件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38ADE3-B7FB-40BE-BFDE-B2C2FD4E56D2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4682067" y="3914617"/>
              <a:ext cx="1820334" cy="3437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CF1052B-7ABB-4D40-9120-2547023FC00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682066" y="4399249"/>
              <a:ext cx="1820335" cy="20255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5481A9-FD20-4CEE-A24E-CACF7832F9AF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682065" y="4883881"/>
              <a:ext cx="1820336" cy="6863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8B16214-BDD5-45A2-941D-C6602B211A88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 flipV="1">
              <a:off x="4682067" y="2776135"/>
              <a:ext cx="1820334" cy="65385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29B39517-4D00-47C8-851F-7F330143130B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5400000">
              <a:off x="8126972" y="2319449"/>
              <a:ext cx="725071" cy="21230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A664BA9-54DD-4FF0-B9F9-694A571D20B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682067" y="3429985"/>
              <a:ext cx="2745904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、</a:t>
            </a:r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组件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714AD56-8E8D-4935-921F-3DAC1D0AB421}"/>
              </a:ext>
            </a:extLst>
          </p:cNvPr>
          <p:cNvGrpSpPr/>
          <p:nvPr/>
        </p:nvGrpSpPr>
        <p:grpSpPr>
          <a:xfrm>
            <a:off x="7281334" y="540932"/>
            <a:ext cx="4072466" cy="973947"/>
            <a:chOff x="6185540" y="363796"/>
            <a:chExt cx="4072466" cy="973947"/>
          </a:xfrm>
        </p:grpSpPr>
        <p:sp>
          <p:nvSpPr>
            <p:cNvPr id="95" name="箭头: 五边形 94">
              <a:extLst>
                <a:ext uri="{FF2B5EF4-FFF2-40B4-BE49-F238E27FC236}">
                  <a16:creationId xmlns:a16="http://schemas.microsoft.com/office/drawing/2014/main" id="{5AFF35F1-3041-4D8C-A781-4D32100B68BD}"/>
                </a:ext>
              </a:extLst>
            </p:cNvPr>
            <p:cNvSpPr/>
            <p:nvPr/>
          </p:nvSpPr>
          <p:spPr>
            <a:xfrm>
              <a:off x="6185540" y="36379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96" name="箭头: 五边形 95">
              <a:extLst>
                <a:ext uri="{FF2B5EF4-FFF2-40B4-BE49-F238E27FC236}">
                  <a16:creationId xmlns:a16="http://schemas.microsoft.com/office/drawing/2014/main" id="{35AB1B88-C597-4466-A3F5-AB156942F92E}"/>
                </a:ext>
              </a:extLst>
            </p:cNvPr>
            <p:cNvSpPr/>
            <p:nvPr/>
          </p:nvSpPr>
          <p:spPr>
            <a:xfrm>
              <a:off x="6185540" y="85311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19A5198-81A4-44C6-997D-6C042584EEB2}"/>
                </a:ext>
              </a:extLst>
            </p:cNvPr>
            <p:cNvSpPr/>
            <p:nvPr/>
          </p:nvSpPr>
          <p:spPr>
            <a:xfrm>
              <a:off x="8210357" y="374653"/>
              <a:ext cx="2047649" cy="963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Daemon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4A2818B-5987-4179-9423-311DAF722AA4}"/>
              </a:ext>
            </a:extLst>
          </p:cNvPr>
          <p:cNvGrpSpPr/>
          <p:nvPr/>
        </p:nvGrpSpPr>
        <p:grpSpPr>
          <a:xfrm>
            <a:off x="0" y="2239881"/>
            <a:ext cx="12192000" cy="3628339"/>
            <a:chOff x="0" y="2239881"/>
            <a:chExt cx="12192000" cy="3628339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DBE1761-A422-4F36-9D0A-8F1F08E11C39}"/>
                </a:ext>
              </a:extLst>
            </p:cNvPr>
            <p:cNvSpPr/>
            <p:nvPr/>
          </p:nvSpPr>
          <p:spPr>
            <a:xfrm>
              <a:off x="1723667" y="2281808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356D5C-8621-4A00-8F82-4C5723DEB05B}"/>
                </a:ext>
              </a:extLst>
            </p:cNvPr>
            <p:cNvSpPr/>
            <p:nvPr/>
          </p:nvSpPr>
          <p:spPr>
            <a:xfrm>
              <a:off x="2841850" y="2469101"/>
              <a:ext cx="46397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任务队列</a:t>
              </a:r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64A3BBE0-3B74-4181-8250-829674FC9E81}"/>
                </a:ext>
              </a:extLst>
            </p:cNvPr>
            <p:cNvSpPr/>
            <p:nvPr/>
          </p:nvSpPr>
          <p:spPr>
            <a:xfrm>
              <a:off x="0" y="2411769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8A968FBE-89A3-413F-AE80-DE501451700D}"/>
                </a:ext>
              </a:extLst>
            </p:cNvPr>
            <p:cNvSpPr/>
            <p:nvPr/>
          </p:nvSpPr>
          <p:spPr>
            <a:xfrm>
              <a:off x="0" y="436294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B38209-3CB3-407B-BD25-7DFD1632D377}"/>
                </a:ext>
              </a:extLst>
            </p:cNvPr>
            <p:cNvGrpSpPr/>
            <p:nvPr/>
          </p:nvGrpSpPr>
          <p:grpSpPr>
            <a:xfrm>
              <a:off x="2841849" y="3988181"/>
              <a:ext cx="4639732" cy="1333406"/>
              <a:chOff x="3421817" y="3895687"/>
              <a:chExt cx="4639732" cy="133340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15826E-6F46-4F25-9A7A-013E26FE8288}"/>
                  </a:ext>
                </a:extLst>
              </p:cNvPr>
              <p:cNvSpPr/>
              <p:nvPr/>
            </p:nvSpPr>
            <p:spPr>
              <a:xfrm>
                <a:off x="3421817" y="3895687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任务取消计数表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49BCAC-4A74-4599-AD61-266989D5FC05}"/>
                  </a:ext>
                </a:extLst>
              </p:cNvPr>
              <p:cNvSpPr/>
              <p:nvPr/>
            </p:nvSpPr>
            <p:spPr>
              <a:xfrm>
                <a:off x="3421817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356AFA-D92C-41DB-9375-A76AF3C7B22F}"/>
                  </a:ext>
                </a:extLst>
              </p:cNvPr>
              <p:cNvSpPr/>
              <p:nvPr/>
            </p:nvSpPr>
            <p:spPr>
              <a:xfrm>
                <a:off x="4581750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7428F0A-B222-4536-AEAA-EEA2FB1E9697}"/>
                  </a:ext>
                </a:extLst>
              </p:cNvPr>
              <p:cNvSpPr/>
              <p:nvPr/>
            </p:nvSpPr>
            <p:spPr>
              <a:xfrm>
                <a:off x="5741683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DB438B-C4AC-41F6-A6A2-85CC6436DDE0}"/>
                  </a:ext>
                </a:extLst>
              </p:cNvPr>
              <p:cNvSpPr/>
              <p:nvPr/>
            </p:nvSpPr>
            <p:spPr>
              <a:xfrm>
                <a:off x="6901616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B6C06A3-9A22-4177-8374-55E79A81401A}"/>
                </a:ext>
              </a:extLst>
            </p:cNvPr>
            <p:cNvGrpSpPr/>
            <p:nvPr/>
          </p:nvGrpSpPr>
          <p:grpSpPr>
            <a:xfrm>
              <a:off x="4137891" y="2839068"/>
              <a:ext cx="2047650" cy="992556"/>
              <a:chOff x="9118598" y="4259753"/>
              <a:chExt cx="2047650" cy="99255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201209-59D1-4B64-936F-93AE3A32B88A}"/>
                  </a:ext>
                </a:extLst>
              </p:cNvPr>
              <p:cNvSpPr/>
              <p:nvPr/>
            </p:nvSpPr>
            <p:spPr>
              <a:xfrm>
                <a:off x="9118599" y="4259753"/>
                <a:ext cx="2047649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任务队列长度计数</a:t>
                </a:r>
                <a:endParaRPr lang="en-US" altLang="zh-CN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1FE1745-D082-4333-A389-9D7E2B2B72C4}"/>
                  </a:ext>
                </a:extLst>
              </p:cNvPr>
              <p:cNvSpPr/>
              <p:nvPr/>
            </p:nvSpPr>
            <p:spPr>
              <a:xfrm>
                <a:off x="9118598" y="4631049"/>
                <a:ext cx="2047649" cy="62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任务队列长度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B9447F-A7F8-40F2-B95B-9AB6B0A47CFF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024817" y="2654085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4A4A03-9FA5-42ED-BF8D-999852C5FFF7}"/>
                </a:ext>
              </a:extLst>
            </p:cNvPr>
            <p:cNvSpPr txBox="1"/>
            <p:nvPr/>
          </p:nvSpPr>
          <p:spPr>
            <a:xfrm>
              <a:off x="2201753" y="235296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入队列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C9A699C-6EE1-43C8-8864-4D5866E62D8E}"/>
                </a:ext>
              </a:extLst>
            </p:cNvPr>
            <p:cNvSpPr txBox="1"/>
            <p:nvPr/>
          </p:nvSpPr>
          <p:spPr>
            <a:xfrm>
              <a:off x="2290432" y="3159373"/>
              <a:ext cx="1095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→N++</a:t>
              </a:r>
              <a:endParaRPr lang="zh-CN" altLang="en-US" sz="14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3549C21-9BBB-4D36-AADA-4D2CD74D5AFF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2024817" y="4173165"/>
              <a:ext cx="817032" cy="432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B949CB8-58FB-4733-8D2C-FC7D2B7252F8}"/>
                </a:ext>
              </a:extLst>
            </p:cNvPr>
            <p:cNvSpPr txBox="1"/>
            <p:nvPr/>
          </p:nvSpPr>
          <p:spPr>
            <a:xfrm>
              <a:off x="1212435" y="4856777"/>
              <a:ext cx="1681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</a:t>
              </a:r>
              <a:r>
                <a:rPr lang="zh-CN" altLang="en-US" sz="1400" dirty="0"/>
                <a:t>取消次数</a:t>
              </a:r>
              <a:r>
                <a:rPr lang="en-US" altLang="zh-CN" sz="1400" dirty="0"/>
                <a:t>++</a:t>
              </a:r>
              <a:endParaRPr lang="zh-CN" altLang="en-US" sz="1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B814905-688F-4DE8-9357-AB9C779E4B5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024817" y="4605259"/>
              <a:ext cx="817032" cy="23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7223783D-144D-4CEF-A84F-B4B4B173EC0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2024817" y="2654085"/>
              <a:ext cx="2113074" cy="866909"/>
            </a:xfrm>
            <a:prstGeom prst="bentConnector3">
              <a:avLst>
                <a:gd name="adj1" fmla="val 119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05D8D13-D8EA-43A8-BE55-2125EB277579}"/>
                </a:ext>
              </a:extLst>
            </p:cNvPr>
            <p:cNvSpPr/>
            <p:nvPr/>
          </p:nvSpPr>
          <p:spPr>
            <a:xfrm>
              <a:off x="1642659" y="3971229"/>
              <a:ext cx="12955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查找取消计数</a:t>
              </a:r>
              <a:endParaRPr lang="en-US" altLang="zh-CN" sz="14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D50396A-7A4A-4A64-935E-B440C6243CC6}"/>
                </a:ext>
              </a:extLst>
            </p:cNvPr>
            <p:cNvSpPr txBox="1"/>
            <p:nvPr/>
          </p:nvSpPr>
          <p:spPr>
            <a:xfrm>
              <a:off x="10679377" y="48686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是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C4D7E59-065D-42DB-A839-401C0EAAA115}"/>
                </a:ext>
              </a:extLst>
            </p:cNvPr>
            <p:cNvSpPr txBox="1"/>
            <p:nvPr/>
          </p:nvSpPr>
          <p:spPr>
            <a:xfrm>
              <a:off x="9663323" y="451914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否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964CD4F-65BB-474C-AD39-CDE500A1D8DF}"/>
                </a:ext>
              </a:extLst>
            </p:cNvPr>
            <p:cNvGrpSpPr/>
            <p:nvPr/>
          </p:nvGrpSpPr>
          <p:grpSpPr>
            <a:xfrm>
              <a:off x="8359511" y="2239881"/>
              <a:ext cx="3832489" cy="3628339"/>
              <a:chOff x="8359511" y="2742943"/>
              <a:chExt cx="3832489" cy="3628339"/>
            </a:xfrm>
          </p:grpSpPr>
          <p:sp>
            <p:nvSpPr>
              <p:cNvPr id="53" name="流程图: 顺序访问存储器 52">
                <a:extLst>
                  <a:ext uri="{FF2B5EF4-FFF2-40B4-BE49-F238E27FC236}">
                    <a16:creationId xmlns:a16="http://schemas.microsoft.com/office/drawing/2014/main" id="{B2F1B7D5-E828-4DAE-AA85-4415509EBAE0}"/>
                  </a:ext>
                </a:extLst>
              </p:cNvPr>
              <p:cNvSpPr/>
              <p:nvPr/>
            </p:nvSpPr>
            <p:spPr>
              <a:xfrm>
                <a:off x="8952000" y="2742943"/>
                <a:ext cx="3240000" cy="324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080F9AD3-6A37-49AA-9221-445EA8F7345C}"/>
                  </a:ext>
                </a:extLst>
              </p:cNvPr>
              <p:cNvGrpSpPr/>
              <p:nvPr/>
            </p:nvGrpSpPr>
            <p:grpSpPr>
              <a:xfrm>
                <a:off x="8359511" y="2976380"/>
                <a:ext cx="2883872" cy="2548273"/>
                <a:chOff x="8414282" y="2377477"/>
                <a:chExt cx="2883872" cy="2548273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7DC926F-8121-4BB4-AF76-162ABCBD5D45}"/>
                    </a:ext>
                  </a:extLst>
                </p:cNvPr>
                <p:cNvSpPr/>
                <p:nvPr/>
              </p:nvSpPr>
              <p:spPr>
                <a:xfrm>
                  <a:off x="9975824" y="291446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→N--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0D0FA68-E39C-428D-B17E-30A68667D9D4}"/>
                    </a:ext>
                  </a:extLst>
                </p:cNvPr>
                <p:cNvSpPr/>
                <p:nvPr/>
              </p:nvSpPr>
              <p:spPr>
                <a:xfrm>
                  <a:off x="9975824" y="3449686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查找取消次数</a:t>
                  </a:r>
                  <a:endParaRPr lang="en-US" altLang="zh-CN" sz="1200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334DB8-382D-4172-B852-C8D8A2DEE496}"/>
                    </a:ext>
                  </a:extLst>
                </p:cNvPr>
                <p:cNvSpPr/>
                <p:nvPr/>
              </p:nvSpPr>
              <p:spPr>
                <a:xfrm>
                  <a:off x="8414282" y="4555782"/>
                  <a:ext cx="1487497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</a:t>
                  </a:r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--</a:t>
                  </a:r>
                </a:p>
              </p:txBody>
            </p:sp>
            <p:sp>
              <p:nvSpPr>
                <p:cNvPr id="5" name="流程图: 决策 4">
                  <a:extLst>
                    <a:ext uri="{FF2B5EF4-FFF2-40B4-BE49-F238E27FC236}">
                      <a16:creationId xmlns:a16="http://schemas.microsoft.com/office/drawing/2014/main" id="{1E398CB9-0259-40A2-A3CA-51F258FBAAEF}"/>
                    </a:ext>
                  </a:extLst>
                </p:cNvPr>
                <p:cNvSpPr/>
                <p:nvPr/>
              </p:nvSpPr>
              <p:spPr>
                <a:xfrm>
                  <a:off x="9975824" y="3986672"/>
                  <a:ext cx="1322330" cy="405895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=0</a:t>
                  </a:r>
                  <a:r>
                    <a:rPr lang="zh-CN" altLang="en-US" sz="1200" dirty="0"/>
                    <a:t>？</a:t>
                  </a:r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C7041407-C83A-47A3-A6BD-69462A41A4F7}"/>
                    </a:ext>
                  </a:extLst>
                </p:cNvPr>
                <p:cNvCxnSpPr>
                  <a:cxnSpLocks/>
                  <a:stCxn id="27" idx="2"/>
                  <a:endCxn id="5" idx="0"/>
                </p:cNvCxnSpPr>
                <p:nvPr/>
              </p:nvCxnSpPr>
              <p:spPr>
                <a:xfrm>
                  <a:off x="10636989" y="3819653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B38BFC0-6044-4E57-AD9C-C4C6F7501FD7}"/>
                    </a:ext>
                  </a:extLst>
                </p:cNvPr>
                <p:cNvSpPr/>
                <p:nvPr/>
              </p:nvSpPr>
              <p:spPr>
                <a:xfrm>
                  <a:off x="9975824" y="455578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启动任务</a:t>
                  </a:r>
                </a:p>
                <a:p>
                  <a:pPr algn="ctr"/>
                  <a:r>
                    <a:rPr lang="zh-CN" altLang="en-US" sz="1200" dirty="0"/>
                    <a:t>等待完成</a:t>
                  </a:r>
                  <a:endParaRPr lang="en-US" altLang="zh-CN" sz="1200" dirty="0"/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4CF4801B-451E-4832-AF2E-61CEF42FB3CA}"/>
                    </a:ext>
                  </a:extLst>
                </p:cNvPr>
                <p:cNvCxnSpPr>
                  <a:cxnSpLocks/>
                  <a:stCxn id="5" idx="2"/>
                  <a:endCxn id="35" idx="0"/>
                </p:cNvCxnSpPr>
                <p:nvPr/>
              </p:nvCxnSpPr>
              <p:spPr>
                <a:xfrm>
                  <a:off x="10636989" y="4392567"/>
                  <a:ext cx="0" cy="1632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C76D8927-B02F-47BF-9712-A667F995498A}"/>
                    </a:ext>
                  </a:extLst>
                </p:cNvPr>
                <p:cNvSpPr/>
                <p:nvPr/>
              </p:nvSpPr>
              <p:spPr>
                <a:xfrm>
                  <a:off x="9975824" y="2377477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获取任务</a:t>
                  </a:r>
                  <a:endParaRPr lang="en-US" altLang="zh-CN" sz="1200" dirty="0"/>
                </a:p>
              </p:txBody>
            </p: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254A4982-32DF-4212-93CF-5EA2C832D3D5}"/>
                    </a:ext>
                  </a:extLst>
                </p:cNvPr>
                <p:cNvCxnSpPr>
                  <a:cxnSpLocks/>
                  <a:stCxn id="33" idx="2"/>
                  <a:endCxn id="27" idx="0"/>
                </p:cNvCxnSpPr>
                <p:nvPr/>
              </p:nvCxnSpPr>
              <p:spPr>
                <a:xfrm>
                  <a:off x="10636989" y="3284430"/>
                  <a:ext cx="0" cy="1652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E9B26C4-4C65-49B9-9609-2DE5EE96E846}"/>
                    </a:ext>
                  </a:extLst>
                </p:cNvPr>
                <p:cNvCxnSpPr>
                  <a:cxnSpLocks/>
                  <a:stCxn id="45" idx="2"/>
                  <a:endCxn id="33" idx="0"/>
                </p:cNvCxnSpPr>
                <p:nvPr/>
              </p:nvCxnSpPr>
              <p:spPr>
                <a:xfrm>
                  <a:off x="10636989" y="2747444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连接符: 肘形 53">
                  <a:extLst>
                    <a:ext uri="{FF2B5EF4-FFF2-40B4-BE49-F238E27FC236}">
                      <a16:creationId xmlns:a16="http://schemas.microsoft.com/office/drawing/2014/main" id="{5A06D8EF-5879-4B2A-A9DC-3CFAC6144B45}"/>
                    </a:ext>
                  </a:extLst>
                </p:cNvPr>
                <p:cNvCxnSpPr>
                  <a:cxnSpLocks/>
                  <a:stCxn id="5" idx="1"/>
                  <a:endCxn id="28" idx="0"/>
                </p:cNvCxnSpPr>
                <p:nvPr/>
              </p:nvCxnSpPr>
              <p:spPr>
                <a:xfrm rot="10800000" flipV="1">
                  <a:off x="9158032" y="4189620"/>
                  <a:ext cx="817793" cy="366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连接符: 肘形 58">
                  <a:extLst>
                    <a:ext uri="{FF2B5EF4-FFF2-40B4-BE49-F238E27FC236}">
                      <a16:creationId xmlns:a16="http://schemas.microsoft.com/office/drawing/2014/main" id="{53FEE0CB-A20B-4831-8B3A-F014BDCDD647}"/>
                    </a:ext>
                  </a:extLst>
                </p:cNvPr>
                <p:cNvCxnSpPr>
                  <a:cxnSpLocks/>
                  <a:stCxn id="35" idx="2"/>
                  <a:endCxn id="45" idx="3"/>
                </p:cNvCxnSpPr>
                <p:nvPr/>
              </p:nvCxnSpPr>
              <p:spPr>
                <a:xfrm rot="5400000" flipH="1" flipV="1">
                  <a:off x="9785926" y="3413523"/>
                  <a:ext cx="2363289" cy="661165"/>
                </a:xfrm>
                <a:prstGeom prst="bentConnector4">
                  <a:avLst>
                    <a:gd name="adj1" fmla="val -9673"/>
                    <a:gd name="adj2" fmla="val 13457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连接符: 肘形 62">
                  <a:extLst>
                    <a:ext uri="{FF2B5EF4-FFF2-40B4-BE49-F238E27FC236}">
                      <a16:creationId xmlns:a16="http://schemas.microsoft.com/office/drawing/2014/main" id="{A8CCADE6-8C15-4F01-B6B0-CD44D398F04E}"/>
                    </a:ext>
                  </a:extLst>
                </p:cNvPr>
                <p:cNvCxnSpPr>
                  <a:cxnSpLocks/>
                  <a:stCxn id="28" idx="2"/>
                  <a:endCxn id="45" idx="3"/>
                </p:cNvCxnSpPr>
                <p:nvPr/>
              </p:nvCxnSpPr>
              <p:spPr>
                <a:xfrm rot="5400000" flipH="1" flipV="1">
                  <a:off x="9046448" y="2674043"/>
                  <a:ext cx="2363288" cy="2140123"/>
                </a:xfrm>
                <a:prstGeom prst="bentConnector4">
                  <a:avLst>
                    <a:gd name="adj1" fmla="val -9673"/>
                    <a:gd name="adj2" fmla="val 11068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AB1D945-9011-4C00-A036-3310E4ECE6E9}"/>
                  </a:ext>
                </a:extLst>
              </p:cNvPr>
              <p:cNvSpPr txBox="1"/>
              <p:nvPr/>
            </p:nvSpPr>
            <p:spPr>
              <a:xfrm>
                <a:off x="9489011" y="5909617"/>
                <a:ext cx="2165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后台</a:t>
                </a:r>
                <a:r>
                  <a:rPr lang="en-US" altLang="zh-CN" sz="2400" dirty="0"/>
                  <a:t>goroutine</a:t>
                </a:r>
                <a:endParaRPr lang="zh-CN" altLang="en-US" sz="2400" dirty="0"/>
              </a:p>
            </p:txBody>
          </p:sp>
        </p:grp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1F8A144D-B229-4DE3-A53D-F88E9515377F}"/>
                </a:ext>
              </a:extLst>
            </p:cNvPr>
            <p:cNvCxnSpPr>
              <a:cxnSpLocks/>
              <a:stCxn id="4" idx="3"/>
              <a:endCxn id="45" idx="1"/>
            </p:cNvCxnSpPr>
            <p:nvPr/>
          </p:nvCxnSpPr>
          <p:spPr>
            <a:xfrm>
              <a:off x="7481582" y="2654085"/>
              <a:ext cx="2439471" cy="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A1FEADF-B93F-4A2E-A73F-87B0340A3764}"/>
                </a:ext>
              </a:extLst>
            </p:cNvPr>
            <p:cNvCxnSpPr>
              <a:cxnSpLocks/>
              <a:stCxn id="14" idx="3"/>
              <a:endCxn id="28" idx="1"/>
            </p:cNvCxnSpPr>
            <p:nvPr/>
          </p:nvCxnSpPr>
          <p:spPr>
            <a:xfrm flipV="1">
              <a:off x="7481581" y="4836607"/>
              <a:ext cx="877930" cy="3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192E23BF-83D5-47DB-8FD9-3120F2E83461}"/>
                </a:ext>
              </a:extLst>
            </p:cNvPr>
            <p:cNvCxnSpPr>
              <a:cxnSpLocks/>
              <a:stCxn id="16" idx="3"/>
              <a:endCxn id="33" idx="1"/>
            </p:cNvCxnSpPr>
            <p:nvPr/>
          </p:nvCxnSpPr>
          <p:spPr>
            <a:xfrm flipV="1">
              <a:off x="6185540" y="3195288"/>
              <a:ext cx="3735513" cy="3257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09AFA959-B9DF-4C3D-9748-2700DD92A045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 flipV="1">
              <a:off x="7481581" y="3730511"/>
              <a:ext cx="2439472" cy="4426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FEE72BF-BF5F-43CE-A52A-82F5BFDF4219}"/>
                </a:ext>
              </a:extLst>
            </p:cNvPr>
            <p:cNvSpPr txBox="1"/>
            <p:nvPr/>
          </p:nvSpPr>
          <p:spPr>
            <a:xfrm>
              <a:off x="7564047" y="228702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出队列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F89A280-4FBC-46E3-AE08-AF69013A7EA5}"/>
                </a:ext>
              </a:extLst>
            </p:cNvPr>
            <p:cNvSpPr/>
            <p:nvPr/>
          </p:nvSpPr>
          <p:spPr>
            <a:xfrm>
              <a:off x="2840736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3C79046-C6CB-4907-8482-489EF4261213}"/>
                </a:ext>
              </a:extLst>
            </p:cNvPr>
            <p:cNvSpPr/>
            <p:nvPr/>
          </p:nvSpPr>
          <p:spPr>
            <a:xfrm>
              <a:off x="342070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0EF1C95-995B-4FCF-AD21-6BE5BD7A4F4B}"/>
                </a:ext>
              </a:extLst>
            </p:cNvPr>
            <p:cNvSpPr/>
            <p:nvPr/>
          </p:nvSpPr>
          <p:spPr>
            <a:xfrm>
              <a:off x="632849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0118DD9-EB15-4D3D-874B-E6836052BD2D}"/>
                </a:ext>
              </a:extLst>
            </p:cNvPr>
            <p:cNvSpPr/>
            <p:nvPr/>
          </p:nvSpPr>
          <p:spPr>
            <a:xfrm>
              <a:off x="6908454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8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952</Words>
  <Application>Microsoft Office PowerPoint</Application>
  <PresentationFormat>宽屏</PresentationFormat>
  <Paragraphs>300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压力测试服务单元</vt:lpstr>
      <vt:lpstr>功能</vt:lpstr>
      <vt:lpstr>功能概述</vt:lpstr>
      <vt:lpstr>接口简述</vt:lpstr>
      <vt:lpstr>组件模型</vt:lpstr>
      <vt:lpstr>组件构成</vt:lpstr>
      <vt:lpstr>WEB API接口封装</vt:lpstr>
      <vt:lpstr>系统详解</vt:lpstr>
      <vt:lpstr>Daemon组件</vt:lpstr>
      <vt:lpstr>TaskList组件</vt:lpstr>
      <vt:lpstr>Task组件</vt:lpstr>
      <vt:lpstr>Task组件详解</vt:lpstr>
      <vt:lpstr>Task接口详解</vt:lpstr>
      <vt:lpstr>Task接口详解</vt:lpstr>
      <vt:lpstr>Task接口详解</vt:lpstr>
      <vt:lpstr>Task接口详解</vt:lpstr>
      <vt:lpstr>Task接口详解</vt:lpstr>
      <vt:lpstr>启停流程</vt:lpstr>
      <vt:lpstr>服务器启动过程</vt:lpstr>
      <vt:lpstr>服务器停机过程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压力测试服务单元</dc:title>
  <dc:creator>Yin Daheng</dc:creator>
  <cp:lastModifiedBy>Yin Daheng</cp:lastModifiedBy>
  <cp:revision>128</cp:revision>
  <dcterms:created xsi:type="dcterms:W3CDTF">2019-10-15T08:23:49Z</dcterms:created>
  <dcterms:modified xsi:type="dcterms:W3CDTF">2019-10-21T06:55:57Z</dcterms:modified>
</cp:coreProperties>
</file>