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83C8CC-3112-49D5-8C54-C656F593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2192000" cy="5505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708400" y="2418080"/>
            <a:ext cx="4765040" cy="12090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7355840" y="407841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30320" y="2804160"/>
            <a:ext cx="4551680" cy="62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DD61B0-5A6F-4727-A2DA-440D8F64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12192000" cy="5505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708400" y="2397760"/>
            <a:ext cx="4765040" cy="1229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7355840" y="407841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切换到登录组件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9740CB-7D48-4D1E-982F-DFECC60114B3}"/>
              </a:ext>
            </a:extLst>
          </p:cNvPr>
          <p:cNvSpPr/>
          <p:nvPr/>
        </p:nvSpPr>
        <p:spPr>
          <a:xfrm>
            <a:off x="3830320" y="2804160"/>
            <a:ext cx="4551680" cy="62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0E40C0-7804-4720-9B7C-A965F4F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2722880"/>
            <a:ext cx="6350000" cy="8432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7305040" y="194481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105867"/>
              <a:gd name="adj4" fmla="val -4980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F625DD-20B3-41BA-B863-583CF57A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885440" y="1991360"/>
            <a:ext cx="6350000" cy="751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6969760" y="3204654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8CABF0-B20B-43B4-AA9D-14C8E53D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3098800" y="2905761"/>
            <a:ext cx="6350000" cy="8432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3098800" y="3738882"/>
            <a:ext cx="6350000" cy="4063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AD4712-4057-4FA6-9417-FE07B9D4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0"/>
            <a:ext cx="10698480" cy="60178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2921000" y="111759"/>
            <a:ext cx="6350000" cy="580136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98EDC7-95F2-45F8-89BD-A1573DBB7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2" b="5333"/>
          <a:stretch/>
        </p:blipFill>
        <p:spPr>
          <a:xfrm>
            <a:off x="0" y="6024879"/>
            <a:ext cx="12192000" cy="4673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2921000" y="6017894"/>
            <a:ext cx="6350000" cy="467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4127500" y="457199"/>
            <a:ext cx="4173220" cy="29718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4127500" y="3774440"/>
            <a:ext cx="4173220" cy="189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16</cp:revision>
  <dcterms:created xsi:type="dcterms:W3CDTF">2020-05-08T07:10:29Z</dcterms:created>
  <dcterms:modified xsi:type="dcterms:W3CDTF">2020-05-08T09:00:00Z</dcterms:modified>
</cp:coreProperties>
</file>