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8D35FB-80E0-4A07-9EE2-39F4EB361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0AB213-B97E-49BE-97A7-584E778E89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70A123-843A-43E7-BFD8-809B94BB0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0AB3-54C0-4202-A47C-DF7CF0AA53D4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5B0D65-4A0E-4812-98EA-A4C36496E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20B0BD-AA10-4E96-B5F2-0232503AF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0997-556A-46CA-BCC9-26AD573AE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325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28DBB6-0189-44E6-9A1A-20A978356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22B3F1-AAA8-46AA-BBCF-E21B4FF9C5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C6CC4E-651E-421E-BBEC-748542402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0AB3-54C0-4202-A47C-DF7CF0AA53D4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091302-687F-41E2-8E57-953587254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40C5F8-8B0F-4582-B765-2B571635E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0997-556A-46CA-BCC9-26AD573AE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410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EA012B3-E38F-43B9-97E2-9B78496CD3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EBB55C-E3CD-4DB4-BA6D-EF3EFCEDA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9B6462-720F-4DCD-93ED-C480BF758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0AB3-54C0-4202-A47C-DF7CF0AA53D4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7F381E-16A9-4A35-800A-CFBC03549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767AA1-9180-4C5D-9C2C-6E2B1571A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0997-556A-46CA-BCC9-26AD573AE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147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B6200-C9E4-4C06-814A-67069EA2A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EF4AC4-15D6-49D7-A43D-35C18C923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21AC5D-3634-438B-8D99-553D10DD9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0AB3-54C0-4202-A47C-DF7CF0AA53D4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788ADC-E658-4A7A-A6BA-F3B8555F7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BB00D6-189F-485F-B7DD-389F658D2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0997-556A-46CA-BCC9-26AD573AE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00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AE1ABC-DEC3-4D3A-BF6C-05672E466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FF9222-95AB-4F91-8D3B-BEE201596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4CBC2A-3993-471C-8321-EAE71CD0A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0AB3-54C0-4202-A47C-DF7CF0AA53D4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12571A-0B72-486A-BAC5-2FC146CFE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B59678-ACAE-4FAA-ABB3-D9E43AE21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0997-556A-46CA-BCC9-26AD573AE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063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A12EEA-4F95-4F3B-8665-AA3444748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234E59-1BFD-4CA4-8F1B-D46ADDA323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ED170D-22F5-45A2-9F5C-5575B0622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044492-2B23-4D00-A316-124C697A0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0AB3-54C0-4202-A47C-DF7CF0AA53D4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26F7B4-FBEA-407D-9113-A70303438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264EDA-3DCD-4A6E-A7C7-7BA4B4181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0997-556A-46CA-BCC9-26AD573AE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45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545261-4971-4CBA-BD87-FBB55AE8B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358F74-EAAF-4F2B-AE7E-B91365E5D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6B4456-F807-46A3-B1EE-4F494A303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C2F6825-8B2D-4ED6-BA54-C5190148F7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B1D37C-30B0-448D-A604-F041F4E687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9AB70D-4296-41D0-9CBE-E384DF75B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0AB3-54C0-4202-A47C-DF7CF0AA53D4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3975C47-3F52-4E94-9783-9F35DC5BD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E897887-08C1-45D5-A049-E1E3C6DD4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0997-556A-46CA-BCC9-26AD573AE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06971D-9427-471D-8DAF-424404E7E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22BB3B-C9DB-4847-906B-31034ECCC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0AB3-54C0-4202-A47C-DF7CF0AA53D4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A3E2E6B-66C3-4095-BC4F-03CBF7FAD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88D442-ABE7-4652-86FE-2ECCFC5F4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0997-556A-46CA-BCC9-26AD573AE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83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0ABA2B5-2530-4DBF-932F-009141F98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0AB3-54C0-4202-A47C-DF7CF0AA53D4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3DA00B4-2F94-4AC1-881F-BBA46EE5E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BDEEB5-FED3-4BFF-86C2-E5DAC74F5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0997-556A-46CA-BCC9-26AD573AE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447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5EE400-1914-445B-BF1F-97530F517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BBFD03-265B-4806-B4DE-57F8494C3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18ECA3-7750-4FF4-98A2-00AC134AB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68B050-48CF-4F20-81BA-3269130B1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0AB3-54C0-4202-A47C-DF7CF0AA53D4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5F35A3-F0B9-4A77-862F-9B1125013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2E2B11-84CB-49B5-8147-B7BD4BCF7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0997-556A-46CA-BCC9-26AD573AE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867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EB8E16-33E2-436C-BBDE-FAAE0D477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C4856D9-7E11-4052-AEA6-5A21CEB77B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21D0AA-9177-4F16-8ED6-F15AEBFD6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866FEE-6AAE-46C0-B7D9-4F5EA1B37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0AB3-54C0-4202-A47C-DF7CF0AA53D4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35EAC0-E016-4540-966C-E0DDFDD0E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1FD7D9-EE48-4A1D-BD4E-9297E50E1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0997-556A-46CA-BCC9-26AD573AE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790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62F6D04-D0F0-415B-818C-C4D36EE30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3520B1-FD7C-4BD6-8288-4B9B0C10B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0ECD7E-26D6-47B4-B6E6-15B2704308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50AB3-54C0-4202-A47C-DF7CF0AA53D4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0F8506-A2C8-4C37-80F1-8E973B247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D431F0-8DEB-4EBB-81C6-44A041A735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60997-556A-46CA-BCC9-26AD573AE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268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FF93E-8963-4D96-AAE1-7D581D1FE3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PressureMeterFront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D2BD26-F6CE-4BB8-B0F9-FA84C90399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前端程序</a:t>
            </a:r>
          </a:p>
        </p:txBody>
      </p:sp>
    </p:spTree>
    <p:extLst>
      <p:ext uri="{BB962C8B-B14F-4D97-AF65-F5344CB8AC3E}">
        <p14:creationId xmlns:p14="http://schemas.microsoft.com/office/powerpoint/2010/main" val="3204604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63A7CB6-475B-408E-92AF-C292BA0E0E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74" t="14371" r="10074" b="577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E11B5BC-816C-4A94-9EDA-652926E61275}"/>
              </a:ext>
            </a:extLst>
          </p:cNvPr>
          <p:cNvSpPr/>
          <p:nvPr/>
        </p:nvSpPr>
        <p:spPr>
          <a:xfrm>
            <a:off x="3830320" y="3429000"/>
            <a:ext cx="4551680" cy="240284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rgbClr val="FF0000"/>
                </a:solidFill>
              </a:rPr>
              <a:t>登录组件</a:t>
            </a:r>
          </a:p>
        </p:txBody>
      </p:sp>
      <p:sp>
        <p:nvSpPr>
          <p:cNvPr id="6" name="标注: 线形(带强调线) 5">
            <a:extLst>
              <a:ext uri="{FF2B5EF4-FFF2-40B4-BE49-F238E27FC236}">
                <a16:creationId xmlns:a16="http://schemas.microsoft.com/office/drawing/2014/main" id="{C99AA282-2307-4431-B8F7-2F117E52CDFD}"/>
              </a:ext>
            </a:extLst>
          </p:cNvPr>
          <p:cNvSpPr/>
          <p:nvPr/>
        </p:nvSpPr>
        <p:spPr>
          <a:xfrm>
            <a:off x="8788400" y="5744654"/>
            <a:ext cx="1859280" cy="612648"/>
          </a:xfrm>
          <a:prstGeom prst="accentCallout1">
            <a:avLst>
              <a:gd name="adj1" fmla="val 18750"/>
              <a:gd name="adj2" fmla="val -8333"/>
              <a:gd name="adj3" fmla="val 59432"/>
              <a:gd name="adj4" fmla="val -79863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切换到注册组件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00E09B3-7006-421A-8CB2-C7775042C177}"/>
              </a:ext>
            </a:extLst>
          </p:cNvPr>
          <p:cNvSpPr/>
          <p:nvPr/>
        </p:nvSpPr>
        <p:spPr>
          <a:xfrm>
            <a:off x="3891280" y="3728720"/>
            <a:ext cx="4409440" cy="148336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rgbClr val="FF0000"/>
                </a:solidFill>
              </a:rPr>
              <a:t>身份验证信息组件</a:t>
            </a:r>
          </a:p>
        </p:txBody>
      </p:sp>
    </p:spTree>
    <p:extLst>
      <p:ext uri="{BB962C8B-B14F-4D97-AF65-F5344CB8AC3E}">
        <p14:creationId xmlns:p14="http://schemas.microsoft.com/office/powerpoint/2010/main" val="1319730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BA361CC-6104-4DE8-9590-9E08EE747B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7" t="14444" r="10037" b="563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A750DAC-FC7A-4629-9114-5B1692E40C97}"/>
              </a:ext>
            </a:extLst>
          </p:cNvPr>
          <p:cNvSpPr/>
          <p:nvPr/>
        </p:nvSpPr>
        <p:spPr>
          <a:xfrm>
            <a:off x="3830320" y="3429000"/>
            <a:ext cx="4551680" cy="240284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rgbClr val="FF0000"/>
                </a:solidFill>
              </a:rPr>
              <a:t>登录组件</a:t>
            </a:r>
          </a:p>
        </p:txBody>
      </p:sp>
      <p:sp>
        <p:nvSpPr>
          <p:cNvPr id="9" name="标注: 线形(带强调线) 8">
            <a:extLst>
              <a:ext uri="{FF2B5EF4-FFF2-40B4-BE49-F238E27FC236}">
                <a16:creationId xmlns:a16="http://schemas.microsoft.com/office/drawing/2014/main" id="{C66B4EEC-1E92-47BE-A1FC-78B703A9E2E0}"/>
              </a:ext>
            </a:extLst>
          </p:cNvPr>
          <p:cNvSpPr/>
          <p:nvPr/>
        </p:nvSpPr>
        <p:spPr>
          <a:xfrm>
            <a:off x="8788400" y="5744654"/>
            <a:ext cx="1859280" cy="612648"/>
          </a:xfrm>
          <a:prstGeom prst="accentCallout1">
            <a:avLst>
              <a:gd name="adj1" fmla="val 18750"/>
              <a:gd name="adj2" fmla="val -8333"/>
              <a:gd name="adj3" fmla="val 59432"/>
              <a:gd name="adj4" fmla="val -79863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切换到注册组件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9C7E4B9-838A-44FA-9D7E-7269EFA574C9}"/>
              </a:ext>
            </a:extLst>
          </p:cNvPr>
          <p:cNvSpPr/>
          <p:nvPr/>
        </p:nvSpPr>
        <p:spPr>
          <a:xfrm>
            <a:off x="3891280" y="3728720"/>
            <a:ext cx="4409440" cy="148336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rgbClr val="FF0000"/>
                </a:solidFill>
              </a:rPr>
              <a:t>身份验证信息组件</a:t>
            </a:r>
          </a:p>
        </p:txBody>
      </p:sp>
    </p:spTree>
    <p:extLst>
      <p:ext uri="{BB962C8B-B14F-4D97-AF65-F5344CB8AC3E}">
        <p14:creationId xmlns:p14="http://schemas.microsoft.com/office/powerpoint/2010/main" val="1778651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0063763-0F62-4F4E-9623-1FAE4DB8B8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26" t="14370" r="9926" b="548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B603505-0644-4392-99A7-5B8679DD0E0F}"/>
              </a:ext>
            </a:extLst>
          </p:cNvPr>
          <p:cNvSpPr/>
          <p:nvPr/>
        </p:nvSpPr>
        <p:spPr>
          <a:xfrm>
            <a:off x="2921000" y="550766"/>
            <a:ext cx="6350000" cy="189779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rgbClr val="FF0000"/>
                </a:solidFill>
              </a:rPr>
              <a:t>测试列表组件</a:t>
            </a:r>
          </a:p>
        </p:txBody>
      </p:sp>
      <p:sp>
        <p:nvSpPr>
          <p:cNvPr id="6" name="标注: 线形(带强调线) 5">
            <a:extLst>
              <a:ext uri="{FF2B5EF4-FFF2-40B4-BE49-F238E27FC236}">
                <a16:creationId xmlns:a16="http://schemas.microsoft.com/office/drawing/2014/main" id="{F8AD71E3-D43B-4DD9-9329-8E8E01293627}"/>
              </a:ext>
            </a:extLst>
          </p:cNvPr>
          <p:cNvSpPr/>
          <p:nvPr/>
        </p:nvSpPr>
        <p:spPr>
          <a:xfrm>
            <a:off x="9387840" y="105854"/>
            <a:ext cx="2306320" cy="612648"/>
          </a:xfrm>
          <a:prstGeom prst="accentCallout1">
            <a:avLst>
              <a:gd name="adj1" fmla="val 18750"/>
              <a:gd name="adj2" fmla="val -8333"/>
              <a:gd name="adj3" fmla="val 39532"/>
              <a:gd name="adj4" fmla="val -65668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切换到测试创建组件</a:t>
            </a:r>
          </a:p>
        </p:txBody>
      </p:sp>
    </p:spTree>
    <p:extLst>
      <p:ext uri="{BB962C8B-B14F-4D97-AF65-F5344CB8AC3E}">
        <p14:creationId xmlns:p14="http://schemas.microsoft.com/office/powerpoint/2010/main" val="3848936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2E6EB0F-9A64-46A8-8CA5-A2391EB365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 t="14370" r="10000" b="562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2D80575-0C8F-45EB-A1A3-2E1A60EF107D}"/>
              </a:ext>
            </a:extLst>
          </p:cNvPr>
          <p:cNvSpPr/>
          <p:nvPr/>
        </p:nvSpPr>
        <p:spPr>
          <a:xfrm>
            <a:off x="2956560" y="3204654"/>
            <a:ext cx="6350000" cy="177374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rgbClr val="FF0000"/>
                </a:solidFill>
              </a:rPr>
              <a:t>测试创建组件</a:t>
            </a:r>
          </a:p>
        </p:txBody>
      </p:sp>
      <p:sp>
        <p:nvSpPr>
          <p:cNvPr id="7" name="标注: 线形(带强调线) 6">
            <a:extLst>
              <a:ext uri="{FF2B5EF4-FFF2-40B4-BE49-F238E27FC236}">
                <a16:creationId xmlns:a16="http://schemas.microsoft.com/office/drawing/2014/main" id="{72C3C794-82C3-4292-8F69-66711C01E8E2}"/>
              </a:ext>
            </a:extLst>
          </p:cNvPr>
          <p:cNvSpPr/>
          <p:nvPr/>
        </p:nvSpPr>
        <p:spPr>
          <a:xfrm>
            <a:off x="8859520" y="5611876"/>
            <a:ext cx="2265680" cy="612648"/>
          </a:xfrm>
          <a:prstGeom prst="accentCallout1">
            <a:avLst>
              <a:gd name="adj1" fmla="val 18750"/>
              <a:gd name="adj2" fmla="val -8333"/>
              <a:gd name="adj3" fmla="val -46704"/>
              <a:gd name="adj4" fmla="val -36694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切换到测试列表组件</a:t>
            </a:r>
          </a:p>
        </p:txBody>
      </p:sp>
    </p:spTree>
    <p:extLst>
      <p:ext uri="{BB962C8B-B14F-4D97-AF65-F5344CB8AC3E}">
        <p14:creationId xmlns:p14="http://schemas.microsoft.com/office/powerpoint/2010/main" val="891008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451D911-926B-4BAB-B92D-8F462EC649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2" t="14370" r="10222" b="607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1C91150-AD48-4C2C-A2C1-E45073A277E0}"/>
              </a:ext>
            </a:extLst>
          </p:cNvPr>
          <p:cNvSpPr/>
          <p:nvPr/>
        </p:nvSpPr>
        <p:spPr>
          <a:xfrm>
            <a:off x="2921000" y="3007360"/>
            <a:ext cx="6350000" cy="332232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rgbClr val="FF0000"/>
                </a:solidFill>
              </a:rPr>
              <a:t>测试控制组件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D5BB02-E091-488C-A47A-EC955475C2BC}"/>
              </a:ext>
            </a:extLst>
          </p:cNvPr>
          <p:cNvSpPr/>
          <p:nvPr/>
        </p:nvSpPr>
        <p:spPr>
          <a:xfrm>
            <a:off x="2921000" y="6329682"/>
            <a:ext cx="6350000" cy="52831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rgbClr val="FF0000"/>
                </a:solidFill>
              </a:rPr>
              <a:t>文件下载组件</a:t>
            </a:r>
          </a:p>
        </p:txBody>
      </p:sp>
    </p:spTree>
    <p:extLst>
      <p:ext uri="{BB962C8B-B14F-4D97-AF65-F5344CB8AC3E}">
        <p14:creationId xmlns:p14="http://schemas.microsoft.com/office/powerpoint/2010/main" val="816347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ECB8EAE-5597-4760-942E-250845814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FD28719-8D9D-4F1F-8C4A-DDB7411ADB60}"/>
              </a:ext>
            </a:extLst>
          </p:cNvPr>
          <p:cNvSpPr/>
          <p:nvPr/>
        </p:nvSpPr>
        <p:spPr>
          <a:xfrm>
            <a:off x="172720" y="1"/>
            <a:ext cx="10535920" cy="591312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rgbClr val="FF0000"/>
                </a:solidFill>
              </a:rPr>
              <a:t>测试机列表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9FBE5C9-1A4A-4E47-BD52-48E037CFC5EB}"/>
              </a:ext>
            </a:extLst>
          </p:cNvPr>
          <p:cNvSpPr/>
          <p:nvPr/>
        </p:nvSpPr>
        <p:spPr>
          <a:xfrm>
            <a:off x="7752080" y="294640"/>
            <a:ext cx="2875280" cy="9398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rgbClr val="FF0000"/>
                </a:solidFill>
              </a:rPr>
              <a:t>测试列表组件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2B15F69-3079-47EC-AB80-4F27542B1436}"/>
              </a:ext>
            </a:extLst>
          </p:cNvPr>
          <p:cNvSpPr/>
          <p:nvPr/>
        </p:nvSpPr>
        <p:spPr>
          <a:xfrm>
            <a:off x="1648460" y="203199"/>
            <a:ext cx="5697220" cy="5466081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rgbClr val="FF0000"/>
                </a:solidFill>
              </a:rPr>
              <a:t>网络连接图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700C26E-DFB8-4A21-8BD2-339EB0A4205C}"/>
              </a:ext>
            </a:extLst>
          </p:cNvPr>
          <p:cNvSpPr/>
          <p:nvPr/>
        </p:nvSpPr>
        <p:spPr>
          <a:xfrm>
            <a:off x="7752080" y="1234440"/>
            <a:ext cx="2875280" cy="443484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rgbClr val="FF0000"/>
                </a:solidFill>
              </a:rPr>
              <a:t>测试机信息</a:t>
            </a:r>
          </a:p>
        </p:txBody>
      </p:sp>
    </p:spTree>
    <p:extLst>
      <p:ext uri="{BB962C8B-B14F-4D97-AF65-F5344CB8AC3E}">
        <p14:creationId xmlns:p14="http://schemas.microsoft.com/office/powerpoint/2010/main" val="3768744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53</Words>
  <Application>Microsoft Office PowerPoint</Application>
  <PresentationFormat>宽屏</PresentationFormat>
  <Paragraphs>18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PressureMeterFront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PressureMeterFront</dc:title>
  <dc:creator>Yin Daheng</dc:creator>
  <cp:lastModifiedBy>Yin Daheng</cp:lastModifiedBy>
  <cp:revision>22</cp:revision>
  <dcterms:created xsi:type="dcterms:W3CDTF">2020-05-08T07:10:29Z</dcterms:created>
  <dcterms:modified xsi:type="dcterms:W3CDTF">2020-05-19T02:03:38Z</dcterms:modified>
</cp:coreProperties>
</file>