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18C8A-7FB5-48C4-8DE6-A0CDDD0C6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02FF9-9998-4D65-92F6-8290A6748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BF4FC-00B1-4E43-BF6A-3A427480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661CE-40C8-43EB-877B-46D357BD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42638-E39D-4BDB-97DC-7DDE4D08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9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52CCB-0D72-48A7-8CBE-BBF8605C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7F212-CD4E-4D63-ADF2-BF926167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A1D78-E336-4774-B434-9FB1F11D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46417-6003-4F07-8BC7-E52B15C4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7650D-BDCA-45EC-A3EA-208A85A3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5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174500-C49D-4772-9AE8-887415325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1D3F3-1B83-4F70-9F8A-C8E713E32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5A4BA-3CE6-4557-B366-C9A1C98F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A046F-8A46-4EB9-A4DA-E23FC031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603A8-7297-4AB5-830C-C8ADE3C1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8CC9A-F007-4F75-A127-11733DA0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4F1F7-E5A2-4DF0-B5F6-9F0B18B0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7F517-0879-4B16-891F-37EB1DAE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7CECB-857F-4AFA-88FE-F7F22BD6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C006F-4C11-4252-8175-E904C68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E8F70-552D-44B2-8C14-27585903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46ACB-2300-4B4E-85CB-58DB5A42D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DB869-95E2-43B4-90E3-EB1A16FF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6DB6-1468-4F6B-99AA-527B81EC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9FD4C-E9E6-4EFD-B851-98A40180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F9D00-0ABF-4B3E-8D47-D4E84AC5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2872C-2328-4658-81B7-1E4D4DC17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1ACC0-0D62-41D7-8066-4970136FA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7186F-C807-4C58-9C91-9BB457E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353FC-F81A-4E5F-9A6A-2C9E8CD4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F6C90-6190-4BD0-9BA6-3EBF0A7F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17011-2E7A-4D6B-B277-E05D4C98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E2FEC-3032-475C-8C9E-65B30E6C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6DE40-03C3-4432-8145-95193197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1A5551-041D-4854-9662-CAA41AE0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FEEF77-5897-4E80-AF06-197821059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DD2308-2D8C-4AA3-ACFD-72BC42F4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6E1B17-10AC-4A0E-839C-4C78100D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D22CD-4209-4E33-9769-4F5D42EC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6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B68A7-C6C6-4074-B34F-50B75B21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BFF302-77ED-4756-9A3C-5D44DAA3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232EDE-DDBF-41C6-8B05-DAADB9DB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10E80-97F7-438F-8770-12E55E66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0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D62F4-F275-491B-B9A9-B3D396D1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9A40B-D64B-4F2D-BAD4-74891A9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9A713-041C-491E-AA2B-8DE018BD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EEDD3-44AF-40FF-AD4B-91298C0D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34A1F-D2CC-4469-AD8E-05006777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59DD2-7318-4CCC-AFF6-8888FD0B3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A33F0-9A62-472A-9012-8C01BBC3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11F76-CB8B-4735-9399-A4B8A11D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A7F9B-2E11-472F-93B3-1173DD90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3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41EA-BD8C-4EEA-B2A6-4BF37250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DFF4A6-5372-4C19-AA10-8F8A0BCFA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E329C-7D21-4BD6-BED4-78D5D8F9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7FAC3-8DE8-4278-80A9-7D8CA6B6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3C350-AE90-4086-A4B0-67623D31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57773-CDB2-4444-94B6-53A5DDDF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8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D49C32-71DC-40C2-8FF3-C515F8D5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AAB29-409A-4CE0-9678-BEA62529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31EEB-8ED6-4A8A-9D0D-FAFC3EAAB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F811-EDE5-4829-A7C8-DB3D1A3D08EE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82F1B-62C6-427F-898C-8A9B441B8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12508-0AA5-4DB5-A325-5FB98FD3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C41B8-CDC5-499C-A3DB-123C6EA9C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A693C4-272A-492E-98BC-5296990FF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自组织的分布式测试服务网络</a:t>
            </a:r>
          </a:p>
        </p:txBody>
      </p:sp>
    </p:spTree>
    <p:extLst>
      <p:ext uri="{BB962C8B-B14F-4D97-AF65-F5344CB8AC3E}">
        <p14:creationId xmlns:p14="http://schemas.microsoft.com/office/powerpoint/2010/main" val="398709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D51BA-E1B3-4635-800F-A57C9BE6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967D4-6BBF-4FE9-964E-25D967AF7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58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2AADC4-0DBA-447A-969C-1420651C6DE1}"/>
              </a:ext>
            </a:extLst>
          </p:cNvPr>
          <p:cNvSpPr/>
          <p:nvPr/>
        </p:nvSpPr>
        <p:spPr>
          <a:xfrm>
            <a:off x="3398520" y="2057400"/>
            <a:ext cx="5394960" cy="2743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主机节点程序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85ACD2-4006-44A4-947A-C49634B56CE8}"/>
              </a:ext>
            </a:extLst>
          </p:cNvPr>
          <p:cNvSpPr/>
          <p:nvPr/>
        </p:nvSpPr>
        <p:spPr>
          <a:xfrm>
            <a:off x="2784000" y="1325881"/>
            <a:ext cx="6624000" cy="47193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主机节点</a:t>
            </a:r>
            <a:r>
              <a:rPr lang="en-US" altLang="zh-CN" dirty="0"/>
              <a:t>Docker</a:t>
            </a:r>
            <a:r>
              <a:rPr lang="zh-CN" altLang="en-US" dirty="0"/>
              <a:t>容器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6A45FC-3DAE-4A92-992D-9904BD91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</a:p>
        </p:txBody>
      </p:sp>
      <p:sp>
        <p:nvSpPr>
          <p:cNvPr id="5" name="流程图: 顺序访问存储器 4">
            <a:extLst>
              <a:ext uri="{FF2B5EF4-FFF2-40B4-BE49-F238E27FC236}">
                <a16:creationId xmlns:a16="http://schemas.microsoft.com/office/drawing/2014/main" id="{1019A510-6242-4786-AC34-92514DA3BB16}"/>
              </a:ext>
            </a:extLst>
          </p:cNvPr>
          <p:cNvSpPr>
            <a:spLocks noChangeAspect="1"/>
          </p:cNvSpPr>
          <p:nvPr/>
        </p:nvSpPr>
        <p:spPr>
          <a:xfrm>
            <a:off x="3738880" y="2304640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测试服务单元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728AEB90-91BB-4113-B0DA-35DBAA436F34}"/>
              </a:ext>
            </a:extLst>
          </p:cNvPr>
          <p:cNvSpPr/>
          <p:nvPr/>
        </p:nvSpPr>
        <p:spPr>
          <a:xfrm rot="-2700000">
            <a:off x="7502734" y="1078549"/>
            <a:ext cx="3103200" cy="132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获取连接情况</a:t>
            </a:r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96C829CC-5BD8-4AF2-A579-40B03ACD0E18}"/>
              </a:ext>
            </a:extLst>
          </p:cNvPr>
          <p:cNvSpPr>
            <a:spLocks noChangeAspect="1"/>
          </p:cNvSpPr>
          <p:nvPr/>
        </p:nvSpPr>
        <p:spPr>
          <a:xfrm>
            <a:off x="6204402" y="2304640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Gogisnet</a:t>
            </a:r>
            <a:endParaRPr lang="en-US" altLang="zh-CN" dirty="0"/>
          </a:p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04B95D-0B3F-4EFC-80DB-F7225CEDFF2B}"/>
              </a:ext>
            </a:extLst>
          </p:cNvPr>
          <p:cNvSpPr/>
          <p:nvPr/>
        </p:nvSpPr>
        <p:spPr>
          <a:xfrm>
            <a:off x="4202840" y="3187858"/>
            <a:ext cx="1320800" cy="642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调度进程</a:t>
            </a:r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A6EF9615-2946-4616-B0C0-32F2D90EA9FA}"/>
              </a:ext>
            </a:extLst>
          </p:cNvPr>
          <p:cNvSpPr/>
          <p:nvPr/>
        </p:nvSpPr>
        <p:spPr>
          <a:xfrm>
            <a:off x="637378" y="2766219"/>
            <a:ext cx="3101502" cy="132556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处理测试请求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17B7247-FB84-4933-B831-5A221DEDA572}"/>
              </a:ext>
            </a:extLst>
          </p:cNvPr>
          <p:cNvGrpSpPr/>
          <p:nvPr/>
        </p:nvGrpSpPr>
        <p:grpSpPr>
          <a:xfrm>
            <a:off x="8457714" y="2766219"/>
            <a:ext cx="3417263" cy="3952215"/>
            <a:chOff x="8457714" y="2766219"/>
            <a:chExt cx="3417263" cy="395221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358B4887-DA70-4CDD-9921-962057E8EF68}"/>
                </a:ext>
              </a:extLst>
            </p:cNvPr>
            <p:cNvSpPr/>
            <p:nvPr/>
          </p:nvSpPr>
          <p:spPr>
            <a:xfrm>
              <a:off x="9931764" y="4072878"/>
              <a:ext cx="1943213" cy="26455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zh-CN" altLang="en-US" sz="1600" dirty="0"/>
                <a:t>从机节点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Docker</a:t>
              </a:r>
              <a:r>
                <a:rPr lang="zh-CN" altLang="en-US" sz="1600" dirty="0"/>
                <a:t>容器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9624E3C-CA7E-43CD-B2F3-F8529EA52283}"/>
                </a:ext>
              </a:extLst>
            </p:cNvPr>
            <p:cNvSpPr/>
            <p:nvPr/>
          </p:nvSpPr>
          <p:spPr>
            <a:xfrm>
              <a:off x="10242850" y="5577917"/>
              <a:ext cx="1320800" cy="5035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Jmeter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服务器进程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FA413E4-B1A1-4D6A-96FA-E7EC092AA486}"/>
                </a:ext>
              </a:extLst>
            </p:cNvPr>
            <p:cNvGrpSpPr/>
            <p:nvPr/>
          </p:nvGrpSpPr>
          <p:grpSpPr>
            <a:xfrm>
              <a:off x="8457714" y="2766219"/>
              <a:ext cx="2785627" cy="1473933"/>
              <a:chOff x="9044827" y="3425027"/>
              <a:chExt cx="2785627" cy="1473933"/>
            </a:xfrm>
          </p:grpSpPr>
          <p:sp>
            <p:nvSpPr>
              <p:cNvPr id="42" name="箭头: 直角上 41">
                <a:extLst>
                  <a:ext uri="{FF2B5EF4-FFF2-40B4-BE49-F238E27FC236}">
                    <a16:creationId xmlns:a16="http://schemas.microsoft.com/office/drawing/2014/main" id="{EB29873D-FED5-4473-B699-0FEC33B7CD15}"/>
                  </a:ext>
                </a:extLst>
              </p:cNvPr>
              <p:cNvSpPr/>
              <p:nvPr/>
            </p:nvSpPr>
            <p:spPr>
              <a:xfrm rot="16200000">
                <a:off x="9703165" y="2771671"/>
                <a:ext cx="1469959" cy="2784619"/>
              </a:xfrm>
              <a:custGeom>
                <a:avLst/>
                <a:gdLst>
                  <a:gd name="connsiteX0" fmla="*/ 0 w 2643180"/>
                  <a:gd name="connsiteY0" fmla="*/ 2123824 h 2784619"/>
                  <a:gd name="connsiteX1" fmla="*/ 1651988 w 2643180"/>
                  <a:gd name="connsiteY1" fmla="*/ 2123824 h 2784619"/>
                  <a:gd name="connsiteX2" fmla="*/ 1651988 w 2643180"/>
                  <a:gd name="connsiteY2" fmla="*/ 660795 h 2784619"/>
                  <a:gd name="connsiteX3" fmla="*/ 1321590 w 2643180"/>
                  <a:gd name="connsiteY3" fmla="*/ 660795 h 2784619"/>
                  <a:gd name="connsiteX4" fmla="*/ 1982385 w 2643180"/>
                  <a:gd name="connsiteY4" fmla="*/ 0 h 2784619"/>
                  <a:gd name="connsiteX5" fmla="*/ 2643180 w 2643180"/>
                  <a:gd name="connsiteY5" fmla="*/ 660795 h 2784619"/>
                  <a:gd name="connsiteX6" fmla="*/ 2312783 w 2643180"/>
                  <a:gd name="connsiteY6" fmla="*/ 660795 h 2784619"/>
                  <a:gd name="connsiteX7" fmla="*/ 2312783 w 2643180"/>
                  <a:gd name="connsiteY7" fmla="*/ 2784619 h 2784619"/>
                  <a:gd name="connsiteX8" fmla="*/ 0 w 2643180"/>
                  <a:gd name="connsiteY8" fmla="*/ 2784619 h 2784619"/>
                  <a:gd name="connsiteX9" fmla="*/ 0 w 2643180"/>
                  <a:gd name="connsiteY9" fmla="*/ 2123824 h 2784619"/>
                  <a:gd name="connsiteX0" fmla="*/ 856648 w 2643180"/>
                  <a:gd name="connsiteY0" fmla="*/ 2133452 h 2784619"/>
                  <a:gd name="connsiteX1" fmla="*/ 1651988 w 2643180"/>
                  <a:gd name="connsiteY1" fmla="*/ 2123824 h 2784619"/>
                  <a:gd name="connsiteX2" fmla="*/ 1651988 w 2643180"/>
                  <a:gd name="connsiteY2" fmla="*/ 660795 h 2784619"/>
                  <a:gd name="connsiteX3" fmla="*/ 1321590 w 2643180"/>
                  <a:gd name="connsiteY3" fmla="*/ 660795 h 2784619"/>
                  <a:gd name="connsiteX4" fmla="*/ 1982385 w 2643180"/>
                  <a:gd name="connsiteY4" fmla="*/ 0 h 2784619"/>
                  <a:gd name="connsiteX5" fmla="*/ 2643180 w 2643180"/>
                  <a:gd name="connsiteY5" fmla="*/ 660795 h 2784619"/>
                  <a:gd name="connsiteX6" fmla="*/ 2312783 w 2643180"/>
                  <a:gd name="connsiteY6" fmla="*/ 660795 h 2784619"/>
                  <a:gd name="connsiteX7" fmla="*/ 2312783 w 2643180"/>
                  <a:gd name="connsiteY7" fmla="*/ 2784619 h 2784619"/>
                  <a:gd name="connsiteX8" fmla="*/ 0 w 2643180"/>
                  <a:gd name="connsiteY8" fmla="*/ 2784619 h 2784619"/>
                  <a:gd name="connsiteX9" fmla="*/ 856648 w 2643180"/>
                  <a:gd name="connsiteY9" fmla="*/ 2133452 h 2784619"/>
                  <a:gd name="connsiteX0" fmla="*/ 0 w 1786532"/>
                  <a:gd name="connsiteY0" fmla="*/ 2133452 h 2794247"/>
                  <a:gd name="connsiteX1" fmla="*/ 795340 w 1786532"/>
                  <a:gd name="connsiteY1" fmla="*/ 2123824 h 2794247"/>
                  <a:gd name="connsiteX2" fmla="*/ 795340 w 1786532"/>
                  <a:gd name="connsiteY2" fmla="*/ 660795 h 2794247"/>
                  <a:gd name="connsiteX3" fmla="*/ 464942 w 1786532"/>
                  <a:gd name="connsiteY3" fmla="*/ 660795 h 2794247"/>
                  <a:gd name="connsiteX4" fmla="*/ 1125737 w 1786532"/>
                  <a:gd name="connsiteY4" fmla="*/ 0 h 2794247"/>
                  <a:gd name="connsiteX5" fmla="*/ 1786532 w 1786532"/>
                  <a:gd name="connsiteY5" fmla="*/ 660795 h 2794247"/>
                  <a:gd name="connsiteX6" fmla="*/ 1456135 w 1786532"/>
                  <a:gd name="connsiteY6" fmla="*/ 660795 h 2794247"/>
                  <a:gd name="connsiteX7" fmla="*/ 1456135 w 1786532"/>
                  <a:gd name="connsiteY7" fmla="*/ 2784619 h 2794247"/>
                  <a:gd name="connsiteX8" fmla="*/ 327259 w 1786532"/>
                  <a:gd name="connsiteY8" fmla="*/ 2794247 h 2794247"/>
                  <a:gd name="connsiteX9" fmla="*/ 0 w 1786532"/>
                  <a:gd name="connsiteY9" fmla="*/ 2133452 h 2794247"/>
                  <a:gd name="connsiteX0" fmla="*/ 0 w 1468898"/>
                  <a:gd name="connsiteY0" fmla="*/ 2123830 h 2794247"/>
                  <a:gd name="connsiteX1" fmla="*/ 477706 w 1468898"/>
                  <a:gd name="connsiteY1" fmla="*/ 2123824 h 2794247"/>
                  <a:gd name="connsiteX2" fmla="*/ 477706 w 1468898"/>
                  <a:gd name="connsiteY2" fmla="*/ 660795 h 2794247"/>
                  <a:gd name="connsiteX3" fmla="*/ 147308 w 1468898"/>
                  <a:gd name="connsiteY3" fmla="*/ 660795 h 2794247"/>
                  <a:gd name="connsiteX4" fmla="*/ 808103 w 1468898"/>
                  <a:gd name="connsiteY4" fmla="*/ 0 h 2794247"/>
                  <a:gd name="connsiteX5" fmla="*/ 1468898 w 1468898"/>
                  <a:gd name="connsiteY5" fmla="*/ 660795 h 2794247"/>
                  <a:gd name="connsiteX6" fmla="*/ 1138501 w 1468898"/>
                  <a:gd name="connsiteY6" fmla="*/ 660795 h 2794247"/>
                  <a:gd name="connsiteX7" fmla="*/ 1138501 w 1468898"/>
                  <a:gd name="connsiteY7" fmla="*/ 2784619 h 2794247"/>
                  <a:gd name="connsiteX8" fmla="*/ 9625 w 1468898"/>
                  <a:gd name="connsiteY8" fmla="*/ 2794247 h 2794247"/>
                  <a:gd name="connsiteX9" fmla="*/ 0 w 1468898"/>
                  <a:gd name="connsiteY9" fmla="*/ 2123830 h 2794247"/>
                  <a:gd name="connsiteX0" fmla="*/ 0 w 1468898"/>
                  <a:gd name="connsiteY0" fmla="*/ 2123830 h 2791075"/>
                  <a:gd name="connsiteX1" fmla="*/ 477706 w 1468898"/>
                  <a:gd name="connsiteY1" fmla="*/ 2123824 h 2791075"/>
                  <a:gd name="connsiteX2" fmla="*/ 477706 w 1468898"/>
                  <a:gd name="connsiteY2" fmla="*/ 660795 h 2791075"/>
                  <a:gd name="connsiteX3" fmla="*/ 147308 w 1468898"/>
                  <a:gd name="connsiteY3" fmla="*/ 660795 h 2791075"/>
                  <a:gd name="connsiteX4" fmla="*/ 808103 w 1468898"/>
                  <a:gd name="connsiteY4" fmla="*/ 0 h 2791075"/>
                  <a:gd name="connsiteX5" fmla="*/ 1468898 w 1468898"/>
                  <a:gd name="connsiteY5" fmla="*/ 660795 h 2791075"/>
                  <a:gd name="connsiteX6" fmla="*/ 1138501 w 1468898"/>
                  <a:gd name="connsiteY6" fmla="*/ 660795 h 2791075"/>
                  <a:gd name="connsiteX7" fmla="*/ 1138501 w 1468898"/>
                  <a:gd name="connsiteY7" fmla="*/ 2784619 h 2791075"/>
                  <a:gd name="connsiteX8" fmla="*/ 6453 w 1468898"/>
                  <a:gd name="connsiteY8" fmla="*/ 2791075 h 2791075"/>
                  <a:gd name="connsiteX9" fmla="*/ 0 w 1468898"/>
                  <a:gd name="connsiteY9" fmla="*/ 2123830 h 2791075"/>
                  <a:gd name="connsiteX0" fmla="*/ 0 w 1468898"/>
                  <a:gd name="connsiteY0" fmla="*/ 2123830 h 2794253"/>
                  <a:gd name="connsiteX1" fmla="*/ 477706 w 1468898"/>
                  <a:gd name="connsiteY1" fmla="*/ 2123824 h 2794253"/>
                  <a:gd name="connsiteX2" fmla="*/ 477706 w 1468898"/>
                  <a:gd name="connsiteY2" fmla="*/ 660795 h 2794253"/>
                  <a:gd name="connsiteX3" fmla="*/ 147308 w 1468898"/>
                  <a:gd name="connsiteY3" fmla="*/ 660795 h 2794253"/>
                  <a:gd name="connsiteX4" fmla="*/ 808103 w 1468898"/>
                  <a:gd name="connsiteY4" fmla="*/ 0 h 2794253"/>
                  <a:gd name="connsiteX5" fmla="*/ 1468898 w 1468898"/>
                  <a:gd name="connsiteY5" fmla="*/ 660795 h 2794253"/>
                  <a:gd name="connsiteX6" fmla="*/ 1138501 w 1468898"/>
                  <a:gd name="connsiteY6" fmla="*/ 660795 h 2794253"/>
                  <a:gd name="connsiteX7" fmla="*/ 1138501 w 1468898"/>
                  <a:gd name="connsiteY7" fmla="*/ 2784619 h 2794253"/>
                  <a:gd name="connsiteX8" fmla="*/ 6456 w 1468898"/>
                  <a:gd name="connsiteY8" fmla="*/ 2794253 h 2794253"/>
                  <a:gd name="connsiteX9" fmla="*/ 0 w 1468898"/>
                  <a:gd name="connsiteY9" fmla="*/ 2123830 h 2794253"/>
                  <a:gd name="connsiteX0" fmla="*/ 0 w 1465723"/>
                  <a:gd name="connsiteY0" fmla="*/ 2120658 h 2794253"/>
                  <a:gd name="connsiteX1" fmla="*/ 474531 w 1465723"/>
                  <a:gd name="connsiteY1" fmla="*/ 2123824 h 2794253"/>
                  <a:gd name="connsiteX2" fmla="*/ 474531 w 1465723"/>
                  <a:gd name="connsiteY2" fmla="*/ 660795 h 2794253"/>
                  <a:gd name="connsiteX3" fmla="*/ 144133 w 1465723"/>
                  <a:gd name="connsiteY3" fmla="*/ 660795 h 2794253"/>
                  <a:gd name="connsiteX4" fmla="*/ 804928 w 1465723"/>
                  <a:gd name="connsiteY4" fmla="*/ 0 h 2794253"/>
                  <a:gd name="connsiteX5" fmla="*/ 1465723 w 1465723"/>
                  <a:gd name="connsiteY5" fmla="*/ 660795 h 2794253"/>
                  <a:gd name="connsiteX6" fmla="*/ 1135326 w 1465723"/>
                  <a:gd name="connsiteY6" fmla="*/ 660795 h 2794253"/>
                  <a:gd name="connsiteX7" fmla="*/ 1135326 w 1465723"/>
                  <a:gd name="connsiteY7" fmla="*/ 2784619 h 2794253"/>
                  <a:gd name="connsiteX8" fmla="*/ 3281 w 1465723"/>
                  <a:gd name="connsiteY8" fmla="*/ 2794253 h 2794253"/>
                  <a:gd name="connsiteX9" fmla="*/ 0 w 1465723"/>
                  <a:gd name="connsiteY9" fmla="*/ 2120658 h 2794253"/>
                  <a:gd name="connsiteX0" fmla="*/ 0 w 1465723"/>
                  <a:gd name="connsiteY0" fmla="*/ 2127008 h 2794253"/>
                  <a:gd name="connsiteX1" fmla="*/ 474531 w 1465723"/>
                  <a:gd name="connsiteY1" fmla="*/ 2123824 h 2794253"/>
                  <a:gd name="connsiteX2" fmla="*/ 474531 w 1465723"/>
                  <a:gd name="connsiteY2" fmla="*/ 660795 h 2794253"/>
                  <a:gd name="connsiteX3" fmla="*/ 144133 w 1465723"/>
                  <a:gd name="connsiteY3" fmla="*/ 660795 h 2794253"/>
                  <a:gd name="connsiteX4" fmla="*/ 804928 w 1465723"/>
                  <a:gd name="connsiteY4" fmla="*/ 0 h 2794253"/>
                  <a:gd name="connsiteX5" fmla="*/ 1465723 w 1465723"/>
                  <a:gd name="connsiteY5" fmla="*/ 660795 h 2794253"/>
                  <a:gd name="connsiteX6" fmla="*/ 1135326 w 1465723"/>
                  <a:gd name="connsiteY6" fmla="*/ 660795 h 2794253"/>
                  <a:gd name="connsiteX7" fmla="*/ 1135326 w 1465723"/>
                  <a:gd name="connsiteY7" fmla="*/ 2784619 h 2794253"/>
                  <a:gd name="connsiteX8" fmla="*/ 3281 w 1465723"/>
                  <a:gd name="connsiteY8" fmla="*/ 2794253 h 2794253"/>
                  <a:gd name="connsiteX9" fmla="*/ 0 w 1465723"/>
                  <a:gd name="connsiteY9" fmla="*/ 2127008 h 2794253"/>
                  <a:gd name="connsiteX0" fmla="*/ 0 w 1465723"/>
                  <a:gd name="connsiteY0" fmla="*/ 2133358 h 2794253"/>
                  <a:gd name="connsiteX1" fmla="*/ 474531 w 1465723"/>
                  <a:gd name="connsiteY1" fmla="*/ 2123824 h 2794253"/>
                  <a:gd name="connsiteX2" fmla="*/ 474531 w 1465723"/>
                  <a:gd name="connsiteY2" fmla="*/ 660795 h 2794253"/>
                  <a:gd name="connsiteX3" fmla="*/ 144133 w 1465723"/>
                  <a:gd name="connsiteY3" fmla="*/ 660795 h 2794253"/>
                  <a:gd name="connsiteX4" fmla="*/ 804928 w 1465723"/>
                  <a:gd name="connsiteY4" fmla="*/ 0 h 2794253"/>
                  <a:gd name="connsiteX5" fmla="*/ 1465723 w 1465723"/>
                  <a:gd name="connsiteY5" fmla="*/ 660795 h 2794253"/>
                  <a:gd name="connsiteX6" fmla="*/ 1135326 w 1465723"/>
                  <a:gd name="connsiteY6" fmla="*/ 660795 h 2794253"/>
                  <a:gd name="connsiteX7" fmla="*/ 1135326 w 1465723"/>
                  <a:gd name="connsiteY7" fmla="*/ 2784619 h 2794253"/>
                  <a:gd name="connsiteX8" fmla="*/ 3281 w 1465723"/>
                  <a:gd name="connsiteY8" fmla="*/ 2794253 h 2794253"/>
                  <a:gd name="connsiteX9" fmla="*/ 0 w 1465723"/>
                  <a:gd name="connsiteY9" fmla="*/ 2133358 h 2794253"/>
                  <a:gd name="connsiteX0" fmla="*/ 0 w 1467840"/>
                  <a:gd name="connsiteY0" fmla="*/ 2131241 h 2794253"/>
                  <a:gd name="connsiteX1" fmla="*/ 476648 w 1467840"/>
                  <a:gd name="connsiteY1" fmla="*/ 2123824 h 2794253"/>
                  <a:gd name="connsiteX2" fmla="*/ 476648 w 1467840"/>
                  <a:gd name="connsiteY2" fmla="*/ 660795 h 2794253"/>
                  <a:gd name="connsiteX3" fmla="*/ 146250 w 1467840"/>
                  <a:gd name="connsiteY3" fmla="*/ 660795 h 2794253"/>
                  <a:gd name="connsiteX4" fmla="*/ 807045 w 1467840"/>
                  <a:gd name="connsiteY4" fmla="*/ 0 h 2794253"/>
                  <a:gd name="connsiteX5" fmla="*/ 1467840 w 1467840"/>
                  <a:gd name="connsiteY5" fmla="*/ 660795 h 2794253"/>
                  <a:gd name="connsiteX6" fmla="*/ 1137443 w 1467840"/>
                  <a:gd name="connsiteY6" fmla="*/ 660795 h 2794253"/>
                  <a:gd name="connsiteX7" fmla="*/ 1137443 w 1467840"/>
                  <a:gd name="connsiteY7" fmla="*/ 2784619 h 2794253"/>
                  <a:gd name="connsiteX8" fmla="*/ 5398 w 1467840"/>
                  <a:gd name="connsiteY8" fmla="*/ 2794253 h 2794253"/>
                  <a:gd name="connsiteX9" fmla="*/ 0 w 1467840"/>
                  <a:gd name="connsiteY9" fmla="*/ 2131241 h 2794253"/>
                  <a:gd name="connsiteX0" fmla="*/ 0 w 1467841"/>
                  <a:gd name="connsiteY0" fmla="*/ 2127011 h 2794253"/>
                  <a:gd name="connsiteX1" fmla="*/ 476649 w 1467841"/>
                  <a:gd name="connsiteY1" fmla="*/ 2123824 h 2794253"/>
                  <a:gd name="connsiteX2" fmla="*/ 476649 w 1467841"/>
                  <a:gd name="connsiteY2" fmla="*/ 660795 h 2794253"/>
                  <a:gd name="connsiteX3" fmla="*/ 146251 w 1467841"/>
                  <a:gd name="connsiteY3" fmla="*/ 660795 h 2794253"/>
                  <a:gd name="connsiteX4" fmla="*/ 807046 w 1467841"/>
                  <a:gd name="connsiteY4" fmla="*/ 0 h 2794253"/>
                  <a:gd name="connsiteX5" fmla="*/ 1467841 w 1467841"/>
                  <a:gd name="connsiteY5" fmla="*/ 660795 h 2794253"/>
                  <a:gd name="connsiteX6" fmla="*/ 1137444 w 1467841"/>
                  <a:gd name="connsiteY6" fmla="*/ 660795 h 2794253"/>
                  <a:gd name="connsiteX7" fmla="*/ 1137444 w 1467841"/>
                  <a:gd name="connsiteY7" fmla="*/ 2784619 h 2794253"/>
                  <a:gd name="connsiteX8" fmla="*/ 5399 w 1467841"/>
                  <a:gd name="connsiteY8" fmla="*/ 2794253 h 2794253"/>
                  <a:gd name="connsiteX9" fmla="*/ 0 w 1467841"/>
                  <a:gd name="connsiteY9" fmla="*/ 2127011 h 2794253"/>
                  <a:gd name="connsiteX0" fmla="*/ 0 w 1469958"/>
                  <a:gd name="connsiteY0" fmla="*/ 2131244 h 2794253"/>
                  <a:gd name="connsiteX1" fmla="*/ 478766 w 1469958"/>
                  <a:gd name="connsiteY1" fmla="*/ 2123824 h 2794253"/>
                  <a:gd name="connsiteX2" fmla="*/ 478766 w 1469958"/>
                  <a:gd name="connsiteY2" fmla="*/ 660795 h 2794253"/>
                  <a:gd name="connsiteX3" fmla="*/ 148368 w 1469958"/>
                  <a:gd name="connsiteY3" fmla="*/ 660795 h 2794253"/>
                  <a:gd name="connsiteX4" fmla="*/ 809163 w 1469958"/>
                  <a:gd name="connsiteY4" fmla="*/ 0 h 2794253"/>
                  <a:gd name="connsiteX5" fmla="*/ 1469958 w 1469958"/>
                  <a:gd name="connsiteY5" fmla="*/ 660795 h 2794253"/>
                  <a:gd name="connsiteX6" fmla="*/ 1139561 w 1469958"/>
                  <a:gd name="connsiteY6" fmla="*/ 660795 h 2794253"/>
                  <a:gd name="connsiteX7" fmla="*/ 1139561 w 1469958"/>
                  <a:gd name="connsiteY7" fmla="*/ 2784619 h 2794253"/>
                  <a:gd name="connsiteX8" fmla="*/ 7516 w 1469958"/>
                  <a:gd name="connsiteY8" fmla="*/ 2794253 h 2794253"/>
                  <a:gd name="connsiteX9" fmla="*/ 0 w 1469958"/>
                  <a:gd name="connsiteY9" fmla="*/ 2131244 h 2794253"/>
                  <a:gd name="connsiteX0" fmla="*/ 0 w 1469959"/>
                  <a:gd name="connsiteY0" fmla="*/ 2127014 h 2794253"/>
                  <a:gd name="connsiteX1" fmla="*/ 478767 w 1469959"/>
                  <a:gd name="connsiteY1" fmla="*/ 2123824 h 2794253"/>
                  <a:gd name="connsiteX2" fmla="*/ 478767 w 1469959"/>
                  <a:gd name="connsiteY2" fmla="*/ 660795 h 2794253"/>
                  <a:gd name="connsiteX3" fmla="*/ 148369 w 1469959"/>
                  <a:gd name="connsiteY3" fmla="*/ 660795 h 2794253"/>
                  <a:gd name="connsiteX4" fmla="*/ 809164 w 1469959"/>
                  <a:gd name="connsiteY4" fmla="*/ 0 h 2794253"/>
                  <a:gd name="connsiteX5" fmla="*/ 1469959 w 1469959"/>
                  <a:gd name="connsiteY5" fmla="*/ 660795 h 2794253"/>
                  <a:gd name="connsiteX6" fmla="*/ 1139562 w 1469959"/>
                  <a:gd name="connsiteY6" fmla="*/ 660795 h 2794253"/>
                  <a:gd name="connsiteX7" fmla="*/ 1139562 w 1469959"/>
                  <a:gd name="connsiteY7" fmla="*/ 2784619 h 2794253"/>
                  <a:gd name="connsiteX8" fmla="*/ 7517 w 1469959"/>
                  <a:gd name="connsiteY8" fmla="*/ 2794253 h 2794253"/>
                  <a:gd name="connsiteX9" fmla="*/ 0 w 1469959"/>
                  <a:gd name="connsiteY9" fmla="*/ 2127014 h 2794253"/>
                  <a:gd name="connsiteX0" fmla="*/ 0 w 1469959"/>
                  <a:gd name="connsiteY0" fmla="*/ 2124897 h 2794253"/>
                  <a:gd name="connsiteX1" fmla="*/ 478767 w 1469959"/>
                  <a:gd name="connsiteY1" fmla="*/ 2123824 h 2794253"/>
                  <a:gd name="connsiteX2" fmla="*/ 478767 w 1469959"/>
                  <a:gd name="connsiteY2" fmla="*/ 660795 h 2794253"/>
                  <a:gd name="connsiteX3" fmla="*/ 148369 w 1469959"/>
                  <a:gd name="connsiteY3" fmla="*/ 660795 h 2794253"/>
                  <a:gd name="connsiteX4" fmla="*/ 809164 w 1469959"/>
                  <a:gd name="connsiteY4" fmla="*/ 0 h 2794253"/>
                  <a:gd name="connsiteX5" fmla="*/ 1469959 w 1469959"/>
                  <a:gd name="connsiteY5" fmla="*/ 660795 h 2794253"/>
                  <a:gd name="connsiteX6" fmla="*/ 1139562 w 1469959"/>
                  <a:gd name="connsiteY6" fmla="*/ 660795 h 2794253"/>
                  <a:gd name="connsiteX7" fmla="*/ 1139562 w 1469959"/>
                  <a:gd name="connsiteY7" fmla="*/ 2784619 h 2794253"/>
                  <a:gd name="connsiteX8" fmla="*/ 7517 w 1469959"/>
                  <a:gd name="connsiteY8" fmla="*/ 2794253 h 2794253"/>
                  <a:gd name="connsiteX9" fmla="*/ 0 w 1469959"/>
                  <a:gd name="connsiteY9" fmla="*/ 2124897 h 2794253"/>
                  <a:gd name="connsiteX0" fmla="*/ 3216 w 1473175"/>
                  <a:gd name="connsiteY0" fmla="*/ 2124897 h 2796370"/>
                  <a:gd name="connsiteX1" fmla="*/ 481983 w 1473175"/>
                  <a:gd name="connsiteY1" fmla="*/ 2123824 h 2796370"/>
                  <a:gd name="connsiteX2" fmla="*/ 481983 w 1473175"/>
                  <a:gd name="connsiteY2" fmla="*/ 660795 h 2796370"/>
                  <a:gd name="connsiteX3" fmla="*/ 151585 w 1473175"/>
                  <a:gd name="connsiteY3" fmla="*/ 660795 h 2796370"/>
                  <a:gd name="connsiteX4" fmla="*/ 812380 w 1473175"/>
                  <a:gd name="connsiteY4" fmla="*/ 0 h 2796370"/>
                  <a:gd name="connsiteX5" fmla="*/ 1473175 w 1473175"/>
                  <a:gd name="connsiteY5" fmla="*/ 660795 h 2796370"/>
                  <a:gd name="connsiteX6" fmla="*/ 1142778 w 1473175"/>
                  <a:gd name="connsiteY6" fmla="*/ 660795 h 2796370"/>
                  <a:gd name="connsiteX7" fmla="*/ 1142778 w 1473175"/>
                  <a:gd name="connsiteY7" fmla="*/ 2784619 h 2796370"/>
                  <a:gd name="connsiteX8" fmla="*/ 150 w 1473175"/>
                  <a:gd name="connsiteY8" fmla="*/ 2796370 h 2796370"/>
                  <a:gd name="connsiteX9" fmla="*/ 3216 w 1473175"/>
                  <a:gd name="connsiteY9" fmla="*/ 2124897 h 2796370"/>
                  <a:gd name="connsiteX0" fmla="*/ 0 w 1469959"/>
                  <a:gd name="connsiteY0" fmla="*/ 2124897 h 2796373"/>
                  <a:gd name="connsiteX1" fmla="*/ 478767 w 1469959"/>
                  <a:gd name="connsiteY1" fmla="*/ 2123824 h 2796373"/>
                  <a:gd name="connsiteX2" fmla="*/ 478767 w 1469959"/>
                  <a:gd name="connsiteY2" fmla="*/ 660795 h 2796373"/>
                  <a:gd name="connsiteX3" fmla="*/ 148369 w 1469959"/>
                  <a:gd name="connsiteY3" fmla="*/ 660795 h 2796373"/>
                  <a:gd name="connsiteX4" fmla="*/ 809164 w 1469959"/>
                  <a:gd name="connsiteY4" fmla="*/ 0 h 2796373"/>
                  <a:gd name="connsiteX5" fmla="*/ 1469959 w 1469959"/>
                  <a:gd name="connsiteY5" fmla="*/ 660795 h 2796373"/>
                  <a:gd name="connsiteX6" fmla="*/ 1139562 w 1469959"/>
                  <a:gd name="connsiteY6" fmla="*/ 660795 h 2796373"/>
                  <a:gd name="connsiteX7" fmla="*/ 1139562 w 1469959"/>
                  <a:gd name="connsiteY7" fmla="*/ 2784619 h 2796373"/>
                  <a:gd name="connsiteX8" fmla="*/ 1170 w 1469959"/>
                  <a:gd name="connsiteY8" fmla="*/ 2796373 h 2796373"/>
                  <a:gd name="connsiteX9" fmla="*/ 0 w 1469959"/>
                  <a:gd name="connsiteY9" fmla="*/ 2124897 h 2796373"/>
                  <a:gd name="connsiteX0" fmla="*/ 1182 w 1471141"/>
                  <a:gd name="connsiteY0" fmla="*/ 2124897 h 2796373"/>
                  <a:gd name="connsiteX1" fmla="*/ 479949 w 1471141"/>
                  <a:gd name="connsiteY1" fmla="*/ 2123824 h 2796373"/>
                  <a:gd name="connsiteX2" fmla="*/ 479949 w 1471141"/>
                  <a:gd name="connsiteY2" fmla="*/ 660795 h 2796373"/>
                  <a:gd name="connsiteX3" fmla="*/ 149551 w 1471141"/>
                  <a:gd name="connsiteY3" fmla="*/ 660795 h 2796373"/>
                  <a:gd name="connsiteX4" fmla="*/ 810346 w 1471141"/>
                  <a:gd name="connsiteY4" fmla="*/ 0 h 2796373"/>
                  <a:gd name="connsiteX5" fmla="*/ 1471141 w 1471141"/>
                  <a:gd name="connsiteY5" fmla="*/ 660795 h 2796373"/>
                  <a:gd name="connsiteX6" fmla="*/ 1140744 w 1471141"/>
                  <a:gd name="connsiteY6" fmla="*/ 660795 h 2796373"/>
                  <a:gd name="connsiteX7" fmla="*/ 1140744 w 1471141"/>
                  <a:gd name="connsiteY7" fmla="*/ 2784619 h 2796373"/>
                  <a:gd name="connsiteX8" fmla="*/ 235 w 1471141"/>
                  <a:gd name="connsiteY8" fmla="*/ 2796373 h 2796373"/>
                  <a:gd name="connsiteX9" fmla="*/ 1182 w 1471141"/>
                  <a:gd name="connsiteY9" fmla="*/ 2124897 h 2796373"/>
                  <a:gd name="connsiteX0" fmla="*/ 0 w 1469959"/>
                  <a:gd name="connsiteY0" fmla="*/ 2124897 h 2794256"/>
                  <a:gd name="connsiteX1" fmla="*/ 478767 w 1469959"/>
                  <a:gd name="connsiteY1" fmla="*/ 2123824 h 2794256"/>
                  <a:gd name="connsiteX2" fmla="*/ 478767 w 1469959"/>
                  <a:gd name="connsiteY2" fmla="*/ 660795 h 2794256"/>
                  <a:gd name="connsiteX3" fmla="*/ 148369 w 1469959"/>
                  <a:gd name="connsiteY3" fmla="*/ 660795 h 2794256"/>
                  <a:gd name="connsiteX4" fmla="*/ 809164 w 1469959"/>
                  <a:gd name="connsiteY4" fmla="*/ 0 h 2794256"/>
                  <a:gd name="connsiteX5" fmla="*/ 1469959 w 1469959"/>
                  <a:gd name="connsiteY5" fmla="*/ 660795 h 2794256"/>
                  <a:gd name="connsiteX6" fmla="*/ 1139562 w 1469959"/>
                  <a:gd name="connsiteY6" fmla="*/ 660795 h 2794256"/>
                  <a:gd name="connsiteX7" fmla="*/ 1139562 w 1469959"/>
                  <a:gd name="connsiteY7" fmla="*/ 2784619 h 2794256"/>
                  <a:gd name="connsiteX8" fmla="*/ 1170 w 1469959"/>
                  <a:gd name="connsiteY8" fmla="*/ 2794256 h 2794256"/>
                  <a:gd name="connsiteX9" fmla="*/ 0 w 1469959"/>
                  <a:gd name="connsiteY9" fmla="*/ 2124897 h 2794256"/>
                  <a:gd name="connsiteX0" fmla="*/ 0 w 1469959"/>
                  <a:gd name="connsiteY0" fmla="*/ 2124897 h 2792142"/>
                  <a:gd name="connsiteX1" fmla="*/ 478767 w 1469959"/>
                  <a:gd name="connsiteY1" fmla="*/ 2123824 h 2792142"/>
                  <a:gd name="connsiteX2" fmla="*/ 478767 w 1469959"/>
                  <a:gd name="connsiteY2" fmla="*/ 660795 h 2792142"/>
                  <a:gd name="connsiteX3" fmla="*/ 148369 w 1469959"/>
                  <a:gd name="connsiteY3" fmla="*/ 660795 h 2792142"/>
                  <a:gd name="connsiteX4" fmla="*/ 809164 w 1469959"/>
                  <a:gd name="connsiteY4" fmla="*/ 0 h 2792142"/>
                  <a:gd name="connsiteX5" fmla="*/ 1469959 w 1469959"/>
                  <a:gd name="connsiteY5" fmla="*/ 660795 h 2792142"/>
                  <a:gd name="connsiteX6" fmla="*/ 1139562 w 1469959"/>
                  <a:gd name="connsiteY6" fmla="*/ 660795 h 2792142"/>
                  <a:gd name="connsiteX7" fmla="*/ 1139562 w 1469959"/>
                  <a:gd name="connsiteY7" fmla="*/ 2784619 h 2792142"/>
                  <a:gd name="connsiteX8" fmla="*/ 1173 w 1469959"/>
                  <a:gd name="connsiteY8" fmla="*/ 2792142 h 2792142"/>
                  <a:gd name="connsiteX9" fmla="*/ 0 w 1469959"/>
                  <a:gd name="connsiteY9" fmla="*/ 2124897 h 2792142"/>
                  <a:gd name="connsiteX0" fmla="*/ 0 w 1469959"/>
                  <a:gd name="connsiteY0" fmla="*/ 2124897 h 2790029"/>
                  <a:gd name="connsiteX1" fmla="*/ 478767 w 1469959"/>
                  <a:gd name="connsiteY1" fmla="*/ 2123824 h 2790029"/>
                  <a:gd name="connsiteX2" fmla="*/ 478767 w 1469959"/>
                  <a:gd name="connsiteY2" fmla="*/ 660795 h 2790029"/>
                  <a:gd name="connsiteX3" fmla="*/ 148369 w 1469959"/>
                  <a:gd name="connsiteY3" fmla="*/ 660795 h 2790029"/>
                  <a:gd name="connsiteX4" fmla="*/ 809164 w 1469959"/>
                  <a:gd name="connsiteY4" fmla="*/ 0 h 2790029"/>
                  <a:gd name="connsiteX5" fmla="*/ 1469959 w 1469959"/>
                  <a:gd name="connsiteY5" fmla="*/ 660795 h 2790029"/>
                  <a:gd name="connsiteX6" fmla="*/ 1139562 w 1469959"/>
                  <a:gd name="connsiteY6" fmla="*/ 660795 h 2790029"/>
                  <a:gd name="connsiteX7" fmla="*/ 1139562 w 1469959"/>
                  <a:gd name="connsiteY7" fmla="*/ 2784619 h 2790029"/>
                  <a:gd name="connsiteX8" fmla="*/ 1176 w 1469959"/>
                  <a:gd name="connsiteY8" fmla="*/ 2790029 h 2790029"/>
                  <a:gd name="connsiteX9" fmla="*/ 0 w 1469959"/>
                  <a:gd name="connsiteY9" fmla="*/ 2124897 h 2790029"/>
                  <a:gd name="connsiteX0" fmla="*/ 0 w 1469959"/>
                  <a:gd name="connsiteY0" fmla="*/ 2124897 h 2785795"/>
                  <a:gd name="connsiteX1" fmla="*/ 478767 w 1469959"/>
                  <a:gd name="connsiteY1" fmla="*/ 2123824 h 2785795"/>
                  <a:gd name="connsiteX2" fmla="*/ 478767 w 1469959"/>
                  <a:gd name="connsiteY2" fmla="*/ 660795 h 2785795"/>
                  <a:gd name="connsiteX3" fmla="*/ 148369 w 1469959"/>
                  <a:gd name="connsiteY3" fmla="*/ 660795 h 2785795"/>
                  <a:gd name="connsiteX4" fmla="*/ 809164 w 1469959"/>
                  <a:gd name="connsiteY4" fmla="*/ 0 h 2785795"/>
                  <a:gd name="connsiteX5" fmla="*/ 1469959 w 1469959"/>
                  <a:gd name="connsiteY5" fmla="*/ 660795 h 2785795"/>
                  <a:gd name="connsiteX6" fmla="*/ 1139562 w 1469959"/>
                  <a:gd name="connsiteY6" fmla="*/ 660795 h 2785795"/>
                  <a:gd name="connsiteX7" fmla="*/ 1139562 w 1469959"/>
                  <a:gd name="connsiteY7" fmla="*/ 2784619 h 2785795"/>
                  <a:gd name="connsiteX8" fmla="*/ 1176 w 1469959"/>
                  <a:gd name="connsiteY8" fmla="*/ 2785795 h 2785795"/>
                  <a:gd name="connsiteX9" fmla="*/ 0 w 1469959"/>
                  <a:gd name="connsiteY9" fmla="*/ 2124897 h 2785795"/>
                  <a:gd name="connsiteX0" fmla="*/ 0 w 1469959"/>
                  <a:gd name="connsiteY0" fmla="*/ 2124897 h 2784619"/>
                  <a:gd name="connsiteX1" fmla="*/ 478767 w 1469959"/>
                  <a:gd name="connsiteY1" fmla="*/ 2123824 h 2784619"/>
                  <a:gd name="connsiteX2" fmla="*/ 478767 w 1469959"/>
                  <a:gd name="connsiteY2" fmla="*/ 660795 h 2784619"/>
                  <a:gd name="connsiteX3" fmla="*/ 148369 w 1469959"/>
                  <a:gd name="connsiteY3" fmla="*/ 660795 h 2784619"/>
                  <a:gd name="connsiteX4" fmla="*/ 809164 w 1469959"/>
                  <a:gd name="connsiteY4" fmla="*/ 0 h 2784619"/>
                  <a:gd name="connsiteX5" fmla="*/ 1469959 w 1469959"/>
                  <a:gd name="connsiteY5" fmla="*/ 660795 h 2784619"/>
                  <a:gd name="connsiteX6" fmla="*/ 1139562 w 1469959"/>
                  <a:gd name="connsiteY6" fmla="*/ 660795 h 2784619"/>
                  <a:gd name="connsiteX7" fmla="*/ 1139562 w 1469959"/>
                  <a:gd name="connsiteY7" fmla="*/ 2784619 h 2784619"/>
                  <a:gd name="connsiteX8" fmla="*/ 1176 w 1469959"/>
                  <a:gd name="connsiteY8" fmla="*/ 2783679 h 2784619"/>
                  <a:gd name="connsiteX9" fmla="*/ 0 w 1469959"/>
                  <a:gd name="connsiteY9" fmla="*/ 2124897 h 2784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9959" h="2784619">
                    <a:moveTo>
                      <a:pt x="0" y="2124897"/>
                    </a:moveTo>
                    <a:lnTo>
                      <a:pt x="478767" y="2123824"/>
                    </a:lnTo>
                    <a:lnTo>
                      <a:pt x="478767" y="660795"/>
                    </a:lnTo>
                    <a:lnTo>
                      <a:pt x="148369" y="660795"/>
                    </a:lnTo>
                    <a:lnTo>
                      <a:pt x="809164" y="0"/>
                    </a:lnTo>
                    <a:lnTo>
                      <a:pt x="1469959" y="660795"/>
                    </a:lnTo>
                    <a:lnTo>
                      <a:pt x="1139562" y="660795"/>
                    </a:lnTo>
                    <a:lnTo>
                      <a:pt x="1139562" y="2784619"/>
                    </a:lnTo>
                    <a:lnTo>
                      <a:pt x="1176" y="2783679"/>
                    </a:lnTo>
                    <a:cubicBezTo>
                      <a:pt x="82" y="2559147"/>
                      <a:pt x="1094" y="2349429"/>
                      <a:pt x="0" y="2124897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箭头: 左 12">
                <a:extLst>
                  <a:ext uri="{FF2B5EF4-FFF2-40B4-BE49-F238E27FC236}">
                    <a16:creationId xmlns:a16="http://schemas.microsoft.com/office/drawing/2014/main" id="{849FDC18-8EC2-41D9-A336-D48B52D75CE6}"/>
                  </a:ext>
                </a:extLst>
              </p:cNvPr>
              <p:cNvSpPr/>
              <p:nvPr/>
            </p:nvSpPr>
            <p:spPr>
              <a:xfrm>
                <a:off x="9044827" y="3425027"/>
                <a:ext cx="2784621" cy="1325562"/>
              </a:xfrm>
              <a:prstGeom prst="leftArrow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客户端发送自身</a:t>
                </a:r>
                <a:r>
                  <a:rPr lang="en-US" altLang="zh-CN" dirty="0"/>
                  <a:t>IP</a:t>
                </a:r>
                <a:r>
                  <a:rPr lang="zh-CN" altLang="en-US" dirty="0"/>
                  <a:t>地址</a:t>
                </a:r>
              </a:p>
            </p:txBody>
          </p:sp>
        </p:grpSp>
        <p:sp>
          <p:nvSpPr>
            <p:cNvPr id="46" name="流程图: 顺序访问存储器 45">
              <a:extLst>
                <a:ext uri="{FF2B5EF4-FFF2-40B4-BE49-F238E27FC236}">
                  <a16:creationId xmlns:a16="http://schemas.microsoft.com/office/drawing/2014/main" id="{24113AA1-ECE9-4480-872B-BE14362AF5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28203" y="4160621"/>
              <a:ext cx="1368000" cy="1368000"/>
            </a:xfrm>
            <a:prstGeom prst="flowChartMagneticTap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Gogisnet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客户端</a:t>
              </a:r>
            </a:p>
          </p:txBody>
        </p:sp>
      </p:grp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0BEF9D3-4E86-4246-8D66-1DCE82A01B70}"/>
              </a:ext>
            </a:extLst>
          </p:cNvPr>
          <p:cNvCxnSpPr>
            <a:cxnSpLocks/>
            <a:stCxn id="8" idx="2"/>
            <a:endCxn id="45" idx="1"/>
          </p:cNvCxnSpPr>
          <p:nvPr/>
        </p:nvCxnSpPr>
        <p:spPr>
          <a:xfrm rot="16200000" flipH="1">
            <a:off x="6553331" y="2140172"/>
            <a:ext cx="1999428" cy="53796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F803120-3161-4C35-9C6C-D3511A68F1BF}"/>
              </a:ext>
            </a:extLst>
          </p:cNvPr>
          <p:cNvSpPr txBox="1"/>
          <p:nvPr/>
        </p:nvSpPr>
        <p:spPr>
          <a:xfrm>
            <a:off x="4863240" y="5491136"/>
            <a:ext cx="15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根据</a:t>
            </a:r>
            <a:r>
              <a:rPr lang="en-US" altLang="zh-CN" sz="1600" dirty="0"/>
              <a:t>IP</a:t>
            </a:r>
            <a:r>
              <a:rPr lang="zh-CN" altLang="en-US" sz="1600" dirty="0"/>
              <a:t>找到从机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F0AEFE0-10DE-4B61-B8F5-12D27345CEF7}"/>
              </a:ext>
            </a:extLst>
          </p:cNvPr>
          <p:cNvCxnSpPr>
            <a:cxnSpLocks/>
            <a:stCxn id="59" idx="1"/>
            <a:endCxn id="8" idx="3"/>
          </p:cNvCxnSpPr>
          <p:nvPr/>
        </p:nvCxnSpPr>
        <p:spPr>
          <a:xfrm flipH="1">
            <a:off x="5523640" y="3505172"/>
            <a:ext cx="1144722" cy="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8F2D12B-2503-445E-901B-A0D9AE31510C}"/>
              </a:ext>
            </a:extLst>
          </p:cNvPr>
          <p:cNvSpPr/>
          <p:nvPr/>
        </p:nvSpPr>
        <p:spPr>
          <a:xfrm>
            <a:off x="6668362" y="3252343"/>
            <a:ext cx="1320800" cy="50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地址表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D4DE2B6-D3C0-40DC-B5C4-FBC10E39FDDC}"/>
              </a:ext>
            </a:extLst>
          </p:cNvPr>
          <p:cNvSpPr txBox="1"/>
          <p:nvPr/>
        </p:nvSpPr>
        <p:spPr>
          <a:xfrm>
            <a:off x="5485871" y="316183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运行时输入</a:t>
            </a:r>
          </a:p>
        </p:txBody>
      </p:sp>
    </p:spTree>
    <p:extLst>
      <p:ext uri="{BB962C8B-B14F-4D97-AF65-F5344CB8AC3E}">
        <p14:creationId xmlns:p14="http://schemas.microsoft.com/office/powerpoint/2010/main" val="169662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D51BA-E1B3-4635-800F-A57C9BE6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967D4-6BBF-4FE9-964E-25D967AF7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主机节点</a:t>
            </a:r>
          </a:p>
        </p:txBody>
      </p:sp>
    </p:spTree>
    <p:extLst>
      <p:ext uri="{BB962C8B-B14F-4D97-AF65-F5344CB8AC3E}">
        <p14:creationId xmlns:p14="http://schemas.microsoft.com/office/powerpoint/2010/main" val="48356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A45FC-3DAE-4A92-992D-9904BD91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主机节点系统设置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84530A1-D784-465E-B7F2-02DB6936A284}"/>
              </a:ext>
            </a:extLst>
          </p:cNvPr>
          <p:cNvGrpSpPr/>
          <p:nvPr/>
        </p:nvGrpSpPr>
        <p:grpSpPr>
          <a:xfrm>
            <a:off x="838200" y="1690688"/>
            <a:ext cx="7199364" cy="3383702"/>
            <a:chOff x="838200" y="1690688"/>
            <a:chExt cx="7199364" cy="3383702"/>
          </a:xfrm>
        </p:grpSpPr>
        <p:sp>
          <p:nvSpPr>
            <p:cNvPr id="24" name="左大括号 23">
              <a:extLst>
                <a:ext uri="{FF2B5EF4-FFF2-40B4-BE49-F238E27FC236}">
                  <a16:creationId xmlns:a16="http://schemas.microsoft.com/office/drawing/2014/main" id="{B166E66C-A8E9-4CF7-8105-329A3D49AF3A}"/>
                </a:ext>
              </a:extLst>
            </p:cNvPr>
            <p:cNvSpPr/>
            <p:nvPr/>
          </p:nvSpPr>
          <p:spPr>
            <a:xfrm>
              <a:off x="2998202" y="1690688"/>
              <a:ext cx="359681" cy="3220008"/>
            </a:xfrm>
            <a:prstGeom prst="leftBrace">
              <a:avLst>
                <a:gd name="adj1" fmla="val 57981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B42D0B-EE79-4B1A-9261-162BAC954896}"/>
                </a:ext>
              </a:extLst>
            </p:cNvPr>
            <p:cNvSpPr/>
            <p:nvPr/>
          </p:nvSpPr>
          <p:spPr>
            <a:xfrm>
              <a:off x="838200" y="3084692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系统设置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85FB8F5-FD8A-4FFF-A3C9-14A175211316}"/>
                </a:ext>
              </a:extLst>
            </p:cNvPr>
            <p:cNvSpPr/>
            <p:nvPr/>
          </p:nvSpPr>
          <p:spPr>
            <a:xfrm>
              <a:off x="3357885" y="1692764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节点信息设置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BBAC20-43CA-4AF4-8F1D-5AC7437925BF}"/>
                </a:ext>
              </a:extLst>
            </p:cNvPr>
            <p:cNvSpPr/>
            <p:nvPr/>
          </p:nvSpPr>
          <p:spPr>
            <a:xfrm>
              <a:off x="3357884" y="2338516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Gogisnet</a:t>
              </a:r>
              <a:r>
                <a:rPr lang="zh-CN" altLang="en-US" dirty="0"/>
                <a:t>设置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346C3D5-22C3-4947-99AD-A4D62A089662}"/>
                </a:ext>
              </a:extLst>
            </p:cNvPr>
            <p:cNvGrpSpPr/>
            <p:nvPr/>
          </p:nvGrpSpPr>
          <p:grpSpPr>
            <a:xfrm>
              <a:off x="3357883" y="2979852"/>
              <a:ext cx="4679681" cy="864000"/>
              <a:chOff x="3576319" y="4141037"/>
              <a:chExt cx="4679681" cy="864000"/>
            </a:xfrm>
          </p:grpSpPr>
          <p:sp>
            <p:nvSpPr>
              <p:cNvPr id="21" name="左大括号 20">
                <a:extLst>
                  <a:ext uri="{FF2B5EF4-FFF2-40B4-BE49-F238E27FC236}">
                    <a16:creationId xmlns:a16="http://schemas.microsoft.com/office/drawing/2014/main" id="{C219A546-259E-4D2B-980B-7E2CD3D2892E}"/>
                  </a:ext>
                </a:extLst>
              </p:cNvPr>
              <p:cNvSpPr/>
              <p:nvPr/>
            </p:nvSpPr>
            <p:spPr>
              <a:xfrm>
                <a:off x="5736318" y="4141037"/>
                <a:ext cx="359682" cy="857508"/>
              </a:xfrm>
              <a:prstGeom prst="leftBrace">
                <a:avLst>
                  <a:gd name="adj1" fmla="val 57981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2770956-D793-4167-9E63-70D23FAE8ABD}"/>
                  </a:ext>
                </a:extLst>
              </p:cNvPr>
              <p:cNvSpPr/>
              <p:nvPr/>
            </p:nvSpPr>
            <p:spPr>
              <a:xfrm>
                <a:off x="3576319" y="4362704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端口监听设置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A15A829-E624-45F9-9E61-D7954119571C}"/>
                  </a:ext>
                </a:extLst>
              </p:cNvPr>
              <p:cNvSpPr/>
              <p:nvPr/>
            </p:nvSpPr>
            <p:spPr>
              <a:xfrm>
                <a:off x="6096000" y="4141037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Gogisnet</a:t>
                </a:r>
                <a:r>
                  <a:rPr lang="zh-CN" altLang="en-US" dirty="0"/>
                  <a:t>端口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6FAD84D-7433-4DEB-BDB1-06FE734FAFD9}"/>
                  </a:ext>
                </a:extLst>
              </p:cNvPr>
              <p:cNvSpPr/>
              <p:nvPr/>
            </p:nvSpPr>
            <p:spPr>
              <a:xfrm>
                <a:off x="6096000" y="4573037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PressureMeter</a:t>
                </a:r>
                <a:r>
                  <a:rPr lang="zh-CN" altLang="en-US" dirty="0"/>
                  <a:t>端口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8A5A059-DAD4-4DE6-97BB-6514C246F20F}"/>
                </a:ext>
              </a:extLst>
            </p:cNvPr>
            <p:cNvGrpSpPr/>
            <p:nvPr/>
          </p:nvGrpSpPr>
          <p:grpSpPr>
            <a:xfrm>
              <a:off x="3357882" y="4046696"/>
              <a:ext cx="4679681" cy="864000"/>
              <a:chOff x="3576319" y="2605944"/>
              <a:chExt cx="4679681" cy="864000"/>
            </a:xfrm>
          </p:grpSpPr>
          <p:sp>
            <p:nvSpPr>
              <p:cNvPr id="19" name="左大括号 18">
                <a:extLst>
                  <a:ext uri="{FF2B5EF4-FFF2-40B4-BE49-F238E27FC236}">
                    <a16:creationId xmlns:a16="http://schemas.microsoft.com/office/drawing/2014/main" id="{857C7507-0AB9-49CB-B6C2-8525E094134E}"/>
                  </a:ext>
                </a:extLst>
              </p:cNvPr>
              <p:cNvSpPr/>
              <p:nvPr/>
            </p:nvSpPr>
            <p:spPr>
              <a:xfrm>
                <a:off x="5736319" y="2612436"/>
                <a:ext cx="359682" cy="857508"/>
              </a:xfrm>
              <a:prstGeom prst="leftBrace">
                <a:avLst>
                  <a:gd name="adj1" fmla="val 57981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2CDF51-0D55-4286-A543-63BC82773867}"/>
                  </a:ext>
                </a:extLst>
              </p:cNvPr>
              <p:cNvSpPr/>
              <p:nvPr/>
            </p:nvSpPr>
            <p:spPr>
              <a:xfrm>
                <a:off x="3576319" y="2821772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PressureMeter</a:t>
                </a:r>
                <a:r>
                  <a:rPr lang="zh-CN" altLang="en-US" dirty="0"/>
                  <a:t>设置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A29F56-764F-451A-A632-D95879F23E8E}"/>
                  </a:ext>
                </a:extLst>
              </p:cNvPr>
              <p:cNvSpPr/>
              <p:nvPr/>
            </p:nvSpPr>
            <p:spPr>
              <a:xfrm>
                <a:off x="6096000" y="2605944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Model</a:t>
                </a:r>
                <a:r>
                  <a:rPr lang="zh-CN" altLang="en-US" dirty="0"/>
                  <a:t>设置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18E9E43-209F-4E7A-960F-AB5B7B9D3253}"/>
                  </a:ext>
                </a:extLst>
              </p:cNvPr>
              <p:cNvSpPr/>
              <p:nvPr/>
            </p:nvSpPr>
            <p:spPr>
              <a:xfrm>
                <a:off x="6096000" y="3037944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URL</a:t>
                </a:r>
                <a:r>
                  <a:rPr lang="zh-CN" altLang="en-US" dirty="0"/>
                  <a:t>设置</a:t>
                </a:r>
              </a:p>
            </p:txBody>
          </p:sp>
        </p:grp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B88DD10E-CE47-4E71-B87D-856661235285}"/>
                </a:ext>
              </a:extLst>
            </p:cNvPr>
            <p:cNvSpPr/>
            <p:nvPr/>
          </p:nvSpPr>
          <p:spPr>
            <a:xfrm>
              <a:off x="1094743" y="3516692"/>
              <a:ext cx="1646916" cy="1125698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reflect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037919A-B16F-411E-8D19-CF05D48640C1}"/>
                </a:ext>
              </a:extLst>
            </p:cNvPr>
            <p:cNvSpPr/>
            <p:nvPr/>
          </p:nvSpPr>
          <p:spPr>
            <a:xfrm>
              <a:off x="838200" y="4642390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命令行参数</a:t>
              </a:r>
            </a:p>
          </p:txBody>
        </p:sp>
      </p:grpSp>
      <p:sp>
        <p:nvSpPr>
          <p:cNvPr id="28" name="流程图: 顺序访问存储器 27">
            <a:extLst>
              <a:ext uri="{FF2B5EF4-FFF2-40B4-BE49-F238E27FC236}">
                <a16:creationId xmlns:a16="http://schemas.microsoft.com/office/drawing/2014/main" id="{AC5FFF80-A49A-4053-BD92-306004734A57}"/>
              </a:ext>
            </a:extLst>
          </p:cNvPr>
          <p:cNvSpPr>
            <a:spLocks noChangeAspect="1"/>
          </p:cNvSpPr>
          <p:nvPr/>
        </p:nvSpPr>
        <p:spPr>
          <a:xfrm>
            <a:off x="9105080" y="3912726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测试服务单元</a:t>
            </a:r>
          </a:p>
        </p:txBody>
      </p:sp>
      <p:sp>
        <p:nvSpPr>
          <p:cNvPr id="29" name="流程图: 顺序访问存储器 28">
            <a:extLst>
              <a:ext uri="{FF2B5EF4-FFF2-40B4-BE49-F238E27FC236}">
                <a16:creationId xmlns:a16="http://schemas.microsoft.com/office/drawing/2014/main" id="{2410402D-B045-42E4-8634-9CFD92292581}"/>
              </a:ext>
            </a:extLst>
          </p:cNvPr>
          <p:cNvSpPr>
            <a:spLocks noChangeAspect="1"/>
          </p:cNvSpPr>
          <p:nvPr/>
        </p:nvSpPr>
        <p:spPr>
          <a:xfrm>
            <a:off x="9105080" y="951692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Gogisnet</a:t>
            </a:r>
            <a:endParaRPr lang="en-US" altLang="zh-CN" dirty="0"/>
          </a:p>
          <a:p>
            <a:pPr algn="ctr"/>
            <a:r>
              <a:rPr lang="zh-CN" altLang="en-US" dirty="0"/>
              <a:t>服务端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8E90C3-0D3E-4397-9AAA-78C402209599}"/>
              </a:ext>
            </a:extLst>
          </p:cNvPr>
          <p:cNvCxnSpPr>
            <a:stCxn id="5" idx="3"/>
            <a:endCxn id="29" idx="1"/>
          </p:cNvCxnSpPr>
          <p:nvPr/>
        </p:nvCxnSpPr>
        <p:spPr>
          <a:xfrm>
            <a:off x="5517885" y="1908764"/>
            <a:ext cx="3587195" cy="1672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5C40F33-D3FC-4BAF-A839-5B247E1F56E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 flipV="1">
            <a:off x="5517884" y="2076052"/>
            <a:ext cx="3587196" cy="4784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9BCB2D7-76E0-4CD6-AEE8-E57314B0D4B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8037563" y="4262696"/>
            <a:ext cx="1067517" cy="7743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76AABA5-0AA9-4F8A-84C8-C7107065C152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>
            <a:off x="8037563" y="4694696"/>
            <a:ext cx="1067517" cy="3423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556AED2-CF82-41C8-B612-54A590AA688C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8037564" y="2076052"/>
            <a:ext cx="1067516" cy="111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DBCB6CC-C2A0-44DB-977F-FBD95D969795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8037564" y="3627852"/>
            <a:ext cx="1067516" cy="14092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96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PressureMeterNet</vt:lpstr>
      <vt:lpstr>系统结构</vt:lpstr>
      <vt:lpstr>系统结构</vt:lpstr>
      <vt:lpstr>系统设置</vt:lpstr>
      <vt:lpstr>主机节点系统设置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PressureMeter-MasterNode</dc:title>
  <dc:creator>Yin Daheng</dc:creator>
  <cp:lastModifiedBy>Yin Daheng</cp:lastModifiedBy>
  <cp:revision>38</cp:revision>
  <dcterms:created xsi:type="dcterms:W3CDTF">2020-03-23T14:18:11Z</dcterms:created>
  <dcterms:modified xsi:type="dcterms:W3CDTF">2020-03-26T13:57:32Z</dcterms:modified>
</cp:coreProperties>
</file>