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2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64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BCBE4B-5A74-4146-A875-79D7AFCB2C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2B99AE9-4D16-443D-BAA8-A9A1521F73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450766-A0BB-407F-972A-3684C41F5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ED59C-8451-4AF0-8E5B-7BCCD4DD9320}" type="datetimeFigureOut">
              <a:rPr lang="zh-CN" altLang="en-US" smtClean="0"/>
              <a:t>2020/5/4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0FB068-DE2E-4384-BEFC-AD648B302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3F8D9F-4F69-4C8F-8856-C2D498078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011D5-BCAD-40EE-AD71-16C6E0C959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5420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0C813E-6285-4017-B0B1-0EDF20C6E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815423E-D678-474D-B9D8-629CF431B2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79BAE4-AE50-40C0-8BD7-6458EA7E5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ED59C-8451-4AF0-8E5B-7BCCD4DD9320}" type="datetimeFigureOut">
              <a:rPr lang="zh-CN" altLang="en-US" smtClean="0"/>
              <a:t>2020/5/4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2236DA-6444-403E-A95F-361F5AFB5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99E3DA-776D-4328-8924-41DC7902B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011D5-BCAD-40EE-AD71-16C6E0C959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426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B9631EF-7A38-4AAF-9563-177A9835B3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3EA58BE-5975-419B-B875-46FA1FA5C7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EEBE15-538F-46A1-85BB-3975D0FC2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ED59C-8451-4AF0-8E5B-7BCCD4DD9320}" type="datetimeFigureOut">
              <a:rPr lang="zh-CN" altLang="en-US" smtClean="0"/>
              <a:t>2020/5/4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677E1C-47FD-4F2A-B194-267A7AA2E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7A2A6F-350D-4386-8A4D-F80A10747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011D5-BCAD-40EE-AD71-16C6E0C959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1597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C30CEC-7A41-4024-813B-BF816EFA2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E2C24E-A628-4CBF-BDD7-2B7BFB5CE1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9E8517-BCB6-43C4-995D-0BF61FD5C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ED59C-8451-4AF0-8E5B-7BCCD4DD9320}" type="datetimeFigureOut">
              <a:rPr lang="zh-CN" altLang="en-US" smtClean="0"/>
              <a:t>2020/5/4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F928FF-AC9B-43CA-B863-5CF9A49A3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F39BF3-7F1C-4E07-8078-D6A336CF1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011D5-BCAD-40EE-AD71-16C6E0C959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3248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665DD5-ABB4-4C12-84AB-B0D89CFF7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6C640F6-83A8-433B-A282-F44B2B1D1B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0810FD-9CF9-4A7F-84D9-44D0337D3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ED59C-8451-4AF0-8E5B-7BCCD4DD9320}" type="datetimeFigureOut">
              <a:rPr lang="zh-CN" altLang="en-US" smtClean="0"/>
              <a:t>2020/5/4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F8B932-C9C2-4CB0-B36C-86373100D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CA0A30-59AE-4ECF-948D-29CEB4C70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011D5-BCAD-40EE-AD71-16C6E0C959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5827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09E6B0-7C1D-4C86-BAE5-EEEFD3006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BC680C-1C4F-44BF-984A-D939345B81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03B2E90-BE29-424E-9249-5A524D13AE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1E61A91-6E73-4ADA-96C5-E5DD087FD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ED59C-8451-4AF0-8E5B-7BCCD4DD9320}" type="datetimeFigureOut">
              <a:rPr lang="zh-CN" altLang="en-US" smtClean="0"/>
              <a:t>2020/5/4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4C1ABDD-2E25-441B-A76F-B5FD18749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32ADE62-BDCD-4BF7-BD35-B752C10B6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011D5-BCAD-40EE-AD71-16C6E0C959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0523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7DC2D2-AE7A-46B0-A49B-39C8285B3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66C73BE-933F-4CFF-8812-8A6269AC8C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40E974B-00C2-4E54-BD35-4981C8E4F9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A8E924B-1A5C-415F-8251-B382F3F8DE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632A5BA-8866-4AA5-BFE2-E319BE03DC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1B0D451-F6FD-4156-AB02-2E9E21653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ED59C-8451-4AF0-8E5B-7BCCD4DD9320}" type="datetimeFigureOut">
              <a:rPr lang="zh-CN" altLang="en-US" smtClean="0"/>
              <a:t>2020/5/4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3738EB1-171F-4A63-9E92-074C7AC02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274B214-48F0-46E3-B24A-431C16F3F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011D5-BCAD-40EE-AD71-16C6E0C959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9767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43815B-4E10-48BA-856C-6AE087D17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9B5AE68-C034-4B16-B9BF-733270171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ED59C-8451-4AF0-8E5B-7BCCD4DD9320}" type="datetimeFigureOut">
              <a:rPr lang="zh-CN" altLang="en-US" smtClean="0"/>
              <a:t>2020/5/4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A9E1B11-BE4B-4FE3-B8DD-8290C4CB1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F035C7A-9B10-4F9E-93D3-48B8DF6D7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011D5-BCAD-40EE-AD71-16C6E0C959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7264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EA8BA0F-EF9C-495E-BCB3-E94C209E9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ED59C-8451-4AF0-8E5B-7BCCD4DD9320}" type="datetimeFigureOut">
              <a:rPr lang="zh-CN" altLang="en-US" smtClean="0"/>
              <a:t>2020/5/4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B0A6EB2-E801-445F-8DCA-3DD9E2CCE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53917A4-7769-4FC8-8DAB-25FE01947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011D5-BCAD-40EE-AD71-16C6E0C959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6782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7B4093-3224-4889-97C3-EF5B5F55B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D7C7EE-DE29-4107-B8CE-CAC0105E4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5B6B9C6-BCC8-442A-A901-A9AECF917F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7152B38-22FA-46B4-97A5-4A05683D3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ED59C-8451-4AF0-8E5B-7BCCD4DD9320}" type="datetimeFigureOut">
              <a:rPr lang="zh-CN" altLang="en-US" smtClean="0"/>
              <a:t>2020/5/4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6B88C2A-424A-49C4-A5EB-0490AC0D5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4B32E69-B1D9-4D19-A9DE-C07B3AD9E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011D5-BCAD-40EE-AD71-16C6E0C959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8783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5F0C1D-2E44-4590-B984-A4ABF690E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9ADAC31-9DD2-4402-8D9B-65D7E37DEE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06B7638-1076-4112-AF30-91B8C2E3AC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296D76F-549A-4E60-9DCE-58A9D9B12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ED59C-8451-4AF0-8E5B-7BCCD4DD9320}" type="datetimeFigureOut">
              <a:rPr lang="zh-CN" altLang="en-US" smtClean="0"/>
              <a:t>2020/5/4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7F1FDD9-904E-41F7-B5D7-B256905E0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001DBD6-6098-4958-8A64-1145BF35B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011D5-BCAD-40EE-AD71-16C6E0C959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5572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7B64360-57B4-447D-87A4-061BDCF18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197F563-1433-4DCE-BCF1-CDEC1FFA1D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E008F9-4248-4BD9-9A91-89F397E0D6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4ED59C-8451-4AF0-8E5B-7BCCD4DD9320}" type="datetimeFigureOut">
              <a:rPr lang="zh-CN" altLang="en-US" smtClean="0"/>
              <a:t>2020/5/4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BD4772-E38B-47C9-B074-4B7664AA02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B152CC-D859-4BE0-9A8E-B0C71F77C3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D011D5-BCAD-40EE-AD71-16C6E0C959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1289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E80286-1D2B-4D53-86BD-2F0E16903E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ServiceCenter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0398774-FF22-499D-A5D8-EFC7A89DF0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业务组件</a:t>
            </a:r>
          </a:p>
        </p:txBody>
      </p:sp>
    </p:spTree>
    <p:extLst>
      <p:ext uri="{BB962C8B-B14F-4D97-AF65-F5344CB8AC3E}">
        <p14:creationId xmlns:p14="http://schemas.microsoft.com/office/powerpoint/2010/main" val="2560308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2" name="组合 171">
            <a:extLst>
              <a:ext uri="{FF2B5EF4-FFF2-40B4-BE49-F238E27FC236}">
                <a16:creationId xmlns:a16="http://schemas.microsoft.com/office/drawing/2014/main" id="{7B4BADE9-CDCC-403B-8C76-2AACBC2B9FCE}"/>
              </a:ext>
            </a:extLst>
          </p:cNvPr>
          <p:cNvGrpSpPr/>
          <p:nvPr/>
        </p:nvGrpSpPr>
        <p:grpSpPr>
          <a:xfrm>
            <a:off x="3335850" y="1678899"/>
            <a:ext cx="2196000" cy="754048"/>
            <a:chOff x="3072634" y="1096334"/>
            <a:chExt cx="2196000" cy="754048"/>
          </a:xfrm>
        </p:grpSpPr>
        <p:sp>
          <p:nvSpPr>
            <p:cNvPr id="4" name="矩形: 折角 3">
              <a:extLst>
                <a:ext uri="{FF2B5EF4-FFF2-40B4-BE49-F238E27FC236}">
                  <a16:creationId xmlns:a16="http://schemas.microsoft.com/office/drawing/2014/main" id="{8E8BE4A7-B62F-4CB6-A8F6-93E44CC20CC9}"/>
                </a:ext>
              </a:extLst>
            </p:cNvPr>
            <p:cNvSpPr/>
            <p:nvPr/>
          </p:nvSpPr>
          <p:spPr>
            <a:xfrm>
              <a:off x="3072634" y="1096334"/>
              <a:ext cx="2196000" cy="754048"/>
            </a:xfrm>
            <a:prstGeom prst="foldedCorner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zh-CN" altLang="en-US" dirty="0"/>
                <a:t>用户注册</a:t>
              </a: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A01807BE-A741-4EB4-9E16-D5E984F2B6AF}"/>
                </a:ext>
              </a:extLst>
            </p:cNvPr>
            <p:cNvSpPr/>
            <p:nvPr/>
          </p:nvSpPr>
          <p:spPr>
            <a:xfrm>
              <a:off x="3450634" y="1447360"/>
              <a:ext cx="1440000" cy="403021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封装</a:t>
              </a:r>
            </a:p>
          </p:txBody>
        </p:sp>
      </p:grpSp>
      <p:grpSp>
        <p:nvGrpSpPr>
          <p:cNvPr id="173" name="组合 172">
            <a:extLst>
              <a:ext uri="{FF2B5EF4-FFF2-40B4-BE49-F238E27FC236}">
                <a16:creationId xmlns:a16="http://schemas.microsoft.com/office/drawing/2014/main" id="{231528A0-3D6E-4676-A41E-603AC3A0D46F}"/>
              </a:ext>
            </a:extLst>
          </p:cNvPr>
          <p:cNvGrpSpPr/>
          <p:nvPr/>
        </p:nvGrpSpPr>
        <p:grpSpPr>
          <a:xfrm>
            <a:off x="6060000" y="1698560"/>
            <a:ext cx="2196000" cy="748648"/>
            <a:chOff x="5796784" y="1115995"/>
            <a:chExt cx="2196000" cy="748648"/>
          </a:xfrm>
        </p:grpSpPr>
        <p:sp>
          <p:nvSpPr>
            <p:cNvPr id="5" name="矩形: 折角 4">
              <a:extLst>
                <a:ext uri="{FF2B5EF4-FFF2-40B4-BE49-F238E27FC236}">
                  <a16:creationId xmlns:a16="http://schemas.microsoft.com/office/drawing/2014/main" id="{55A97D90-57B7-412F-928E-D90526607444}"/>
                </a:ext>
              </a:extLst>
            </p:cNvPr>
            <p:cNvSpPr/>
            <p:nvPr/>
          </p:nvSpPr>
          <p:spPr>
            <a:xfrm>
              <a:off x="5796784" y="1115995"/>
              <a:ext cx="2196000" cy="748648"/>
            </a:xfrm>
            <a:prstGeom prst="foldedCorner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zh-CN" altLang="en-US" dirty="0"/>
                <a:t>用户验证</a:t>
              </a:r>
              <a:endParaRPr lang="en-US" altLang="zh-CN" dirty="0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FD0748CE-2851-4BEC-996B-75A639007FF3}"/>
                </a:ext>
              </a:extLst>
            </p:cNvPr>
            <p:cNvSpPr/>
            <p:nvPr/>
          </p:nvSpPr>
          <p:spPr>
            <a:xfrm>
              <a:off x="6174784" y="1459398"/>
              <a:ext cx="1440000" cy="403021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封装</a:t>
              </a:r>
            </a:p>
          </p:txBody>
        </p:sp>
      </p:grpSp>
      <p:grpSp>
        <p:nvGrpSpPr>
          <p:cNvPr id="174" name="组合 173">
            <a:extLst>
              <a:ext uri="{FF2B5EF4-FFF2-40B4-BE49-F238E27FC236}">
                <a16:creationId xmlns:a16="http://schemas.microsoft.com/office/drawing/2014/main" id="{3FFE4D9A-D533-4DBF-B0C4-E550E356DD4E}"/>
              </a:ext>
            </a:extLst>
          </p:cNvPr>
          <p:cNvGrpSpPr/>
          <p:nvPr/>
        </p:nvGrpSpPr>
        <p:grpSpPr>
          <a:xfrm>
            <a:off x="8784150" y="1678899"/>
            <a:ext cx="2196000" cy="754048"/>
            <a:chOff x="8520934" y="1096334"/>
            <a:chExt cx="2196000" cy="754048"/>
          </a:xfrm>
        </p:grpSpPr>
        <p:sp>
          <p:nvSpPr>
            <p:cNvPr id="6" name="矩形: 折角 5">
              <a:extLst>
                <a:ext uri="{FF2B5EF4-FFF2-40B4-BE49-F238E27FC236}">
                  <a16:creationId xmlns:a16="http://schemas.microsoft.com/office/drawing/2014/main" id="{46744A60-0BAE-43AD-94EE-73725E2F94D8}"/>
                </a:ext>
              </a:extLst>
            </p:cNvPr>
            <p:cNvSpPr/>
            <p:nvPr/>
          </p:nvSpPr>
          <p:spPr>
            <a:xfrm>
              <a:off x="8520934" y="1096334"/>
              <a:ext cx="2196000" cy="754048"/>
            </a:xfrm>
            <a:prstGeom prst="foldedCorner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zh-CN" altLang="en-US" dirty="0"/>
                <a:t>密码修改</a:t>
              </a: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82196CCB-F066-4683-AB7D-727A88223EF3}"/>
                </a:ext>
              </a:extLst>
            </p:cNvPr>
            <p:cNvSpPr/>
            <p:nvPr/>
          </p:nvSpPr>
          <p:spPr>
            <a:xfrm>
              <a:off x="8898934" y="1447360"/>
              <a:ext cx="1440000" cy="403021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封装</a:t>
              </a:r>
            </a:p>
          </p:txBody>
        </p:sp>
      </p:grpSp>
      <p:sp>
        <p:nvSpPr>
          <p:cNvPr id="24" name="箭头: 上 23">
            <a:extLst>
              <a:ext uri="{FF2B5EF4-FFF2-40B4-BE49-F238E27FC236}">
                <a16:creationId xmlns:a16="http://schemas.microsoft.com/office/drawing/2014/main" id="{D78F390A-D1C3-48EF-B38F-97F9482EE213}"/>
              </a:ext>
            </a:extLst>
          </p:cNvPr>
          <p:cNvSpPr/>
          <p:nvPr/>
        </p:nvSpPr>
        <p:spPr>
          <a:xfrm rot="10800000">
            <a:off x="9435525" y="2449296"/>
            <a:ext cx="857250" cy="326882"/>
          </a:xfrm>
          <a:prstGeom prst="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箭头: 上 24">
            <a:extLst>
              <a:ext uri="{FF2B5EF4-FFF2-40B4-BE49-F238E27FC236}">
                <a16:creationId xmlns:a16="http://schemas.microsoft.com/office/drawing/2014/main" id="{F6D97DB0-4FF5-47F5-8F13-816C0FA90657}"/>
              </a:ext>
            </a:extLst>
          </p:cNvPr>
          <p:cNvSpPr/>
          <p:nvPr/>
        </p:nvSpPr>
        <p:spPr>
          <a:xfrm rot="10800000">
            <a:off x="6711613" y="2458823"/>
            <a:ext cx="857250" cy="326882"/>
          </a:xfrm>
          <a:prstGeom prst="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6" name="箭头: 上 25">
            <a:extLst>
              <a:ext uri="{FF2B5EF4-FFF2-40B4-BE49-F238E27FC236}">
                <a16:creationId xmlns:a16="http://schemas.microsoft.com/office/drawing/2014/main" id="{20E5EEA0-0E47-4DFD-81D5-4247ABC0FFF9}"/>
              </a:ext>
            </a:extLst>
          </p:cNvPr>
          <p:cNvSpPr/>
          <p:nvPr/>
        </p:nvSpPr>
        <p:spPr>
          <a:xfrm rot="10800000">
            <a:off x="3987225" y="2449296"/>
            <a:ext cx="857250" cy="326882"/>
          </a:xfrm>
          <a:prstGeom prst="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76" name="组合 175">
            <a:extLst>
              <a:ext uri="{FF2B5EF4-FFF2-40B4-BE49-F238E27FC236}">
                <a16:creationId xmlns:a16="http://schemas.microsoft.com/office/drawing/2014/main" id="{3FE48347-F13B-4AD1-8041-4138D7181DC4}"/>
              </a:ext>
            </a:extLst>
          </p:cNvPr>
          <p:cNvGrpSpPr/>
          <p:nvPr/>
        </p:nvGrpSpPr>
        <p:grpSpPr>
          <a:xfrm>
            <a:off x="3335850" y="2807464"/>
            <a:ext cx="2160000" cy="754048"/>
            <a:chOff x="3072634" y="2463008"/>
            <a:chExt cx="2160000" cy="754048"/>
          </a:xfrm>
        </p:grpSpPr>
        <p:sp>
          <p:nvSpPr>
            <p:cNvPr id="7" name="矩形: 折角 6">
              <a:extLst>
                <a:ext uri="{FF2B5EF4-FFF2-40B4-BE49-F238E27FC236}">
                  <a16:creationId xmlns:a16="http://schemas.microsoft.com/office/drawing/2014/main" id="{D0C3CDB3-1063-4960-965E-37DF48704F26}"/>
                </a:ext>
              </a:extLst>
            </p:cNvPr>
            <p:cNvSpPr/>
            <p:nvPr/>
          </p:nvSpPr>
          <p:spPr>
            <a:xfrm>
              <a:off x="3072634" y="2463008"/>
              <a:ext cx="2160000" cy="754048"/>
            </a:xfrm>
            <a:prstGeom prst="foldedCorner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函数：新增用户</a:t>
              </a:r>
              <a:endParaRPr lang="en-US" altLang="zh-CN" dirty="0"/>
            </a:p>
            <a:p>
              <a:pPr algn="ctr"/>
              <a:endParaRPr lang="zh-CN" altLang="en-US" dirty="0"/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ECAC171F-A515-47E4-8FA2-4217D457F732}"/>
                </a:ext>
              </a:extLst>
            </p:cNvPr>
            <p:cNvSpPr/>
            <p:nvPr/>
          </p:nvSpPr>
          <p:spPr>
            <a:xfrm>
              <a:off x="3072635" y="2859815"/>
              <a:ext cx="1031825" cy="357241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/>
                <a:t>用户名</a:t>
              </a:r>
              <a:endParaRPr lang="en-US" altLang="zh-CN" sz="1050" dirty="0"/>
            </a:p>
            <a:p>
              <a:pPr algn="ctr"/>
              <a:r>
                <a:rPr lang="zh-CN" altLang="en-US" sz="1050" dirty="0"/>
                <a:t>冲突检测</a:t>
              </a: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236C005E-39B5-4D3A-AE46-939DA34DBE9E}"/>
                </a:ext>
              </a:extLst>
            </p:cNvPr>
            <p:cNvSpPr/>
            <p:nvPr/>
          </p:nvSpPr>
          <p:spPr>
            <a:xfrm>
              <a:off x="4141931" y="2859815"/>
              <a:ext cx="922803" cy="357241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/>
                <a:t>用户信息</a:t>
              </a:r>
              <a:endParaRPr lang="en-US" altLang="zh-CN" sz="1050" dirty="0"/>
            </a:p>
            <a:p>
              <a:pPr algn="ctr"/>
              <a:r>
                <a:rPr lang="zh-CN" altLang="en-US" sz="1050" dirty="0"/>
                <a:t>写入数据库</a:t>
              </a:r>
            </a:p>
          </p:txBody>
        </p:sp>
      </p:grpSp>
      <p:grpSp>
        <p:nvGrpSpPr>
          <p:cNvPr id="177" name="组合 176">
            <a:extLst>
              <a:ext uri="{FF2B5EF4-FFF2-40B4-BE49-F238E27FC236}">
                <a16:creationId xmlns:a16="http://schemas.microsoft.com/office/drawing/2014/main" id="{7F5F5CBD-D691-4A19-B449-B89991403D8D}"/>
              </a:ext>
            </a:extLst>
          </p:cNvPr>
          <p:cNvGrpSpPr/>
          <p:nvPr/>
        </p:nvGrpSpPr>
        <p:grpSpPr>
          <a:xfrm>
            <a:off x="6060000" y="2818864"/>
            <a:ext cx="2160000" cy="750156"/>
            <a:chOff x="5796784" y="2474408"/>
            <a:chExt cx="2160000" cy="750156"/>
          </a:xfrm>
        </p:grpSpPr>
        <p:sp>
          <p:nvSpPr>
            <p:cNvPr id="8" name="矩形: 折角 7">
              <a:extLst>
                <a:ext uri="{FF2B5EF4-FFF2-40B4-BE49-F238E27FC236}">
                  <a16:creationId xmlns:a16="http://schemas.microsoft.com/office/drawing/2014/main" id="{3A7ADB65-5F6A-4972-A476-36C5597E3F43}"/>
                </a:ext>
              </a:extLst>
            </p:cNvPr>
            <p:cNvSpPr/>
            <p:nvPr/>
          </p:nvSpPr>
          <p:spPr>
            <a:xfrm>
              <a:off x="5796784" y="2474408"/>
              <a:ext cx="2160000" cy="748648"/>
            </a:xfrm>
            <a:prstGeom prst="foldedCorner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函数：验证用户</a:t>
              </a:r>
              <a:endParaRPr lang="en-US" altLang="zh-CN" dirty="0"/>
            </a:p>
            <a:p>
              <a:pPr algn="ctr"/>
              <a:endParaRPr lang="zh-CN" altLang="en-US" dirty="0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5708AEC9-9062-47AF-ADFA-0228A9233400}"/>
                </a:ext>
              </a:extLst>
            </p:cNvPr>
            <p:cNvSpPr/>
            <p:nvPr/>
          </p:nvSpPr>
          <p:spPr>
            <a:xfrm>
              <a:off x="6441813" y="2867323"/>
              <a:ext cx="869942" cy="357241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/>
                <a:t>验证用户</a:t>
              </a:r>
            </a:p>
          </p:txBody>
        </p:sp>
      </p:grpSp>
      <p:grpSp>
        <p:nvGrpSpPr>
          <p:cNvPr id="178" name="组合 177">
            <a:extLst>
              <a:ext uri="{FF2B5EF4-FFF2-40B4-BE49-F238E27FC236}">
                <a16:creationId xmlns:a16="http://schemas.microsoft.com/office/drawing/2014/main" id="{D1240EF2-EDD5-4A64-9989-1687CCF8B6F7}"/>
              </a:ext>
            </a:extLst>
          </p:cNvPr>
          <p:cNvGrpSpPr/>
          <p:nvPr/>
        </p:nvGrpSpPr>
        <p:grpSpPr>
          <a:xfrm>
            <a:off x="8784150" y="2807464"/>
            <a:ext cx="2160000" cy="754048"/>
            <a:chOff x="8520934" y="2463008"/>
            <a:chExt cx="2160000" cy="754048"/>
          </a:xfrm>
        </p:grpSpPr>
        <p:sp>
          <p:nvSpPr>
            <p:cNvPr id="9" name="矩形: 折角 8">
              <a:extLst>
                <a:ext uri="{FF2B5EF4-FFF2-40B4-BE49-F238E27FC236}">
                  <a16:creationId xmlns:a16="http://schemas.microsoft.com/office/drawing/2014/main" id="{E7370942-D304-4E9E-91FA-69DE2867D992}"/>
                </a:ext>
              </a:extLst>
            </p:cNvPr>
            <p:cNvSpPr/>
            <p:nvPr/>
          </p:nvSpPr>
          <p:spPr>
            <a:xfrm>
              <a:off x="8520934" y="2463008"/>
              <a:ext cx="2160000" cy="754048"/>
            </a:xfrm>
            <a:prstGeom prst="foldedCorner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函数：修改用户</a:t>
              </a:r>
              <a:endParaRPr lang="en-US" altLang="zh-CN" dirty="0"/>
            </a:p>
            <a:p>
              <a:pPr algn="ctr"/>
              <a:endParaRPr lang="zh-CN" altLang="en-US" dirty="0"/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1A1E9235-234F-4A11-B49E-78C37110A5B0}"/>
                </a:ext>
              </a:extLst>
            </p:cNvPr>
            <p:cNvSpPr/>
            <p:nvPr/>
          </p:nvSpPr>
          <p:spPr>
            <a:xfrm>
              <a:off x="8520934" y="2859814"/>
              <a:ext cx="869941" cy="357241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/>
                <a:t>验证用户</a:t>
              </a: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AEAD5FA7-BC8F-479E-B4F4-B41F64894D87}"/>
                </a:ext>
              </a:extLst>
            </p:cNvPr>
            <p:cNvSpPr/>
            <p:nvPr/>
          </p:nvSpPr>
          <p:spPr>
            <a:xfrm>
              <a:off x="9442519" y="2859813"/>
              <a:ext cx="1025012" cy="357241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/>
                <a:t>修改用户信息</a:t>
              </a:r>
            </a:p>
          </p:txBody>
        </p:sp>
      </p:grp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943B4F6A-39C1-4907-8560-0021C3F90625}"/>
              </a:ext>
            </a:extLst>
          </p:cNvPr>
          <p:cNvCxnSpPr>
            <a:cxnSpLocks/>
            <a:stCxn id="10" idx="0"/>
            <a:endCxn id="27" idx="2"/>
          </p:cNvCxnSpPr>
          <p:nvPr/>
        </p:nvCxnSpPr>
        <p:spPr>
          <a:xfrm flipH="1" flipV="1">
            <a:off x="3851764" y="3561512"/>
            <a:ext cx="390577" cy="362961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CFF48BA2-35EA-4DD6-BBA9-DC22A0A8D3E3}"/>
              </a:ext>
            </a:extLst>
          </p:cNvPr>
          <p:cNvCxnSpPr>
            <a:cxnSpLocks/>
            <a:stCxn id="32" idx="0"/>
            <a:endCxn id="28" idx="2"/>
          </p:cNvCxnSpPr>
          <p:nvPr/>
        </p:nvCxnSpPr>
        <p:spPr>
          <a:xfrm flipH="1" flipV="1">
            <a:off x="4866549" y="3561512"/>
            <a:ext cx="1393386" cy="362961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6EA61719-C17E-439D-BE1D-636886175B94}"/>
              </a:ext>
            </a:extLst>
          </p:cNvPr>
          <p:cNvCxnSpPr>
            <a:cxnSpLocks/>
            <a:stCxn id="12" idx="0"/>
            <a:endCxn id="29" idx="2"/>
          </p:cNvCxnSpPr>
          <p:nvPr/>
        </p:nvCxnSpPr>
        <p:spPr>
          <a:xfrm flipH="1" flipV="1">
            <a:off x="7140000" y="3569020"/>
            <a:ext cx="1588416" cy="353326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06828684-BA7E-4CF7-B3AF-B2A8550E61A2}"/>
              </a:ext>
            </a:extLst>
          </p:cNvPr>
          <p:cNvCxnSpPr>
            <a:cxnSpLocks/>
            <a:stCxn id="12" idx="0"/>
            <a:endCxn id="30" idx="2"/>
          </p:cNvCxnSpPr>
          <p:nvPr/>
        </p:nvCxnSpPr>
        <p:spPr>
          <a:xfrm flipV="1">
            <a:off x="8728416" y="3561511"/>
            <a:ext cx="490705" cy="360835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ED13E8C0-EB0F-449B-9D29-6F77AF09C0E2}"/>
              </a:ext>
            </a:extLst>
          </p:cNvPr>
          <p:cNvCxnSpPr>
            <a:cxnSpLocks/>
            <a:stCxn id="11" idx="0"/>
            <a:endCxn id="31" idx="2"/>
          </p:cNvCxnSpPr>
          <p:nvPr/>
        </p:nvCxnSpPr>
        <p:spPr>
          <a:xfrm flipH="1" flipV="1">
            <a:off x="10218241" y="3561510"/>
            <a:ext cx="984228" cy="362096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6F6A3F91-A553-40E8-B768-510248CA7A63}"/>
              </a:ext>
            </a:extLst>
          </p:cNvPr>
          <p:cNvGrpSpPr/>
          <p:nvPr/>
        </p:nvGrpSpPr>
        <p:grpSpPr>
          <a:xfrm>
            <a:off x="4550212" y="5704192"/>
            <a:ext cx="3647642" cy="1029443"/>
            <a:chOff x="958225" y="5118836"/>
            <a:chExt cx="3647642" cy="1029443"/>
          </a:xfrm>
        </p:grpSpPr>
        <p:sp>
          <p:nvSpPr>
            <p:cNvPr id="49" name="矩形: 折角 48">
              <a:extLst>
                <a:ext uri="{FF2B5EF4-FFF2-40B4-BE49-F238E27FC236}">
                  <a16:creationId xmlns:a16="http://schemas.microsoft.com/office/drawing/2014/main" id="{48353046-127A-488A-81D4-0EA7F1F9E803}"/>
                </a:ext>
              </a:extLst>
            </p:cNvPr>
            <p:cNvSpPr/>
            <p:nvPr/>
          </p:nvSpPr>
          <p:spPr>
            <a:xfrm>
              <a:off x="958225" y="5118836"/>
              <a:ext cx="3647642" cy="1029443"/>
            </a:xfrm>
            <a:prstGeom prst="foldedCorner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r>
                <a:rPr lang="zh-CN" altLang="en-US" dirty="0"/>
                <a:t>缓存操作函数</a:t>
              </a:r>
              <a:endParaRPr lang="en-US" altLang="zh-CN" dirty="0"/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68270B31-3CCC-4257-B9CF-38121F178136}"/>
                </a:ext>
              </a:extLst>
            </p:cNvPr>
            <p:cNvSpPr/>
            <p:nvPr/>
          </p:nvSpPr>
          <p:spPr>
            <a:xfrm>
              <a:off x="2260867" y="5257269"/>
              <a:ext cx="1031825" cy="357241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/>
                <a:t>查询用户密码</a:t>
              </a:r>
              <a:endParaRPr lang="en-US" altLang="zh-CN" sz="1050" dirty="0"/>
            </a:p>
            <a:p>
              <a:pPr algn="ctr"/>
              <a:r>
                <a:rPr lang="zh-CN" altLang="en-US" sz="1050" dirty="0"/>
                <a:t>（</a:t>
              </a:r>
              <a:r>
                <a:rPr lang="en-US" altLang="zh-CN" sz="1050" dirty="0"/>
                <a:t>GET</a:t>
              </a:r>
              <a:r>
                <a:rPr lang="zh-CN" altLang="en-US" sz="1050" dirty="0"/>
                <a:t>）</a:t>
              </a:r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03653A93-3D2C-4F2F-A9A6-AA64E74B9A15}"/>
                </a:ext>
              </a:extLst>
            </p:cNvPr>
            <p:cNvSpPr/>
            <p:nvPr/>
          </p:nvSpPr>
          <p:spPr>
            <a:xfrm>
              <a:off x="3427492" y="5259951"/>
              <a:ext cx="1031825" cy="357241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/>
                <a:t>删除用户信息</a:t>
              </a:r>
              <a:endParaRPr lang="en-US" altLang="zh-CN" sz="1050" dirty="0"/>
            </a:p>
            <a:p>
              <a:pPr algn="ctr"/>
              <a:r>
                <a:rPr lang="zh-CN" altLang="en-US" sz="1050" dirty="0"/>
                <a:t>（</a:t>
              </a:r>
              <a:r>
                <a:rPr lang="en-US" altLang="zh-CN" sz="1050" dirty="0"/>
                <a:t>DEL</a:t>
              </a:r>
              <a:r>
                <a:rPr lang="zh-CN" altLang="en-US" sz="1050" dirty="0"/>
                <a:t>）</a:t>
              </a:r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9DD32702-66D1-4411-B0F2-89137153F625}"/>
                </a:ext>
              </a:extLst>
            </p:cNvPr>
            <p:cNvSpPr/>
            <p:nvPr/>
          </p:nvSpPr>
          <p:spPr>
            <a:xfrm>
              <a:off x="1093580" y="5257269"/>
              <a:ext cx="1031825" cy="357241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/>
                <a:t>写入用户信息</a:t>
              </a:r>
              <a:endParaRPr lang="en-US" altLang="zh-CN" sz="1050" dirty="0"/>
            </a:p>
            <a:p>
              <a:pPr algn="ctr"/>
              <a:r>
                <a:rPr lang="zh-CN" altLang="en-US" sz="1050" dirty="0"/>
                <a:t>（</a:t>
              </a:r>
              <a:r>
                <a:rPr lang="en-US" altLang="zh-CN" sz="1050" dirty="0"/>
                <a:t>SET</a:t>
              </a:r>
              <a:r>
                <a:rPr lang="zh-CN" altLang="en-US" sz="1050" dirty="0"/>
                <a:t>）</a:t>
              </a:r>
            </a:p>
          </p:txBody>
        </p:sp>
      </p:grp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D2F56BE6-03DB-4A0A-93D4-B953478ED529}"/>
              </a:ext>
            </a:extLst>
          </p:cNvPr>
          <p:cNvGrpSpPr/>
          <p:nvPr/>
        </p:nvGrpSpPr>
        <p:grpSpPr>
          <a:xfrm>
            <a:off x="8404987" y="5704192"/>
            <a:ext cx="3647642" cy="1029443"/>
            <a:chOff x="958225" y="5118836"/>
            <a:chExt cx="3647642" cy="1029443"/>
          </a:xfrm>
        </p:grpSpPr>
        <p:sp>
          <p:nvSpPr>
            <p:cNvPr id="55" name="矩形: 折角 54">
              <a:extLst>
                <a:ext uri="{FF2B5EF4-FFF2-40B4-BE49-F238E27FC236}">
                  <a16:creationId xmlns:a16="http://schemas.microsoft.com/office/drawing/2014/main" id="{72DF280D-938F-44A1-A58B-FC29C1A5A5D8}"/>
                </a:ext>
              </a:extLst>
            </p:cNvPr>
            <p:cNvSpPr/>
            <p:nvPr/>
          </p:nvSpPr>
          <p:spPr>
            <a:xfrm>
              <a:off x="958225" y="5118836"/>
              <a:ext cx="3647642" cy="1029443"/>
            </a:xfrm>
            <a:prstGeom prst="foldedCorner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r>
                <a:rPr lang="zh-CN" altLang="en-US" dirty="0"/>
                <a:t>数据库操作函数</a:t>
              </a:r>
              <a:endParaRPr lang="en-US" altLang="zh-CN" dirty="0"/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1F9EAC18-AA28-45A2-8E4B-54CA47CAD6CD}"/>
                </a:ext>
              </a:extLst>
            </p:cNvPr>
            <p:cNvSpPr/>
            <p:nvPr/>
          </p:nvSpPr>
          <p:spPr>
            <a:xfrm>
              <a:off x="2260867" y="5257269"/>
              <a:ext cx="1031825" cy="357241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/>
                <a:t>查询用户密码</a:t>
              </a:r>
              <a:endParaRPr lang="en-US" altLang="zh-CN" sz="1050" dirty="0"/>
            </a:p>
            <a:p>
              <a:pPr algn="ctr"/>
              <a:r>
                <a:rPr lang="zh-CN" altLang="en-US" sz="1050" dirty="0"/>
                <a:t>（</a:t>
              </a:r>
              <a:r>
                <a:rPr lang="en-US" altLang="zh-CN" sz="1050" dirty="0"/>
                <a:t>SELECT</a:t>
              </a:r>
              <a:r>
                <a:rPr lang="zh-CN" altLang="en-US" sz="1050" dirty="0"/>
                <a:t>）</a:t>
              </a:r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54784A5A-9E42-426B-845F-7CF73B1E1868}"/>
                </a:ext>
              </a:extLst>
            </p:cNvPr>
            <p:cNvSpPr/>
            <p:nvPr/>
          </p:nvSpPr>
          <p:spPr>
            <a:xfrm>
              <a:off x="3427492" y="5259951"/>
              <a:ext cx="1031825" cy="357241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/>
                <a:t>更新用户信息</a:t>
              </a:r>
              <a:endParaRPr lang="en-US" altLang="zh-CN" sz="1050" dirty="0"/>
            </a:p>
            <a:p>
              <a:pPr algn="ctr"/>
              <a:r>
                <a:rPr lang="zh-CN" altLang="en-US" sz="1050" dirty="0"/>
                <a:t>（</a:t>
              </a:r>
              <a:r>
                <a:rPr lang="en-US" altLang="zh-CN" sz="1050" dirty="0"/>
                <a:t>UPDATE</a:t>
              </a:r>
              <a:r>
                <a:rPr lang="zh-CN" altLang="en-US" sz="1050" dirty="0"/>
                <a:t>）</a:t>
              </a:r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55301BE4-A0BB-4488-AF45-CD4475970A3B}"/>
                </a:ext>
              </a:extLst>
            </p:cNvPr>
            <p:cNvSpPr/>
            <p:nvPr/>
          </p:nvSpPr>
          <p:spPr>
            <a:xfrm>
              <a:off x="1093580" y="5257269"/>
              <a:ext cx="1031825" cy="357241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/>
                <a:t>写入用户信息</a:t>
              </a:r>
              <a:endParaRPr lang="en-US" altLang="zh-CN" sz="1050" dirty="0"/>
            </a:p>
            <a:p>
              <a:pPr algn="ctr"/>
              <a:r>
                <a:rPr lang="zh-CN" altLang="en-US" sz="1050" dirty="0"/>
                <a:t>（</a:t>
              </a:r>
              <a:r>
                <a:rPr lang="en-US" altLang="zh-CN" sz="1050" dirty="0"/>
                <a:t>INSERT</a:t>
              </a:r>
              <a:r>
                <a:rPr lang="zh-CN" altLang="en-US" sz="1050" dirty="0"/>
                <a:t>）</a:t>
              </a:r>
            </a:p>
          </p:txBody>
        </p:sp>
      </p:grp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778550FE-AFB6-49B9-8708-B4308E28BFAD}"/>
              </a:ext>
            </a:extLst>
          </p:cNvPr>
          <p:cNvCxnSpPr>
            <a:cxnSpLocks/>
            <a:stCxn id="50" idx="0"/>
            <a:endCxn id="80" idx="2"/>
          </p:cNvCxnSpPr>
          <p:nvPr/>
        </p:nvCxnSpPr>
        <p:spPr>
          <a:xfrm flipH="1" flipV="1">
            <a:off x="3698948" y="4725888"/>
            <a:ext cx="2669819" cy="1116737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2153770C-BE28-467A-B2BA-C735FF87A16C}"/>
              </a:ext>
            </a:extLst>
          </p:cNvPr>
          <p:cNvCxnSpPr>
            <a:cxnSpLocks/>
            <a:stCxn id="56" idx="0"/>
            <a:endCxn id="81" idx="2"/>
          </p:cNvCxnSpPr>
          <p:nvPr/>
        </p:nvCxnSpPr>
        <p:spPr>
          <a:xfrm flipH="1" flipV="1">
            <a:off x="4506424" y="4725634"/>
            <a:ext cx="5717118" cy="1116991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7216EACB-FAAB-452D-A8EB-B02DAC6ACAD6}"/>
              </a:ext>
            </a:extLst>
          </p:cNvPr>
          <p:cNvCxnSpPr>
            <a:cxnSpLocks/>
            <a:stCxn id="52" idx="0"/>
            <a:endCxn id="82" idx="2"/>
          </p:cNvCxnSpPr>
          <p:nvPr/>
        </p:nvCxnSpPr>
        <p:spPr>
          <a:xfrm flipV="1">
            <a:off x="5201480" y="4722007"/>
            <a:ext cx="515220" cy="1120618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CCD7355F-EB46-4153-AF86-407EF3039B72}"/>
              </a:ext>
            </a:extLst>
          </p:cNvPr>
          <p:cNvCxnSpPr>
            <a:cxnSpLocks/>
            <a:stCxn id="58" idx="0"/>
            <a:endCxn id="83" idx="2"/>
          </p:cNvCxnSpPr>
          <p:nvPr/>
        </p:nvCxnSpPr>
        <p:spPr>
          <a:xfrm flipH="1" flipV="1">
            <a:off x="6524626" y="4722007"/>
            <a:ext cx="2531629" cy="1120618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30" name="组合 129">
            <a:extLst>
              <a:ext uri="{FF2B5EF4-FFF2-40B4-BE49-F238E27FC236}">
                <a16:creationId xmlns:a16="http://schemas.microsoft.com/office/drawing/2014/main" id="{439372B8-3318-4C3E-B425-E0329F8847D4}"/>
              </a:ext>
            </a:extLst>
          </p:cNvPr>
          <p:cNvGrpSpPr/>
          <p:nvPr/>
        </p:nvGrpSpPr>
        <p:grpSpPr>
          <a:xfrm>
            <a:off x="3331748" y="3924473"/>
            <a:ext cx="1820229" cy="805042"/>
            <a:chOff x="957269" y="3731028"/>
            <a:chExt cx="1820229" cy="805042"/>
          </a:xfrm>
        </p:grpSpPr>
        <p:sp>
          <p:nvSpPr>
            <p:cNvPr id="10" name="矩形: 折角 9">
              <a:extLst>
                <a:ext uri="{FF2B5EF4-FFF2-40B4-BE49-F238E27FC236}">
                  <a16:creationId xmlns:a16="http://schemas.microsoft.com/office/drawing/2014/main" id="{95091DE8-0120-40CB-AE1A-74C916011DF4}"/>
                </a:ext>
              </a:extLst>
            </p:cNvPr>
            <p:cNvSpPr/>
            <p:nvPr/>
          </p:nvSpPr>
          <p:spPr>
            <a:xfrm>
              <a:off x="958225" y="3731028"/>
              <a:ext cx="1819273" cy="805042"/>
            </a:xfrm>
            <a:prstGeom prst="foldedCorner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检查用户存在性</a:t>
              </a:r>
              <a:endParaRPr lang="en-US" altLang="zh-CN" dirty="0"/>
            </a:p>
            <a:p>
              <a:pPr algn="ctr"/>
              <a:endParaRPr lang="en-US" altLang="zh-CN" dirty="0"/>
            </a:p>
          </p:txBody>
        </p:sp>
        <p:sp>
          <p:nvSpPr>
            <p:cNvPr id="80" name="矩形 79">
              <a:extLst>
                <a:ext uri="{FF2B5EF4-FFF2-40B4-BE49-F238E27FC236}">
                  <a16:creationId xmlns:a16="http://schemas.microsoft.com/office/drawing/2014/main" id="{635E60BD-80AD-48E5-9334-5CE6AE87972E}"/>
                </a:ext>
              </a:extLst>
            </p:cNvPr>
            <p:cNvSpPr/>
            <p:nvPr/>
          </p:nvSpPr>
          <p:spPr>
            <a:xfrm>
              <a:off x="957269" y="4175202"/>
              <a:ext cx="734400" cy="357241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/>
                <a:t>在缓存中</a:t>
              </a:r>
              <a:endParaRPr lang="en-US" altLang="zh-CN" sz="1050" dirty="0"/>
            </a:p>
            <a:p>
              <a:pPr algn="ctr"/>
              <a:r>
                <a:rPr lang="zh-CN" altLang="en-US" sz="1050" dirty="0"/>
                <a:t>查找用户</a:t>
              </a:r>
            </a:p>
          </p:txBody>
        </p:sp>
        <p:sp>
          <p:nvSpPr>
            <p:cNvPr id="81" name="矩形 80">
              <a:extLst>
                <a:ext uri="{FF2B5EF4-FFF2-40B4-BE49-F238E27FC236}">
                  <a16:creationId xmlns:a16="http://schemas.microsoft.com/office/drawing/2014/main" id="{F661E51C-2C5B-460D-88EF-171CF7039DE3}"/>
                </a:ext>
              </a:extLst>
            </p:cNvPr>
            <p:cNvSpPr/>
            <p:nvPr/>
          </p:nvSpPr>
          <p:spPr>
            <a:xfrm>
              <a:off x="1691670" y="4174948"/>
              <a:ext cx="880549" cy="357241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/>
                <a:t>在数据库中</a:t>
              </a:r>
              <a:endParaRPr lang="en-US" altLang="zh-CN" sz="1050" dirty="0"/>
            </a:p>
            <a:p>
              <a:pPr algn="ctr"/>
              <a:r>
                <a:rPr lang="zh-CN" altLang="en-US" sz="1050" dirty="0"/>
                <a:t>查找用户</a:t>
              </a:r>
            </a:p>
          </p:txBody>
        </p:sp>
      </p:grpSp>
      <p:grpSp>
        <p:nvGrpSpPr>
          <p:cNvPr id="131" name="组合 130">
            <a:extLst>
              <a:ext uri="{FF2B5EF4-FFF2-40B4-BE49-F238E27FC236}">
                <a16:creationId xmlns:a16="http://schemas.microsoft.com/office/drawing/2014/main" id="{859A3EDD-82EF-4030-B535-5B24166720B1}"/>
              </a:ext>
            </a:extLst>
          </p:cNvPr>
          <p:cNvGrpSpPr/>
          <p:nvPr/>
        </p:nvGrpSpPr>
        <p:grpSpPr>
          <a:xfrm>
            <a:off x="5349049" y="3924473"/>
            <a:ext cx="1820523" cy="805042"/>
            <a:chOff x="3811001" y="3731028"/>
            <a:chExt cx="1820523" cy="805042"/>
          </a:xfrm>
        </p:grpSpPr>
        <p:sp>
          <p:nvSpPr>
            <p:cNvPr id="32" name="矩形: 折角 31">
              <a:extLst>
                <a:ext uri="{FF2B5EF4-FFF2-40B4-BE49-F238E27FC236}">
                  <a16:creationId xmlns:a16="http://schemas.microsoft.com/office/drawing/2014/main" id="{49A43C5D-FBAA-478A-9BF3-25E88B2C5869}"/>
                </a:ext>
              </a:extLst>
            </p:cNvPr>
            <p:cNvSpPr/>
            <p:nvPr/>
          </p:nvSpPr>
          <p:spPr>
            <a:xfrm>
              <a:off x="3812250" y="3731028"/>
              <a:ext cx="1819274" cy="805042"/>
            </a:xfrm>
            <a:prstGeom prst="foldedCorner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插入用户信息</a:t>
              </a:r>
              <a:endParaRPr lang="en-US" altLang="zh-CN" dirty="0"/>
            </a:p>
            <a:p>
              <a:pPr algn="ctr"/>
              <a:endParaRPr lang="en-US" altLang="zh-CN" dirty="0"/>
            </a:p>
          </p:txBody>
        </p:sp>
        <p:sp>
          <p:nvSpPr>
            <p:cNvPr id="82" name="矩形 81">
              <a:extLst>
                <a:ext uri="{FF2B5EF4-FFF2-40B4-BE49-F238E27FC236}">
                  <a16:creationId xmlns:a16="http://schemas.microsoft.com/office/drawing/2014/main" id="{EB0196F4-3972-4C0F-B0F0-50771211C159}"/>
                </a:ext>
              </a:extLst>
            </p:cNvPr>
            <p:cNvSpPr/>
            <p:nvPr/>
          </p:nvSpPr>
          <p:spPr>
            <a:xfrm>
              <a:off x="3811001" y="4171321"/>
              <a:ext cx="735302" cy="357241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/>
                <a:t>在缓存中</a:t>
              </a:r>
              <a:endParaRPr lang="en-US" altLang="zh-CN" sz="1050" dirty="0"/>
            </a:p>
            <a:p>
              <a:pPr algn="ctr"/>
              <a:r>
                <a:rPr lang="zh-CN" altLang="en-US" sz="1050" dirty="0"/>
                <a:t>写入用户</a:t>
              </a:r>
            </a:p>
          </p:txBody>
        </p:sp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2D442F4B-8A49-4A8D-8D2B-65DB4AF5EDC9}"/>
                </a:ext>
              </a:extLst>
            </p:cNvPr>
            <p:cNvSpPr/>
            <p:nvPr/>
          </p:nvSpPr>
          <p:spPr>
            <a:xfrm>
              <a:off x="4546303" y="4171321"/>
              <a:ext cx="880549" cy="357241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/>
                <a:t>在数据库中</a:t>
              </a:r>
              <a:endParaRPr lang="en-US" altLang="zh-CN" sz="1050" dirty="0"/>
            </a:p>
            <a:p>
              <a:pPr algn="ctr"/>
              <a:r>
                <a:rPr lang="zh-CN" altLang="en-US" sz="1050" dirty="0"/>
                <a:t>写入用户</a:t>
              </a:r>
            </a:p>
          </p:txBody>
        </p:sp>
      </p:grpSp>
      <p:grpSp>
        <p:nvGrpSpPr>
          <p:cNvPr id="132" name="组合 131">
            <a:extLst>
              <a:ext uri="{FF2B5EF4-FFF2-40B4-BE49-F238E27FC236}">
                <a16:creationId xmlns:a16="http://schemas.microsoft.com/office/drawing/2014/main" id="{5ED5517E-4263-4350-BB42-F79794D53C13}"/>
              </a:ext>
            </a:extLst>
          </p:cNvPr>
          <p:cNvGrpSpPr/>
          <p:nvPr/>
        </p:nvGrpSpPr>
        <p:grpSpPr>
          <a:xfrm>
            <a:off x="7365701" y="3922346"/>
            <a:ext cx="2725429" cy="809296"/>
            <a:chOff x="6666275" y="3731028"/>
            <a:chExt cx="2725429" cy="809296"/>
          </a:xfrm>
        </p:grpSpPr>
        <p:sp>
          <p:nvSpPr>
            <p:cNvPr id="12" name="矩形: 折角 11">
              <a:extLst>
                <a:ext uri="{FF2B5EF4-FFF2-40B4-BE49-F238E27FC236}">
                  <a16:creationId xmlns:a16="http://schemas.microsoft.com/office/drawing/2014/main" id="{B9C65E50-5E5B-4531-83BE-6A0F67D08EC4}"/>
                </a:ext>
              </a:extLst>
            </p:cNvPr>
            <p:cNvSpPr/>
            <p:nvPr/>
          </p:nvSpPr>
          <p:spPr>
            <a:xfrm>
              <a:off x="6666275" y="3731028"/>
              <a:ext cx="2725429" cy="805042"/>
            </a:xfrm>
            <a:prstGeom prst="foldedCorner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验证用户名密码</a:t>
              </a:r>
              <a:endParaRPr lang="en-US" altLang="zh-CN" dirty="0"/>
            </a:p>
            <a:p>
              <a:pPr algn="ctr"/>
              <a:endParaRPr lang="en-US" altLang="zh-CN" dirty="0"/>
            </a:p>
          </p:txBody>
        </p:sp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D0421410-A8C2-443B-A7A9-90A9827FF674}"/>
                </a:ext>
              </a:extLst>
            </p:cNvPr>
            <p:cNvSpPr/>
            <p:nvPr/>
          </p:nvSpPr>
          <p:spPr>
            <a:xfrm>
              <a:off x="6675052" y="4183083"/>
              <a:ext cx="793652" cy="357241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/>
                <a:t>在缓存中</a:t>
              </a:r>
              <a:endParaRPr lang="en-US" altLang="zh-CN" sz="1050" dirty="0"/>
            </a:p>
            <a:p>
              <a:pPr algn="ctr"/>
              <a:r>
                <a:rPr lang="zh-CN" altLang="en-US" sz="1050" dirty="0"/>
                <a:t>查找用户</a:t>
              </a:r>
            </a:p>
          </p:txBody>
        </p:sp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3F8CBEF2-5CB3-4989-A09C-DB68BA55699B}"/>
                </a:ext>
              </a:extLst>
            </p:cNvPr>
            <p:cNvSpPr/>
            <p:nvPr/>
          </p:nvSpPr>
          <p:spPr>
            <a:xfrm>
              <a:off x="7468704" y="4183083"/>
              <a:ext cx="880549" cy="357241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/>
                <a:t>在数据库中</a:t>
              </a:r>
              <a:endParaRPr lang="en-US" altLang="zh-CN" sz="1050" dirty="0"/>
            </a:p>
            <a:p>
              <a:pPr algn="ctr"/>
              <a:r>
                <a:rPr lang="zh-CN" altLang="en-US" sz="1050" dirty="0"/>
                <a:t>查找用户</a:t>
              </a:r>
            </a:p>
          </p:txBody>
        </p:sp>
        <p:sp>
          <p:nvSpPr>
            <p:cNvPr id="86" name="矩形 85">
              <a:extLst>
                <a:ext uri="{FF2B5EF4-FFF2-40B4-BE49-F238E27FC236}">
                  <a16:creationId xmlns:a16="http://schemas.microsoft.com/office/drawing/2014/main" id="{FDCBB9B8-B658-4811-A8DC-C6B5688071E9}"/>
                </a:ext>
              </a:extLst>
            </p:cNvPr>
            <p:cNvSpPr/>
            <p:nvPr/>
          </p:nvSpPr>
          <p:spPr>
            <a:xfrm>
              <a:off x="8349253" y="4185469"/>
              <a:ext cx="880549" cy="354855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/>
                <a:t>找到的用户暂存到缓存</a:t>
              </a:r>
            </a:p>
          </p:txBody>
        </p:sp>
      </p:grpSp>
      <p:cxnSp>
        <p:nvCxnSpPr>
          <p:cNvPr id="94" name="直接箭头连接符 93">
            <a:extLst>
              <a:ext uri="{FF2B5EF4-FFF2-40B4-BE49-F238E27FC236}">
                <a16:creationId xmlns:a16="http://schemas.microsoft.com/office/drawing/2014/main" id="{1857C51B-7CD2-4B9B-BB78-1A98D7BE5018}"/>
              </a:ext>
            </a:extLst>
          </p:cNvPr>
          <p:cNvCxnSpPr>
            <a:cxnSpLocks/>
            <a:stCxn id="56" idx="0"/>
            <a:endCxn id="85" idx="2"/>
          </p:cNvCxnSpPr>
          <p:nvPr/>
        </p:nvCxnSpPr>
        <p:spPr>
          <a:xfrm flipH="1" flipV="1">
            <a:off x="8608405" y="4731642"/>
            <a:ext cx="1615137" cy="1110983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直接箭头连接符 100">
            <a:extLst>
              <a:ext uri="{FF2B5EF4-FFF2-40B4-BE49-F238E27FC236}">
                <a16:creationId xmlns:a16="http://schemas.microsoft.com/office/drawing/2014/main" id="{3B61F4CE-F2BF-43A6-8765-D72B556E79F0}"/>
              </a:ext>
            </a:extLst>
          </p:cNvPr>
          <p:cNvCxnSpPr>
            <a:cxnSpLocks/>
            <a:stCxn id="58" idx="0"/>
            <a:endCxn id="86" idx="2"/>
          </p:cNvCxnSpPr>
          <p:nvPr/>
        </p:nvCxnSpPr>
        <p:spPr>
          <a:xfrm flipV="1">
            <a:off x="9056255" y="4731642"/>
            <a:ext cx="432699" cy="1110983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" name="组合 2">
            <a:extLst>
              <a:ext uri="{FF2B5EF4-FFF2-40B4-BE49-F238E27FC236}">
                <a16:creationId xmlns:a16="http://schemas.microsoft.com/office/drawing/2014/main" id="{AA4293BE-D1B2-4959-9092-9BD05866F99D}"/>
              </a:ext>
            </a:extLst>
          </p:cNvPr>
          <p:cNvGrpSpPr/>
          <p:nvPr/>
        </p:nvGrpSpPr>
        <p:grpSpPr>
          <a:xfrm>
            <a:off x="10289725" y="3923606"/>
            <a:ext cx="1821600" cy="805909"/>
            <a:chOff x="9428972" y="4018047"/>
            <a:chExt cx="1762904" cy="805909"/>
          </a:xfrm>
        </p:grpSpPr>
        <p:sp>
          <p:nvSpPr>
            <p:cNvPr id="11" name="矩形: 折角 10">
              <a:extLst>
                <a:ext uri="{FF2B5EF4-FFF2-40B4-BE49-F238E27FC236}">
                  <a16:creationId xmlns:a16="http://schemas.microsoft.com/office/drawing/2014/main" id="{EFF2E280-A417-4222-94D2-525D968EF246}"/>
                </a:ext>
              </a:extLst>
            </p:cNvPr>
            <p:cNvSpPr/>
            <p:nvPr/>
          </p:nvSpPr>
          <p:spPr>
            <a:xfrm>
              <a:off x="9432734" y="4018047"/>
              <a:ext cx="1759142" cy="805042"/>
            </a:xfrm>
            <a:prstGeom prst="foldedCorner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更新用户信息</a:t>
              </a:r>
              <a:endParaRPr lang="en-US" altLang="zh-CN" dirty="0"/>
            </a:p>
            <a:p>
              <a:pPr algn="ctr"/>
              <a:endParaRPr lang="en-US" altLang="zh-CN" dirty="0"/>
            </a:p>
          </p:txBody>
        </p:sp>
        <p:sp>
          <p:nvSpPr>
            <p:cNvPr id="107" name="矩形 106">
              <a:extLst>
                <a:ext uri="{FF2B5EF4-FFF2-40B4-BE49-F238E27FC236}">
                  <a16:creationId xmlns:a16="http://schemas.microsoft.com/office/drawing/2014/main" id="{B538463B-610C-4B2F-8963-E7F8C983E2EA}"/>
                </a:ext>
              </a:extLst>
            </p:cNvPr>
            <p:cNvSpPr/>
            <p:nvPr/>
          </p:nvSpPr>
          <p:spPr>
            <a:xfrm>
              <a:off x="9428972" y="4466715"/>
              <a:ext cx="734400" cy="357241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/>
                <a:t>在缓存中</a:t>
              </a:r>
              <a:endParaRPr lang="en-US" altLang="zh-CN" sz="1050" dirty="0"/>
            </a:p>
            <a:p>
              <a:pPr algn="ctr"/>
              <a:r>
                <a:rPr lang="zh-CN" altLang="en-US" sz="1050" dirty="0"/>
                <a:t>更新用户</a:t>
              </a:r>
            </a:p>
          </p:txBody>
        </p:sp>
        <p:sp>
          <p:nvSpPr>
            <p:cNvPr id="108" name="矩形 107">
              <a:extLst>
                <a:ext uri="{FF2B5EF4-FFF2-40B4-BE49-F238E27FC236}">
                  <a16:creationId xmlns:a16="http://schemas.microsoft.com/office/drawing/2014/main" id="{647EF5A2-091F-465C-AA69-C0246AFB3E17}"/>
                </a:ext>
              </a:extLst>
            </p:cNvPr>
            <p:cNvSpPr/>
            <p:nvPr/>
          </p:nvSpPr>
          <p:spPr>
            <a:xfrm>
              <a:off x="10163373" y="4466461"/>
              <a:ext cx="880549" cy="357241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/>
                <a:t>数据库中</a:t>
              </a:r>
              <a:endParaRPr lang="en-US" altLang="zh-CN" sz="1050" dirty="0"/>
            </a:p>
            <a:p>
              <a:pPr algn="ctr"/>
              <a:r>
                <a:rPr lang="zh-CN" altLang="en-US" sz="1050" dirty="0"/>
                <a:t>更新用户</a:t>
              </a:r>
            </a:p>
          </p:txBody>
        </p:sp>
      </p:grpSp>
      <p:cxnSp>
        <p:nvCxnSpPr>
          <p:cNvPr id="142" name="直接箭头连接符 141">
            <a:extLst>
              <a:ext uri="{FF2B5EF4-FFF2-40B4-BE49-F238E27FC236}">
                <a16:creationId xmlns:a16="http://schemas.microsoft.com/office/drawing/2014/main" id="{BAE8312C-776A-4A0C-8920-4E29F2F71164}"/>
              </a:ext>
            </a:extLst>
          </p:cNvPr>
          <p:cNvCxnSpPr>
            <a:cxnSpLocks/>
            <a:stCxn id="50" idx="0"/>
            <a:endCxn id="84" idx="2"/>
          </p:cNvCxnSpPr>
          <p:nvPr/>
        </p:nvCxnSpPr>
        <p:spPr>
          <a:xfrm flipV="1">
            <a:off x="6368767" y="4731642"/>
            <a:ext cx="1402537" cy="1110983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" name="直接箭头连接符 144">
            <a:extLst>
              <a:ext uri="{FF2B5EF4-FFF2-40B4-BE49-F238E27FC236}">
                <a16:creationId xmlns:a16="http://schemas.microsoft.com/office/drawing/2014/main" id="{AC29C992-593E-4E2C-ACCA-2FE78CE39DD6}"/>
              </a:ext>
            </a:extLst>
          </p:cNvPr>
          <p:cNvCxnSpPr>
            <a:cxnSpLocks/>
            <a:stCxn id="51" idx="0"/>
            <a:endCxn id="107" idx="2"/>
          </p:cNvCxnSpPr>
          <p:nvPr/>
        </p:nvCxnSpPr>
        <p:spPr>
          <a:xfrm flipV="1">
            <a:off x="7535392" y="4729515"/>
            <a:ext cx="3133759" cy="1115792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8" name="直接箭头连接符 147">
            <a:extLst>
              <a:ext uri="{FF2B5EF4-FFF2-40B4-BE49-F238E27FC236}">
                <a16:creationId xmlns:a16="http://schemas.microsoft.com/office/drawing/2014/main" id="{19390C09-ACB7-4180-A38C-F7E72DA44FBD}"/>
              </a:ext>
            </a:extLst>
          </p:cNvPr>
          <p:cNvCxnSpPr>
            <a:cxnSpLocks/>
            <a:stCxn id="57" idx="0"/>
            <a:endCxn id="108" idx="2"/>
          </p:cNvCxnSpPr>
          <p:nvPr/>
        </p:nvCxnSpPr>
        <p:spPr>
          <a:xfrm flipV="1">
            <a:off x="11390167" y="4729261"/>
            <a:ext cx="113345" cy="1116046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1" name="直接箭头连接符 150">
            <a:extLst>
              <a:ext uri="{FF2B5EF4-FFF2-40B4-BE49-F238E27FC236}">
                <a16:creationId xmlns:a16="http://schemas.microsoft.com/office/drawing/2014/main" id="{0AE11738-47D3-413A-86E0-3CD19F77BE74}"/>
              </a:ext>
            </a:extLst>
          </p:cNvPr>
          <p:cNvCxnSpPr>
            <a:cxnSpLocks/>
            <a:stCxn id="52" idx="0"/>
            <a:endCxn id="107" idx="2"/>
          </p:cNvCxnSpPr>
          <p:nvPr/>
        </p:nvCxnSpPr>
        <p:spPr>
          <a:xfrm flipV="1">
            <a:off x="5201480" y="4729515"/>
            <a:ext cx="5467671" cy="111311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4" name="文本框 153">
            <a:extLst>
              <a:ext uri="{FF2B5EF4-FFF2-40B4-BE49-F238E27FC236}">
                <a16:creationId xmlns:a16="http://schemas.microsoft.com/office/drawing/2014/main" id="{740D7403-7EB5-46D3-9FC1-19F29A6D2121}"/>
              </a:ext>
            </a:extLst>
          </p:cNvPr>
          <p:cNvSpPr txBox="1"/>
          <p:nvPr/>
        </p:nvSpPr>
        <p:spPr>
          <a:xfrm>
            <a:off x="697269" y="1857297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Controller</a:t>
            </a:r>
            <a:r>
              <a:rPr lang="zh-CN" altLang="en-US" dirty="0"/>
              <a:t>层</a:t>
            </a:r>
          </a:p>
        </p:txBody>
      </p:sp>
      <p:sp>
        <p:nvSpPr>
          <p:cNvPr id="160" name="文本框 159">
            <a:extLst>
              <a:ext uri="{FF2B5EF4-FFF2-40B4-BE49-F238E27FC236}">
                <a16:creationId xmlns:a16="http://schemas.microsoft.com/office/drawing/2014/main" id="{9ECCDD26-B6A4-4BBA-B1C3-B0788E5F89BD}"/>
              </a:ext>
            </a:extLst>
          </p:cNvPr>
          <p:cNvSpPr txBox="1"/>
          <p:nvPr/>
        </p:nvSpPr>
        <p:spPr>
          <a:xfrm>
            <a:off x="987412" y="2970506"/>
            <a:ext cx="1112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Service</a:t>
            </a:r>
            <a:r>
              <a:rPr lang="zh-CN" altLang="en-US" dirty="0"/>
              <a:t>层</a:t>
            </a:r>
          </a:p>
        </p:txBody>
      </p:sp>
      <p:sp>
        <p:nvSpPr>
          <p:cNvPr id="161" name="文本框 160">
            <a:extLst>
              <a:ext uri="{FF2B5EF4-FFF2-40B4-BE49-F238E27FC236}">
                <a16:creationId xmlns:a16="http://schemas.microsoft.com/office/drawing/2014/main" id="{3660C264-E6EA-4683-AA71-EE91522701AD}"/>
              </a:ext>
            </a:extLst>
          </p:cNvPr>
          <p:cNvSpPr txBox="1"/>
          <p:nvPr/>
        </p:nvSpPr>
        <p:spPr>
          <a:xfrm>
            <a:off x="1165911" y="5225973"/>
            <a:ext cx="896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DAO</a:t>
            </a:r>
            <a:r>
              <a:rPr lang="zh-CN" altLang="en-US" dirty="0"/>
              <a:t>层</a:t>
            </a:r>
          </a:p>
        </p:txBody>
      </p:sp>
      <p:sp>
        <p:nvSpPr>
          <p:cNvPr id="162" name="左大括号 161">
            <a:extLst>
              <a:ext uri="{FF2B5EF4-FFF2-40B4-BE49-F238E27FC236}">
                <a16:creationId xmlns:a16="http://schemas.microsoft.com/office/drawing/2014/main" id="{225D126A-A5B2-4A5B-8E7B-76C64A7C10B8}"/>
              </a:ext>
            </a:extLst>
          </p:cNvPr>
          <p:cNvSpPr/>
          <p:nvPr/>
        </p:nvSpPr>
        <p:spPr>
          <a:xfrm>
            <a:off x="2143307" y="4016787"/>
            <a:ext cx="670266" cy="2787705"/>
          </a:xfrm>
          <a:prstGeom prst="leftBrace">
            <a:avLst>
              <a:gd name="adj1" fmla="val 103978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3" name="左大括号 162">
            <a:extLst>
              <a:ext uri="{FF2B5EF4-FFF2-40B4-BE49-F238E27FC236}">
                <a16:creationId xmlns:a16="http://schemas.microsoft.com/office/drawing/2014/main" id="{052B5B13-2039-4F8B-AE41-413A3B330BEC}"/>
              </a:ext>
            </a:extLst>
          </p:cNvPr>
          <p:cNvSpPr/>
          <p:nvPr/>
        </p:nvSpPr>
        <p:spPr>
          <a:xfrm>
            <a:off x="2151861" y="2776178"/>
            <a:ext cx="670266" cy="762018"/>
          </a:xfrm>
          <a:prstGeom prst="leftBrace">
            <a:avLst>
              <a:gd name="adj1" fmla="val 103978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4" name="左大括号 163">
            <a:extLst>
              <a:ext uri="{FF2B5EF4-FFF2-40B4-BE49-F238E27FC236}">
                <a16:creationId xmlns:a16="http://schemas.microsoft.com/office/drawing/2014/main" id="{D2F37A96-02FA-4BFA-9788-87777BAB371F}"/>
              </a:ext>
            </a:extLst>
          </p:cNvPr>
          <p:cNvSpPr/>
          <p:nvPr/>
        </p:nvSpPr>
        <p:spPr>
          <a:xfrm>
            <a:off x="2143307" y="1678897"/>
            <a:ext cx="670266" cy="754049"/>
          </a:xfrm>
          <a:prstGeom prst="leftBrace">
            <a:avLst>
              <a:gd name="adj1" fmla="val 103978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5" name="文本框 164">
            <a:extLst>
              <a:ext uri="{FF2B5EF4-FFF2-40B4-BE49-F238E27FC236}">
                <a16:creationId xmlns:a16="http://schemas.microsoft.com/office/drawing/2014/main" id="{44E3E3B3-91A0-4DB9-8519-50264FF5AF1E}"/>
              </a:ext>
            </a:extLst>
          </p:cNvPr>
          <p:cNvSpPr txBox="1"/>
          <p:nvPr/>
        </p:nvSpPr>
        <p:spPr>
          <a:xfrm>
            <a:off x="3331747" y="5795297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底层数据</a:t>
            </a:r>
            <a:endParaRPr lang="en-US" altLang="zh-CN" dirty="0"/>
          </a:p>
          <a:p>
            <a:r>
              <a:rPr lang="zh-CN" altLang="en-US" dirty="0"/>
              <a:t>操作函数</a:t>
            </a:r>
          </a:p>
        </p:txBody>
      </p:sp>
      <p:sp>
        <p:nvSpPr>
          <p:cNvPr id="169" name="箭头: 下 168">
            <a:extLst>
              <a:ext uri="{FF2B5EF4-FFF2-40B4-BE49-F238E27FC236}">
                <a16:creationId xmlns:a16="http://schemas.microsoft.com/office/drawing/2014/main" id="{6ACC14B8-01FC-466A-B170-8CD46F843A26}"/>
              </a:ext>
            </a:extLst>
          </p:cNvPr>
          <p:cNvSpPr/>
          <p:nvPr/>
        </p:nvSpPr>
        <p:spPr>
          <a:xfrm>
            <a:off x="3353850" y="1290212"/>
            <a:ext cx="2111346" cy="381256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/register</a:t>
            </a:r>
            <a:endParaRPr lang="zh-CN" altLang="en-US" dirty="0"/>
          </a:p>
        </p:txBody>
      </p:sp>
      <p:sp>
        <p:nvSpPr>
          <p:cNvPr id="170" name="箭头: 下 169">
            <a:extLst>
              <a:ext uri="{FF2B5EF4-FFF2-40B4-BE49-F238E27FC236}">
                <a16:creationId xmlns:a16="http://schemas.microsoft.com/office/drawing/2014/main" id="{13743443-C7EE-44EE-BACC-D6A9CE477F0D}"/>
              </a:ext>
            </a:extLst>
          </p:cNvPr>
          <p:cNvSpPr/>
          <p:nvPr/>
        </p:nvSpPr>
        <p:spPr>
          <a:xfrm>
            <a:off x="6096000" y="1309432"/>
            <a:ext cx="2111346" cy="381256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/verify</a:t>
            </a:r>
            <a:endParaRPr lang="zh-CN" altLang="en-US" dirty="0"/>
          </a:p>
        </p:txBody>
      </p:sp>
      <p:sp>
        <p:nvSpPr>
          <p:cNvPr id="171" name="箭头: 下 170">
            <a:extLst>
              <a:ext uri="{FF2B5EF4-FFF2-40B4-BE49-F238E27FC236}">
                <a16:creationId xmlns:a16="http://schemas.microsoft.com/office/drawing/2014/main" id="{53FF5207-7661-449C-A475-C8D8032B18AF}"/>
              </a:ext>
            </a:extLst>
          </p:cNvPr>
          <p:cNvSpPr/>
          <p:nvPr/>
        </p:nvSpPr>
        <p:spPr>
          <a:xfrm>
            <a:off x="8820150" y="1289247"/>
            <a:ext cx="2111346" cy="381256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/update</a:t>
            </a:r>
            <a:endParaRPr lang="zh-CN" altLang="en-US" dirty="0"/>
          </a:p>
        </p:txBody>
      </p:sp>
      <p:sp>
        <p:nvSpPr>
          <p:cNvPr id="179" name="标题 1">
            <a:extLst>
              <a:ext uri="{FF2B5EF4-FFF2-40B4-BE49-F238E27FC236}">
                <a16:creationId xmlns:a16="http://schemas.microsoft.com/office/drawing/2014/main" id="{98F02F9D-8ACA-4D84-AB7F-CAD712286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层次结构</a:t>
            </a:r>
          </a:p>
        </p:txBody>
      </p:sp>
    </p:spTree>
    <p:extLst>
      <p:ext uri="{BB962C8B-B14F-4D97-AF65-F5344CB8AC3E}">
        <p14:creationId xmlns:p14="http://schemas.microsoft.com/office/powerpoint/2010/main" val="291821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2" name="组合 171">
            <a:extLst>
              <a:ext uri="{FF2B5EF4-FFF2-40B4-BE49-F238E27FC236}">
                <a16:creationId xmlns:a16="http://schemas.microsoft.com/office/drawing/2014/main" id="{7B4BADE9-CDCC-403B-8C76-2AACBC2B9FCE}"/>
              </a:ext>
            </a:extLst>
          </p:cNvPr>
          <p:cNvGrpSpPr/>
          <p:nvPr/>
        </p:nvGrpSpPr>
        <p:grpSpPr>
          <a:xfrm>
            <a:off x="3335850" y="1678899"/>
            <a:ext cx="2196000" cy="754048"/>
            <a:chOff x="3072634" y="1096334"/>
            <a:chExt cx="2196000" cy="754048"/>
          </a:xfrm>
        </p:grpSpPr>
        <p:sp>
          <p:nvSpPr>
            <p:cNvPr id="4" name="矩形: 折角 3">
              <a:extLst>
                <a:ext uri="{FF2B5EF4-FFF2-40B4-BE49-F238E27FC236}">
                  <a16:creationId xmlns:a16="http://schemas.microsoft.com/office/drawing/2014/main" id="{8E8BE4A7-B62F-4CB6-A8F6-93E44CC20CC9}"/>
                </a:ext>
              </a:extLst>
            </p:cNvPr>
            <p:cNvSpPr/>
            <p:nvPr/>
          </p:nvSpPr>
          <p:spPr>
            <a:xfrm>
              <a:off x="3072634" y="1096334"/>
              <a:ext cx="2196000" cy="754048"/>
            </a:xfrm>
            <a:prstGeom prst="foldedCorner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zh-CN" altLang="en-US" dirty="0"/>
                <a:t>用户注册</a:t>
              </a: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A01807BE-A741-4EB4-9E16-D5E984F2B6AF}"/>
                </a:ext>
              </a:extLst>
            </p:cNvPr>
            <p:cNvSpPr/>
            <p:nvPr/>
          </p:nvSpPr>
          <p:spPr>
            <a:xfrm>
              <a:off x="3450634" y="1447360"/>
              <a:ext cx="1440000" cy="403021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封装</a:t>
              </a:r>
            </a:p>
          </p:txBody>
        </p:sp>
      </p:grpSp>
      <p:grpSp>
        <p:nvGrpSpPr>
          <p:cNvPr id="173" name="组合 172">
            <a:extLst>
              <a:ext uri="{FF2B5EF4-FFF2-40B4-BE49-F238E27FC236}">
                <a16:creationId xmlns:a16="http://schemas.microsoft.com/office/drawing/2014/main" id="{231528A0-3D6E-4676-A41E-603AC3A0D46F}"/>
              </a:ext>
            </a:extLst>
          </p:cNvPr>
          <p:cNvGrpSpPr/>
          <p:nvPr/>
        </p:nvGrpSpPr>
        <p:grpSpPr>
          <a:xfrm>
            <a:off x="6060000" y="1698560"/>
            <a:ext cx="2196000" cy="748648"/>
            <a:chOff x="5796784" y="1115995"/>
            <a:chExt cx="2196000" cy="748648"/>
          </a:xfrm>
        </p:grpSpPr>
        <p:sp>
          <p:nvSpPr>
            <p:cNvPr id="5" name="矩形: 折角 4">
              <a:extLst>
                <a:ext uri="{FF2B5EF4-FFF2-40B4-BE49-F238E27FC236}">
                  <a16:creationId xmlns:a16="http://schemas.microsoft.com/office/drawing/2014/main" id="{55A97D90-57B7-412F-928E-D90526607444}"/>
                </a:ext>
              </a:extLst>
            </p:cNvPr>
            <p:cNvSpPr/>
            <p:nvPr/>
          </p:nvSpPr>
          <p:spPr>
            <a:xfrm>
              <a:off x="5796784" y="1115995"/>
              <a:ext cx="2196000" cy="748648"/>
            </a:xfrm>
            <a:prstGeom prst="foldedCorner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zh-CN" altLang="en-US" dirty="0"/>
                <a:t>用户验证</a:t>
              </a:r>
              <a:endParaRPr lang="en-US" altLang="zh-CN" dirty="0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FD0748CE-2851-4BEC-996B-75A639007FF3}"/>
                </a:ext>
              </a:extLst>
            </p:cNvPr>
            <p:cNvSpPr/>
            <p:nvPr/>
          </p:nvSpPr>
          <p:spPr>
            <a:xfrm>
              <a:off x="6174784" y="1459398"/>
              <a:ext cx="1440000" cy="403021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封装</a:t>
              </a:r>
            </a:p>
          </p:txBody>
        </p:sp>
      </p:grpSp>
      <p:grpSp>
        <p:nvGrpSpPr>
          <p:cNvPr id="174" name="组合 173">
            <a:extLst>
              <a:ext uri="{FF2B5EF4-FFF2-40B4-BE49-F238E27FC236}">
                <a16:creationId xmlns:a16="http://schemas.microsoft.com/office/drawing/2014/main" id="{3FFE4D9A-D533-4DBF-B0C4-E550E356DD4E}"/>
              </a:ext>
            </a:extLst>
          </p:cNvPr>
          <p:cNvGrpSpPr/>
          <p:nvPr/>
        </p:nvGrpSpPr>
        <p:grpSpPr>
          <a:xfrm>
            <a:off x="8784150" y="1678899"/>
            <a:ext cx="2196000" cy="754048"/>
            <a:chOff x="8520934" y="1096334"/>
            <a:chExt cx="2196000" cy="754048"/>
          </a:xfrm>
        </p:grpSpPr>
        <p:sp>
          <p:nvSpPr>
            <p:cNvPr id="6" name="矩形: 折角 5">
              <a:extLst>
                <a:ext uri="{FF2B5EF4-FFF2-40B4-BE49-F238E27FC236}">
                  <a16:creationId xmlns:a16="http://schemas.microsoft.com/office/drawing/2014/main" id="{46744A60-0BAE-43AD-94EE-73725E2F94D8}"/>
                </a:ext>
              </a:extLst>
            </p:cNvPr>
            <p:cNvSpPr/>
            <p:nvPr/>
          </p:nvSpPr>
          <p:spPr>
            <a:xfrm>
              <a:off x="8520934" y="1096334"/>
              <a:ext cx="2196000" cy="754048"/>
            </a:xfrm>
            <a:prstGeom prst="foldedCorner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zh-CN" altLang="en-US" dirty="0"/>
                <a:t>密码修改</a:t>
              </a: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82196CCB-F066-4683-AB7D-727A88223EF3}"/>
                </a:ext>
              </a:extLst>
            </p:cNvPr>
            <p:cNvSpPr/>
            <p:nvPr/>
          </p:nvSpPr>
          <p:spPr>
            <a:xfrm>
              <a:off x="8898934" y="1447360"/>
              <a:ext cx="1440000" cy="403021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封装</a:t>
              </a:r>
            </a:p>
          </p:txBody>
        </p:sp>
      </p:grpSp>
      <p:sp>
        <p:nvSpPr>
          <p:cNvPr id="24" name="箭头: 上 23">
            <a:extLst>
              <a:ext uri="{FF2B5EF4-FFF2-40B4-BE49-F238E27FC236}">
                <a16:creationId xmlns:a16="http://schemas.microsoft.com/office/drawing/2014/main" id="{D78F390A-D1C3-48EF-B38F-97F9482EE213}"/>
              </a:ext>
            </a:extLst>
          </p:cNvPr>
          <p:cNvSpPr/>
          <p:nvPr/>
        </p:nvSpPr>
        <p:spPr>
          <a:xfrm rot="10800000">
            <a:off x="9435525" y="2449296"/>
            <a:ext cx="857250" cy="326882"/>
          </a:xfrm>
          <a:prstGeom prst="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箭头: 上 24">
            <a:extLst>
              <a:ext uri="{FF2B5EF4-FFF2-40B4-BE49-F238E27FC236}">
                <a16:creationId xmlns:a16="http://schemas.microsoft.com/office/drawing/2014/main" id="{F6D97DB0-4FF5-47F5-8F13-816C0FA90657}"/>
              </a:ext>
            </a:extLst>
          </p:cNvPr>
          <p:cNvSpPr/>
          <p:nvPr/>
        </p:nvSpPr>
        <p:spPr>
          <a:xfrm rot="10800000">
            <a:off x="6711613" y="2458823"/>
            <a:ext cx="857250" cy="326882"/>
          </a:xfrm>
          <a:prstGeom prst="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6" name="箭头: 上 25">
            <a:extLst>
              <a:ext uri="{FF2B5EF4-FFF2-40B4-BE49-F238E27FC236}">
                <a16:creationId xmlns:a16="http://schemas.microsoft.com/office/drawing/2014/main" id="{20E5EEA0-0E47-4DFD-81D5-4247ABC0FFF9}"/>
              </a:ext>
            </a:extLst>
          </p:cNvPr>
          <p:cNvSpPr/>
          <p:nvPr/>
        </p:nvSpPr>
        <p:spPr>
          <a:xfrm rot="10800000">
            <a:off x="3987225" y="2449296"/>
            <a:ext cx="857250" cy="326882"/>
          </a:xfrm>
          <a:prstGeom prst="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76" name="组合 175">
            <a:extLst>
              <a:ext uri="{FF2B5EF4-FFF2-40B4-BE49-F238E27FC236}">
                <a16:creationId xmlns:a16="http://schemas.microsoft.com/office/drawing/2014/main" id="{3FE48347-F13B-4AD1-8041-4138D7181DC4}"/>
              </a:ext>
            </a:extLst>
          </p:cNvPr>
          <p:cNvGrpSpPr/>
          <p:nvPr/>
        </p:nvGrpSpPr>
        <p:grpSpPr>
          <a:xfrm>
            <a:off x="3335850" y="2807464"/>
            <a:ext cx="2160000" cy="754048"/>
            <a:chOff x="3072634" y="2463008"/>
            <a:chExt cx="2160000" cy="754048"/>
          </a:xfrm>
        </p:grpSpPr>
        <p:sp>
          <p:nvSpPr>
            <p:cNvPr id="7" name="矩形: 折角 6">
              <a:extLst>
                <a:ext uri="{FF2B5EF4-FFF2-40B4-BE49-F238E27FC236}">
                  <a16:creationId xmlns:a16="http://schemas.microsoft.com/office/drawing/2014/main" id="{D0C3CDB3-1063-4960-965E-37DF48704F26}"/>
                </a:ext>
              </a:extLst>
            </p:cNvPr>
            <p:cNvSpPr/>
            <p:nvPr/>
          </p:nvSpPr>
          <p:spPr>
            <a:xfrm>
              <a:off x="3072634" y="2463008"/>
              <a:ext cx="2160000" cy="754048"/>
            </a:xfrm>
            <a:prstGeom prst="foldedCorner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函数：新增用户</a:t>
              </a:r>
              <a:endParaRPr lang="en-US" altLang="zh-CN" dirty="0"/>
            </a:p>
            <a:p>
              <a:pPr algn="ctr"/>
              <a:endParaRPr lang="zh-CN" altLang="en-US" dirty="0"/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ECAC171F-A515-47E4-8FA2-4217D457F732}"/>
                </a:ext>
              </a:extLst>
            </p:cNvPr>
            <p:cNvSpPr/>
            <p:nvPr/>
          </p:nvSpPr>
          <p:spPr>
            <a:xfrm>
              <a:off x="3072635" y="2859815"/>
              <a:ext cx="1031825" cy="357241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/>
                <a:t>用户名</a:t>
              </a:r>
              <a:endParaRPr lang="en-US" altLang="zh-CN" sz="1050" dirty="0"/>
            </a:p>
            <a:p>
              <a:pPr algn="ctr"/>
              <a:r>
                <a:rPr lang="zh-CN" altLang="en-US" sz="1050" dirty="0"/>
                <a:t>冲突检测</a:t>
              </a: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236C005E-39B5-4D3A-AE46-939DA34DBE9E}"/>
                </a:ext>
              </a:extLst>
            </p:cNvPr>
            <p:cNvSpPr/>
            <p:nvPr/>
          </p:nvSpPr>
          <p:spPr>
            <a:xfrm>
              <a:off x="4141931" y="2859815"/>
              <a:ext cx="922803" cy="357241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/>
                <a:t>用户信息</a:t>
              </a:r>
              <a:endParaRPr lang="en-US" altLang="zh-CN" sz="1050" dirty="0"/>
            </a:p>
            <a:p>
              <a:pPr algn="ctr"/>
              <a:r>
                <a:rPr lang="zh-CN" altLang="en-US" sz="1050" dirty="0"/>
                <a:t>写入数据库</a:t>
              </a:r>
            </a:p>
          </p:txBody>
        </p:sp>
      </p:grpSp>
      <p:grpSp>
        <p:nvGrpSpPr>
          <p:cNvPr id="177" name="组合 176">
            <a:extLst>
              <a:ext uri="{FF2B5EF4-FFF2-40B4-BE49-F238E27FC236}">
                <a16:creationId xmlns:a16="http://schemas.microsoft.com/office/drawing/2014/main" id="{7F5F5CBD-D691-4A19-B449-B89991403D8D}"/>
              </a:ext>
            </a:extLst>
          </p:cNvPr>
          <p:cNvGrpSpPr/>
          <p:nvPr/>
        </p:nvGrpSpPr>
        <p:grpSpPr>
          <a:xfrm>
            <a:off x="6060000" y="2818864"/>
            <a:ext cx="2160000" cy="750156"/>
            <a:chOff x="5796784" y="2474408"/>
            <a:chExt cx="2160000" cy="750156"/>
          </a:xfrm>
        </p:grpSpPr>
        <p:sp>
          <p:nvSpPr>
            <p:cNvPr id="8" name="矩形: 折角 7">
              <a:extLst>
                <a:ext uri="{FF2B5EF4-FFF2-40B4-BE49-F238E27FC236}">
                  <a16:creationId xmlns:a16="http://schemas.microsoft.com/office/drawing/2014/main" id="{3A7ADB65-5F6A-4972-A476-36C5597E3F43}"/>
                </a:ext>
              </a:extLst>
            </p:cNvPr>
            <p:cNvSpPr/>
            <p:nvPr/>
          </p:nvSpPr>
          <p:spPr>
            <a:xfrm>
              <a:off x="5796784" y="2474408"/>
              <a:ext cx="2160000" cy="748648"/>
            </a:xfrm>
            <a:prstGeom prst="foldedCorner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函数：验证用户</a:t>
              </a:r>
              <a:endParaRPr lang="en-US" altLang="zh-CN" dirty="0"/>
            </a:p>
            <a:p>
              <a:pPr algn="ctr"/>
              <a:endParaRPr lang="zh-CN" altLang="en-US" dirty="0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5708AEC9-9062-47AF-ADFA-0228A9233400}"/>
                </a:ext>
              </a:extLst>
            </p:cNvPr>
            <p:cNvSpPr/>
            <p:nvPr/>
          </p:nvSpPr>
          <p:spPr>
            <a:xfrm>
              <a:off x="6441813" y="2867323"/>
              <a:ext cx="869942" cy="357241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/>
                <a:t>验证用户</a:t>
              </a:r>
            </a:p>
          </p:txBody>
        </p:sp>
      </p:grpSp>
      <p:grpSp>
        <p:nvGrpSpPr>
          <p:cNvPr id="178" name="组合 177">
            <a:extLst>
              <a:ext uri="{FF2B5EF4-FFF2-40B4-BE49-F238E27FC236}">
                <a16:creationId xmlns:a16="http://schemas.microsoft.com/office/drawing/2014/main" id="{D1240EF2-EDD5-4A64-9989-1687CCF8B6F7}"/>
              </a:ext>
            </a:extLst>
          </p:cNvPr>
          <p:cNvGrpSpPr/>
          <p:nvPr/>
        </p:nvGrpSpPr>
        <p:grpSpPr>
          <a:xfrm>
            <a:off x="8784150" y="2807464"/>
            <a:ext cx="2160000" cy="754048"/>
            <a:chOff x="8520934" y="2463008"/>
            <a:chExt cx="2160000" cy="754048"/>
          </a:xfrm>
        </p:grpSpPr>
        <p:sp>
          <p:nvSpPr>
            <p:cNvPr id="9" name="矩形: 折角 8">
              <a:extLst>
                <a:ext uri="{FF2B5EF4-FFF2-40B4-BE49-F238E27FC236}">
                  <a16:creationId xmlns:a16="http://schemas.microsoft.com/office/drawing/2014/main" id="{E7370942-D304-4E9E-91FA-69DE2867D992}"/>
                </a:ext>
              </a:extLst>
            </p:cNvPr>
            <p:cNvSpPr/>
            <p:nvPr/>
          </p:nvSpPr>
          <p:spPr>
            <a:xfrm>
              <a:off x="8520934" y="2463008"/>
              <a:ext cx="2160000" cy="754048"/>
            </a:xfrm>
            <a:prstGeom prst="foldedCorner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函数：修改用户</a:t>
              </a:r>
              <a:endParaRPr lang="en-US" altLang="zh-CN" dirty="0"/>
            </a:p>
            <a:p>
              <a:pPr algn="ctr"/>
              <a:endParaRPr lang="zh-CN" altLang="en-US" dirty="0"/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1A1E9235-234F-4A11-B49E-78C37110A5B0}"/>
                </a:ext>
              </a:extLst>
            </p:cNvPr>
            <p:cNvSpPr/>
            <p:nvPr/>
          </p:nvSpPr>
          <p:spPr>
            <a:xfrm>
              <a:off x="8520934" y="2859814"/>
              <a:ext cx="869941" cy="357241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/>
                <a:t>验证用户</a:t>
              </a: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AEAD5FA7-BC8F-479E-B4F4-B41F64894D87}"/>
                </a:ext>
              </a:extLst>
            </p:cNvPr>
            <p:cNvSpPr/>
            <p:nvPr/>
          </p:nvSpPr>
          <p:spPr>
            <a:xfrm>
              <a:off x="9442519" y="2859813"/>
              <a:ext cx="1025012" cy="357241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/>
                <a:t>修改用户信息</a:t>
              </a:r>
            </a:p>
          </p:txBody>
        </p:sp>
      </p:grp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943B4F6A-39C1-4907-8560-0021C3F90625}"/>
              </a:ext>
            </a:extLst>
          </p:cNvPr>
          <p:cNvCxnSpPr>
            <a:cxnSpLocks/>
            <a:stCxn id="10" idx="0"/>
            <a:endCxn id="27" idx="2"/>
          </p:cNvCxnSpPr>
          <p:nvPr/>
        </p:nvCxnSpPr>
        <p:spPr>
          <a:xfrm flipH="1" flipV="1">
            <a:off x="3851764" y="3561512"/>
            <a:ext cx="390577" cy="362961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CFF48BA2-35EA-4DD6-BBA9-DC22A0A8D3E3}"/>
              </a:ext>
            </a:extLst>
          </p:cNvPr>
          <p:cNvCxnSpPr>
            <a:cxnSpLocks/>
            <a:stCxn id="32" idx="0"/>
            <a:endCxn id="28" idx="2"/>
          </p:cNvCxnSpPr>
          <p:nvPr/>
        </p:nvCxnSpPr>
        <p:spPr>
          <a:xfrm flipH="1" flipV="1">
            <a:off x="4866549" y="3561512"/>
            <a:ext cx="1393386" cy="362961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6EA61719-C17E-439D-BE1D-636886175B94}"/>
              </a:ext>
            </a:extLst>
          </p:cNvPr>
          <p:cNvCxnSpPr>
            <a:cxnSpLocks/>
            <a:stCxn id="12" idx="0"/>
            <a:endCxn id="29" idx="2"/>
          </p:cNvCxnSpPr>
          <p:nvPr/>
        </p:nvCxnSpPr>
        <p:spPr>
          <a:xfrm flipH="1" flipV="1">
            <a:off x="7140000" y="3569020"/>
            <a:ext cx="1588416" cy="353326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06828684-BA7E-4CF7-B3AF-B2A8550E61A2}"/>
              </a:ext>
            </a:extLst>
          </p:cNvPr>
          <p:cNvCxnSpPr>
            <a:cxnSpLocks/>
            <a:stCxn id="12" idx="0"/>
            <a:endCxn id="30" idx="2"/>
          </p:cNvCxnSpPr>
          <p:nvPr/>
        </p:nvCxnSpPr>
        <p:spPr>
          <a:xfrm flipV="1">
            <a:off x="8728416" y="3561511"/>
            <a:ext cx="490705" cy="360835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ED13E8C0-EB0F-449B-9D29-6F77AF09C0E2}"/>
              </a:ext>
            </a:extLst>
          </p:cNvPr>
          <p:cNvCxnSpPr>
            <a:cxnSpLocks/>
            <a:stCxn id="11" idx="0"/>
            <a:endCxn id="31" idx="2"/>
          </p:cNvCxnSpPr>
          <p:nvPr/>
        </p:nvCxnSpPr>
        <p:spPr>
          <a:xfrm flipH="1" flipV="1">
            <a:off x="10218241" y="3561510"/>
            <a:ext cx="984228" cy="362096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6F6A3F91-A553-40E8-B768-510248CA7A63}"/>
              </a:ext>
            </a:extLst>
          </p:cNvPr>
          <p:cNvGrpSpPr/>
          <p:nvPr/>
        </p:nvGrpSpPr>
        <p:grpSpPr>
          <a:xfrm>
            <a:off x="4550212" y="5704192"/>
            <a:ext cx="3647642" cy="1029443"/>
            <a:chOff x="958225" y="5118836"/>
            <a:chExt cx="3647642" cy="1029443"/>
          </a:xfrm>
        </p:grpSpPr>
        <p:sp>
          <p:nvSpPr>
            <p:cNvPr id="49" name="矩形: 折角 48">
              <a:extLst>
                <a:ext uri="{FF2B5EF4-FFF2-40B4-BE49-F238E27FC236}">
                  <a16:creationId xmlns:a16="http://schemas.microsoft.com/office/drawing/2014/main" id="{48353046-127A-488A-81D4-0EA7F1F9E803}"/>
                </a:ext>
              </a:extLst>
            </p:cNvPr>
            <p:cNvSpPr/>
            <p:nvPr/>
          </p:nvSpPr>
          <p:spPr>
            <a:xfrm>
              <a:off x="958225" y="5118836"/>
              <a:ext cx="3647642" cy="1029443"/>
            </a:xfrm>
            <a:prstGeom prst="foldedCorner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r>
                <a:rPr lang="zh-CN" altLang="en-US" dirty="0"/>
                <a:t>缓存操作函数</a:t>
              </a:r>
              <a:endParaRPr lang="en-US" altLang="zh-CN" dirty="0"/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68270B31-3CCC-4257-B9CF-38121F178136}"/>
                </a:ext>
              </a:extLst>
            </p:cNvPr>
            <p:cNvSpPr/>
            <p:nvPr/>
          </p:nvSpPr>
          <p:spPr>
            <a:xfrm>
              <a:off x="2260867" y="5257269"/>
              <a:ext cx="1031825" cy="357241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/>
                <a:t>查询用户密码</a:t>
              </a:r>
              <a:endParaRPr lang="en-US" altLang="zh-CN" sz="1050" dirty="0"/>
            </a:p>
            <a:p>
              <a:pPr algn="ctr"/>
              <a:r>
                <a:rPr lang="zh-CN" altLang="en-US" sz="1050" dirty="0"/>
                <a:t>（</a:t>
              </a:r>
              <a:r>
                <a:rPr lang="en-US" altLang="zh-CN" sz="1050" dirty="0"/>
                <a:t>GET</a:t>
              </a:r>
              <a:r>
                <a:rPr lang="zh-CN" altLang="en-US" sz="1050" dirty="0"/>
                <a:t>）</a:t>
              </a:r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03653A93-3D2C-4F2F-A9A6-AA64E74B9A15}"/>
                </a:ext>
              </a:extLst>
            </p:cNvPr>
            <p:cNvSpPr/>
            <p:nvPr/>
          </p:nvSpPr>
          <p:spPr>
            <a:xfrm>
              <a:off x="3427492" y="5259951"/>
              <a:ext cx="1031825" cy="357241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/>
                <a:t>删除用户信息</a:t>
              </a:r>
              <a:endParaRPr lang="en-US" altLang="zh-CN" sz="1050" dirty="0"/>
            </a:p>
            <a:p>
              <a:pPr algn="ctr"/>
              <a:r>
                <a:rPr lang="zh-CN" altLang="en-US" sz="1050" dirty="0"/>
                <a:t>（</a:t>
              </a:r>
              <a:r>
                <a:rPr lang="en-US" altLang="zh-CN" sz="1050" dirty="0"/>
                <a:t>DEL</a:t>
              </a:r>
              <a:r>
                <a:rPr lang="zh-CN" altLang="en-US" sz="1050" dirty="0"/>
                <a:t>）</a:t>
              </a:r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9DD32702-66D1-4411-B0F2-89137153F625}"/>
                </a:ext>
              </a:extLst>
            </p:cNvPr>
            <p:cNvSpPr/>
            <p:nvPr/>
          </p:nvSpPr>
          <p:spPr>
            <a:xfrm>
              <a:off x="1093580" y="5257269"/>
              <a:ext cx="1031825" cy="357241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/>
                <a:t>写入用户信息</a:t>
              </a:r>
              <a:endParaRPr lang="en-US" altLang="zh-CN" sz="1050" dirty="0"/>
            </a:p>
            <a:p>
              <a:pPr algn="ctr"/>
              <a:r>
                <a:rPr lang="zh-CN" altLang="en-US" sz="1050" dirty="0"/>
                <a:t>（</a:t>
              </a:r>
              <a:r>
                <a:rPr lang="en-US" altLang="zh-CN" sz="1050" dirty="0"/>
                <a:t>SET</a:t>
              </a:r>
              <a:r>
                <a:rPr lang="zh-CN" altLang="en-US" sz="1050" dirty="0"/>
                <a:t>）</a:t>
              </a:r>
            </a:p>
          </p:txBody>
        </p:sp>
      </p:grp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D2F56BE6-03DB-4A0A-93D4-B953478ED529}"/>
              </a:ext>
            </a:extLst>
          </p:cNvPr>
          <p:cNvGrpSpPr/>
          <p:nvPr/>
        </p:nvGrpSpPr>
        <p:grpSpPr>
          <a:xfrm>
            <a:off x="8404987" y="5704192"/>
            <a:ext cx="3647642" cy="1029443"/>
            <a:chOff x="958225" y="5118836"/>
            <a:chExt cx="3647642" cy="1029443"/>
          </a:xfrm>
        </p:grpSpPr>
        <p:sp>
          <p:nvSpPr>
            <p:cNvPr id="55" name="矩形: 折角 54">
              <a:extLst>
                <a:ext uri="{FF2B5EF4-FFF2-40B4-BE49-F238E27FC236}">
                  <a16:creationId xmlns:a16="http://schemas.microsoft.com/office/drawing/2014/main" id="{72DF280D-938F-44A1-A58B-FC29C1A5A5D8}"/>
                </a:ext>
              </a:extLst>
            </p:cNvPr>
            <p:cNvSpPr/>
            <p:nvPr/>
          </p:nvSpPr>
          <p:spPr>
            <a:xfrm>
              <a:off x="958225" y="5118836"/>
              <a:ext cx="3647642" cy="1029443"/>
            </a:xfrm>
            <a:prstGeom prst="foldedCorner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r>
                <a:rPr lang="zh-CN" altLang="en-US" dirty="0"/>
                <a:t>数据库操作函数</a:t>
              </a:r>
              <a:endParaRPr lang="en-US" altLang="zh-CN" dirty="0"/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1F9EAC18-AA28-45A2-8E4B-54CA47CAD6CD}"/>
                </a:ext>
              </a:extLst>
            </p:cNvPr>
            <p:cNvSpPr/>
            <p:nvPr/>
          </p:nvSpPr>
          <p:spPr>
            <a:xfrm>
              <a:off x="2260867" y="5257269"/>
              <a:ext cx="1031825" cy="357241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/>
                <a:t>查询用户密码</a:t>
              </a:r>
              <a:endParaRPr lang="en-US" altLang="zh-CN" sz="1050" dirty="0"/>
            </a:p>
            <a:p>
              <a:pPr algn="ctr"/>
              <a:r>
                <a:rPr lang="zh-CN" altLang="en-US" sz="1050" dirty="0"/>
                <a:t>（</a:t>
              </a:r>
              <a:r>
                <a:rPr lang="en-US" altLang="zh-CN" sz="1050" dirty="0"/>
                <a:t>SELECT</a:t>
              </a:r>
              <a:r>
                <a:rPr lang="zh-CN" altLang="en-US" sz="1050" dirty="0"/>
                <a:t>）</a:t>
              </a:r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54784A5A-9E42-426B-845F-7CF73B1E1868}"/>
                </a:ext>
              </a:extLst>
            </p:cNvPr>
            <p:cNvSpPr/>
            <p:nvPr/>
          </p:nvSpPr>
          <p:spPr>
            <a:xfrm>
              <a:off x="3427492" y="5259951"/>
              <a:ext cx="1031825" cy="357241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/>
                <a:t>更新用户信息</a:t>
              </a:r>
              <a:endParaRPr lang="en-US" altLang="zh-CN" sz="1050" dirty="0"/>
            </a:p>
            <a:p>
              <a:pPr algn="ctr"/>
              <a:r>
                <a:rPr lang="zh-CN" altLang="en-US" sz="1050" dirty="0"/>
                <a:t>（</a:t>
              </a:r>
              <a:r>
                <a:rPr lang="en-US" altLang="zh-CN" sz="1050" dirty="0"/>
                <a:t>UPDATE</a:t>
              </a:r>
              <a:r>
                <a:rPr lang="zh-CN" altLang="en-US" sz="1050" dirty="0"/>
                <a:t>）</a:t>
              </a:r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55301BE4-A0BB-4488-AF45-CD4475970A3B}"/>
                </a:ext>
              </a:extLst>
            </p:cNvPr>
            <p:cNvSpPr/>
            <p:nvPr/>
          </p:nvSpPr>
          <p:spPr>
            <a:xfrm>
              <a:off x="1093580" y="5257269"/>
              <a:ext cx="1031825" cy="357241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/>
                <a:t>写入用户信息</a:t>
              </a:r>
              <a:endParaRPr lang="en-US" altLang="zh-CN" sz="1050" dirty="0"/>
            </a:p>
            <a:p>
              <a:pPr algn="ctr"/>
              <a:r>
                <a:rPr lang="zh-CN" altLang="en-US" sz="1050" dirty="0"/>
                <a:t>（</a:t>
              </a:r>
              <a:r>
                <a:rPr lang="en-US" altLang="zh-CN" sz="1050" dirty="0"/>
                <a:t>INSERT</a:t>
              </a:r>
              <a:r>
                <a:rPr lang="zh-CN" altLang="en-US" sz="1050" dirty="0"/>
                <a:t>）</a:t>
              </a:r>
            </a:p>
          </p:txBody>
        </p:sp>
      </p:grp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778550FE-AFB6-49B9-8708-B4308E28BFAD}"/>
              </a:ext>
            </a:extLst>
          </p:cNvPr>
          <p:cNvCxnSpPr>
            <a:cxnSpLocks/>
            <a:stCxn id="50" idx="0"/>
            <a:endCxn id="80" idx="2"/>
          </p:cNvCxnSpPr>
          <p:nvPr/>
        </p:nvCxnSpPr>
        <p:spPr>
          <a:xfrm flipH="1" flipV="1">
            <a:off x="3698948" y="4725888"/>
            <a:ext cx="2669819" cy="1116737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2153770C-BE28-467A-B2BA-C735FF87A16C}"/>
              </a:ext>
            </a:extLst>
          </p:cNvPr>
          <p:cNvCxnSpPr>
            <a:cxnSpLocks/>
            <a:stCxn id="56" idx="0"/>
            <a:endCxn id="81" idx="2"/>
          </p:cNvCxnSpPr>
          <p:nvPr/>
        </p:nvCxnSpPr>
        <p:spPr>
          <a:xfrm flipH="1" flipV="1">
            <a:off x="4506424" y="4725634"/>
            <a:ext cx="5717118" cy="1116991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7216EACB-FAAB-452D-A8EB-B02DAC6ACAD6}"/>
              </a:ext>
            </a:extLst>
          </p:cNvPr>
          <p:cNvCxnSpPr>
            <a:cxnSpLocks/>
            <a:stCxn id="52" idx="0"/>
            <a:endCxn id="82" idx="2"/>
          </p:cNvCxnSpPr>
          <p:nvPr/>
        </p:nvCxnSpPr>
        <p:spPr>
          <a:xfrm flipV="1">
            <a:off x="5201480" y="4722007"/>
            <a:ext cx="515220" cy="1120618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CCD7355F-EB46-4153-AF86-407EF3039B72}"/>
              </a:ext>
            </a:extLst>
          </p:cNvPr>
          <p:cNvCxnSpPr>
            <a:cxnSpLocks/>
            <a:stCxn id="58" idx="0"/>
            <a:endCxn id="83" idx="2"/>
          </p:cNvCxnSpPr>
          <p:nvPr/>
        </p:nvCxnSpPr>
        <p:spPr>
          <a:xfrm flipH="1" flipV="1">
            <a:off x="6524626" y="4722007"/>
            <a:ext cx="2531629" cy="1120618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30" name="组合 129">
            <a:extLst>
              <a:ext uri="{FF2B5EF4-FFF2-40B4-BE49-F238E27FC236}">
                <a16:creationId xmlns:a16="http://schemas.microsoft.com/office/drawing/2014/main" id="{439372B8-3318-4C3E-B425-E0329F8847D4}"/>
              </a:ext>
            </a:extLst>
          </p:cNvPr>
          <p:cNvGrpSpPr/>
          <p:nvPr/>
        </p:nvGrpSpPr>
        <p:grpSpPr>
          <a:xfrm>
            <a:off x="3331748" y="3924473"/>
            <a:ext cx="1820229" cy="805042"/>
            <a:chOff x="957269" y="3731028"/>
            <a:chExt cx="1820229" cy="805042"/>
          </a:xfrm>
        </p:grpSpPr>
        <p:sp>
          <p:nvSpPr>
            <p:cNvPr id="10" name="矩形: 折角 9">
              <a:extLst>
                <a:ext uri="{FF2B5EF4-FFF2-40B4-BE49-F238E27FC236}">
                  <a16:creationId xmlns:a16="http://schemas.microsoft.com/office/drawing/2014/main" id="{95091DE8-0120-40CB-AE1A-74C916011DF4}"/>
                </a:ext>
              </a:extLst>
            </p:cNvPr>
            <p:cNvSpPr/>
            <p:nvPr/>
          </p:nvSpPr>
          <p:spPr>
            <a:xfrm>
              <a:off x="958225" y="3731028"/>
              <a:ext cx="1819273" cy="805042"/>
            </a:xfrm>
            <a:prstGeom prst="foldedCorner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检查用户存在性</a:t>
              </a:r>
              <a:endParaRPr lang="en-US" altLang="zh-CN" dirty="0"/>
            </a:p>
            <a:p>
              <a:pPr algn="ctr"/>
              <a:endParaRPr lang="en-US" altLang="zh-CN" dirty="0"/>
            </a:p>
          </p:txBody>
        </p:sp>
        <p:sp>
          <p:nvSpPr>
            <p:cNvPr id="80" name="矩形 79">
              <a:extLst>
                <a:ext uri="{FF2B5EF4-FFF2-40B4-BE49-F238E27FC236}">
                  <a16:creationId xmlns:a16="http://schemas.microsoft.com/office/drawing/2014/main" id="{635E60BD-80AD-48E5-9334-5CE6AE87972E}"/>
                </a:ext>
              </a:extLst>
            </p:cNvPr>
            <p:cNvSpPr/>
            <p:nvPr/>
          </p:nvSpPr>
          <p:spPr>
            <a:xfrm>
              <a:off x="957269" y="4175202"/>
              <a:ext cx="734400" cy="357241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/>
                <a:t>在缓存中</a:t>
              </a:r>
              <a:endParaRPr lang="en-US" altLang="zh-CN" sz="1050" dirty="0"/>
            </a:p>
            <a:p>
              <a:pPr algn="ctr"/>
              <a:r>
                <a:rPr lang="zh-CN" altLang="en-US" sz="1050" dirty="0"/>
                <a:t>查找用户</a:t>
              </a:r>
            </a:p>
          </p:txBody>
        </p:sp>
        <p:sp>
          <p:nvSpPr>
            <p:cNvPr id="81" name="矩形 80">
              <a:extLst>
                <a:ext uri="{FF2B5EF4-FFF2-40B4-BE49-F238E27FC236}">
                  <a16:creationId xmlns:a16="http://schemas.microsoft.com/office/drawing/2014/main" id="{F661E51C-2C5B-460D-88EF-171CF7039DE3}"/>
                </a:ext>
              </a:extLst>
            </p:cNvPr>
            <p:cNvSpPr/>
            <p:nvPr/>
          </p:nvSpPr>
          <p:spPr>
            <a:xfrm>
              <a:off x="1691670" y="4174948"/>
              <a:ext cx="880549" cy="357241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/>
                <a:t>在数据库中</a:t>
              </a:r>
              <a:endParaRPr lang="en-US" altLang="zh-CN" sz="1050" dirty="0"/>
            </a:p>
            <a:p>
              <a:pPr algn="ctr"/>
              <a:r>
                <a:rPr lang="zh-CN" altLang="en-US" sz="1050" dirty="0"/>
                <a:t>查找用户</a:t>
              </a:r>
            </a:p>
          </p:txBody>
        </p:sp>
      </p:grpSp>
      <p:grpSp>
        <p:nvGrpSpPr>
          <p:cNvPr id="131" name="组合 130">
            <a:extLst>
              <a:ext uri="{FF2B5EF4-FFF2-40B4-BE49-F238E27FC236}">
                <a16:creationId xmlns:a16="http://schemas.microsoft.com/office/drawing/2014/main" id="{859A3EDD-82EF-4030-B535-5B24166720B1}"/>
              </a:ext>
            </a:extLst>
          </p:cNvPr>
          <p:cNvGrpSpPr/>
          <p:nvPr/>
        </p:nvGrpSpPr>
        <p:grpSpPr>
          <a:xfrm>
            <a:off x="5349049" y="3924473"/>
            <a:ext cx="1820523" cy="805042"/>
            <a:chOff x="3811001" y="3731028"/>
            <a:chExt cx="1820523" cy="805042"/>
          </a:xfrm>
        </p:grpSpPr>
        <p:sp>
          <p:nvSpPr>
            <p:cNvPr id="32" name="矩形: 折角 31">
              <a:extLst>
                <a:ext uri="{FF2B5EF4-FFF2-40B4-BE49-F238E27FC236}">
                  <a16:creationId xmlns:a16="http://schemas.microsoft.com/office/drawing/2014/main" id="{49A43C5D-FBAA-478A-9BF3-25E88B2C5869}"/>
                </a:ext>
              </a:extLst>
            </p:cNvPr>
            <p:cNvSpPr/>
            <p:nvPr/>
          </p:nvSpPr>
          <p:spPr>
            <a:xfrm>
              <a:off x="3812250" y="3731028"/>
              <a:ext cx="1819274" cy="805042"/>
            </a:xfrm>
            <a:prstGeom prst="foldedCorner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插入用户信息</a:t>
              </a:r>
              <a:endParaRPr lang="en-US" altLang="zh-CN" dirty="0"/>
            </a:p>
            <a:p>
              <a:pPr algn="ctr"/>
              <a:endParaRPr lang="en-US" altLang="zh-CN" dirty="0"/>
            </a:p>
          </p:txBody>
        </p:sp>
        <p:sp>
          <p:nvSpPr>
            <p:cNvPr id="82" name="矩形 81">
              <a:extLst>
                <a:ext uri="{FF2B5EF4-FFF2-40B4-BE49-F238E27FC236}">
                  <a16:creationId xmlns:a16="http://schemas.microsoft.com/office/drawing/2014/main" id="{EB0196F4-3972-4C0F-B0F0-50771211C159}"/>
                </a:ext>
              </a:extLst>
            </p:cNvPr>
            <p:cNvSpPr/>
            <p:nvPr/>
          </p:nvSpPr>
          <p:spPr>
            <a:xfrm>
              <a:off x="3811001" y="4171321"/>
              <a:ext cx="735302" cy="357241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/>
                <a:t>在缓存中</a:t>
              </a:r>
              <a:endParaRPr lang="en-US" altLang="zh-CN" sz="1050" dirty="0"/>
            </a:p>
            <a:p>
              <a:pPr algn="ctr"/>
              <a:r>
                <a:rPr lang="zh-CN" altLang="en-US" sz="1050" dirty="0"/>
                <a:t>写入用户</a:t>
              </a:r>
            </a:p>
          </p:txBody>
        </p:sp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2D442F4B-8A49-4A8D-8D2B-65DB4AF5EDC9}"/>
                </a:ext>
              </a:extLst>
            </p:cNvPr>
            <p:cNvSpPr/>
            <p:nvPr/>
          </p:nvSpPr>
          <p:spPr>
            <a:xfrm>
              <a:off x="4546303" y="4171321"/>
              <a:ext cx="880549" cy="357241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/>
                <a:t>在数据库中</a:t>
              </a:r>
              <a:endParaRPr lang="en-US" altLang="zh-CN" sz="1050" dirty="0"/>
            </a:p>
            <a:p>
              <a:pPr algn="ctr"/>
              <a:r>
                <a:rPr lang="zh-CN" altLang="en-US" sz="1050" dirty="0"/>
                <a:t>写入用户</a:t>
              </a:r>
            </a:p>
          </p:txBody>
        </p:sp>
      </p:grpSp>
      <p:grpSp>
        <p:nvGrpSpPr>
          <p:cNvPr id="132" name="组合 131">
            <a:extLst>
              <a:ext uri="{FF2B5EF4-FFF2-40B4-BE49-F238E27FC236}">
                <a16:creationId xmlns:a16="http://schemas.microsoft.com/office/drawing/2014/main" id="{5ED5517E-4263-4350-BB42-F79794D53C13}"/>
              </a:ext>
            </a:extLst>
          </p:cNvPr>
          <p:cNvGrpSpPr/>
          <p:nvPr/>
        </p:nvGrpSpPr>
        <p:grpSpPr>
          <a:xfrm>
            <a:off x="7365701" y="3922346"/>
            <a:ext cx="2725429" cy="809296"/>
            <a:chOff x="6666275" y="3731028"/>
            <a:chExt cx="2725429" cy="809296"/>
          </a:xfrm>
        </p:grpSpPr>
        <p:sp>
          <p:nvSpPr>
            <p:cNvPr id="12" name="矩形: 折角 11">
              <a:extLst>
                <a:ext uri="{FF2B5EF4-FFF2-40B4-BE49-F238E27FC236}">
                  <a16:creationId xmlns:a16="http://schemas.microsoft.com/office/drawing/2014/main" id="{B9C65E50-5E5B-4531-83BE-6A0F67D08EC4}"/>
                </a:ext>
              </a:extLst>
            </p:cNvPr>
            <p:cNvSpPr/>
            <p:nvPr/>
          </p:nvSpPr>
          <p:spPr>
            <a:xfrm>
              <a:off x="6666275" y="3731028"/>
              <a:ext cx="2725429" cy="805042"/>
            </a:xfrm>
            <a:prstGeom prst="foldedCorner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验证用户名密码</a:t>
              </a:r>
              <a:endParaRPr lang="en-US" altLang="zh-CN" dirty="0"/>
            </a:p>
            <a:p>
              <a:pPr algn="ctr"/>
              <a:endParaRPr lang="en-US" altLang="zh-CN" dirty="0"/>
            </a:p>
          </p:txBody>
        </p:sp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D0421410-A8C2-443B-A7A9-90A9827FF674}"/>
                </a:ext>
              </a:extLst>
            </p:cNvPr>
            <p:cNvSpPr/>
            <p:nvPr/>
          </p:nvSpPr>
          <p:spPr>
            <a:xfrm>
              <a:off x="6675052" y="4183083"/>
              <a:ext cx="793652" cy="357241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/>
                <a:t>在缓存中</a:t>
              </a:r>
              <a:endParaRPr lang="en-US" altLang="zh-CN" sz="1050" dirty="0"/>
            </a:p>
            <a:p>
              <a:pPr algn="ctr"/>
              <a:r>
                <a:rPr lang="zh-CN" altLang="en-US" sz="1050" dirty="0"/>
                <a:t>查找用户</a:t>
              </a:r>
            </a:p>
          </p:txBody>
        </p:sp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3F8CBEF2-5CB3-4989-A09C-DB68BA55699B}"/>
                </a:ext>
              </a:extLst>
            </p:cNvPr>
            <p:cNvSpPr/>
            <p:nvPr/>
          </p:nvSpPr>
          <p:spPr>
            <a:xfrm>
              <a:off x="7468704" y="4183083"/>
              <a:ext cx="880549" cy="357241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/>
                <a:t>在数据库中</a:t>
              </a:r>
              <a:endParaRPr lang="en-US" altLang="zh-CN" sz="1050" dirty="0"/>
            </a:p>
            <a:p>
              <a:pPr algn="ctr"/>
              <a:r>
                <a:rPr lang="zh-CN" altLang="en-US" sz="1050" dirty="0"/>
                <a:t>查找用户</a:t>
              </a:r>
            </a:p>
          </p:txBody>
        </p:sp>
        <p:sp>
          <p:nvSpPr>
            <p:cNvPr id="86" name="矩形 85">
              <a:extLst>
                <a:ext uri="{FF2B5EF4-FFF2-40B4-BE49-F238E27FC236}">
                  <a16:creationId xmlns:a16="http://schemas.microsoft.com/office/drawing/2014/main" id="{FDCBB9B8-B658-4811-A8DC-C6B5688071E9}"/>
                </a:ext>
              </a:extLst>
            </p:cNvPr>
            <p:cNvSpPr/>
            <p:nvPr/>
          </p:nvSpPr>
          <p:spPr>
            <a:xfrm>
              <a:off x="8349253" y="4185469"/>
              <a:ext cx="880549" cy="354855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/>
                <a:t>找到的用户暂存到缓存</a:t>
              </a:r>
            </a:p>
          </p:txBody>
        </p:sp>
      </p:grpSp>
      <p:cxnSp>
        <p:nvCxnSpPr>
          <p:cNvPr id="94" name="直接箭头连接符 93">
            <a:extLst>
              <a:ext uri="{FF2B5EF4-FFF2-40B4-BE49-F238E27FC236}">
                <a16:creationId xmlns:a16="http://schemas.microsoft.com/office/drawing/2014/main" id="{1857C51B-7CD2-4B9B-BB78-1A98D7BE5018}"/>
              </a:ext>
            </a:extLst>
          </p:cNvPr>
          <p:cNvCxnSpPr>
            <a:cxnSpLocks/>
            <a:stCxn id="56" idx="0"/>
            <a:endCxn id="85" idx="2"/>
          </p:cNvCxnSpPr>
          <p:nvPr/>
        </p:nvCxnSpPr>
        <p:spPr>
          <a:xfrm flipH="1" flipV="1">
            <a:off x="8608405" y="4731642"/>
            <a:ext cx="1615137" cy="1110983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直接箭头连接符 100">
            <a:extLst>
              <a:ext uri="{FF2B5EF4-FFF2-40B4-BE49-F238E27FC236}">
                <a16:creationId xmlns:a16="http://schemas.microsoft.com/office/drawing/2014/main" id="{3B61F4CE-F2BF-43A6-8765-D72B556E79F0}"/>
              </a:ext>
            </a:extLst>
          </p:cNvPr>
          <p:cNvCxnSpPr>
            <a:cxnSpLocks/>
            <a:stCxn id="58" idx="0"/>
            <a:endCxn id="86" idx="2"/>
          </p:cNvCxnSpPr>
          <p:nvPr/>
        </p:nvCxnSpPr>
        <p:spPr>
          <a:xfrm flipV="1">
            <a:off x="9056255" y="4731642"/>
            <a:ext cx="432699" cy="1110983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" name="组合 2">
            <a:extLst>
              <a:ext uri="{FF2B5EF4-FFF2-40B4-BE49-F238E27FC236}">
                <a16:creationId xmlns:a16="http://schemas.microsoft.com/office/drawing/2014/main" id="{AA4293BE-D1B2-4959-9092-9BD05866F99D}"/>
              </a:ext>
            </a:extLst>
          </p:cNvPr>
          <p:cNvGrpSpPr/>
          <p:nvPr/>
        </p:nvGrpSpPr>
        <p:grpSpPr>
          <a:xfrm>
            <a:off x="10289725" y="3923606"/>
            <a:ext cx="1821600" cy="805909"/>
            <a:chOff x="9428972" y="4018047"/>
            <a:chExt cx="1762904" cy="805909"/>
          </a:xfrm>
        </p:grpSpPr>
        <p:sp>
          <p:nvSpPr>
            <p:cNvPr id="11" name="矩形: 折角 10">
              <a:extLst>
                <a:ext uri="{FF2B5EF4-FFF2-40B4-BE49-F238E27FC236}">
                  <a16:creationId xmlns:a16="http://schemas.microsoft.com/office/drawing/2014/main" id="{EFF2E280-A417-4222-94D2-525D968EF246}"/>
                </a:ext>
              </a:extLst>
            </p:cNvPr>
            <p:cNvSpPr/>
            <p:nvPr/>
          </p:nvSpPr>
          <p:spPr>
            <a:xfrm>
              <a:off x="9432734" y="4018047"/>
              <a:ext cx="1759142" cy="805042"/>
            </a:xfrm>
            <a:prstGeom prst="foldedCorner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更新用户信息</a:t>
              </a:r>
              <a:endParaRPr lang="en-US" altLang="zh-CN" dirty="0"/>
            </a:p>
            <a:p>
              <a:pPr algn="ctr"/>
              <a:endParaRPr lang="en-US" altLang="zh-CN" dirty="0"/>
            </a:p>
          </p:txBody>
        </p:sp>
        <p:sp>
          <p:nvSpPr>
            <p:cNvPr id="107" name="矩形 106">
              <a:extLst>
                <a:ext uri="{FF2B5EF4-FFF2-40B4-BE49-F238E27FC236}">
                  <a16:creationId xmlns:a16="http://schemas.microsoft.com/office/drawing/2014/main" id="{B538463B-610C-4B2F-8963-E7F8C983E2EA}"/>
                </a:ext>
              </a:extLst>
            </p:cNvPr>
            <p:cNvSpPr/>
            <p:nvPr/>
          </p:nvSpPr>
          <p:spPr>
            <a:xfrm>
              <a:off x="9428972" y="4466715"/>
              <a:ext cx="734400" cy="357241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/>
                <a:t>在缓存中</a:t>
              </a:r>
              <a:endParaRPr lang="en-US" altLang="zh-CN" sz="1050" dirty="0"/>
            </a:p>
            <a:p>
              <a:pPr algn="ctr"/>
              <a:r>
                <a:rPr lang="zh-CN" altLang="en-US" sz="1050" dirty="0"/>
                <a:t>更新用户</a:t>
              </a:r>
            </a:p>
          </p:txBody>
        </p:sp>
        <p:sp>
          <p:nvSpPr>
            <p:cNvPr id="108" name="矩形 107">
              <a:extLst>
                <a:ext uri="{FF2B5EF4-FFF2-40B4-BE49-F238E27FC236}">
                  <a16:creationId xmlns:a16="http://schemas.microsoft.com/office/drawing/2014/main" id="{647EF5A2-091F-465C-AA69-C0246AFB3E17}"/>
                </a:ext>
              </a:extLst>
            </p:cNvPr>
            <p:cNvSpPr/>
            <p:nvPr/>
          </p:nvSpPr>
          <p:spPr>
            <a:xfrm>
              <a:off x="10163373" y="4466461"/>
              <a:ext cx="880549" cy="357241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/>
                <a:t>数据库中</a:t>
              </a:r>
              <a:endParaRPr lang="en-US" altLang="zh-CN" sz="1050" dirty="0"/>
            </a:p>
            <a:p>
              <a:pPr algn="ctr"/>
              <a:r>
                <a:rPr lang="zh-CN" altLang="en-US" sz="1050" dirty="0"/>
                <a:t>更新用户</a:t>
              </a:r>
            </a:p>
          </p:txBody>
        </p:sp>
      </p:grpSp>
      <p:cxnSp>
        <p:nvCxnSpPr>
          <p:cNvPr id="142" name="直接箭头连接符 141">
            <a:extLst>
              <a:ext uri="{FF2B5EF4-FFF2-40B4-BE49-F238E27FC236}">
                <a16:creationId xmlns:a16="http://schemas.microsoft.com/office/drawing/2014/main" id="{BAE8312C-776A-4A0C-8920-4E29F2F71164}"/>
              </a:ext>
            </a:extLst>
          </p:cNvPr>
          <p:cNvCxnSpPr>
            <a:cxnSpLocks/>
            <a:stCxn id="50" idx="0"/>
            <a:endCxn id="84" idx="2"/>
          </p:cNvCxnSpPr>
          <p:nvPr/>
        </p:nvCxnSpPr>
        <p:spPr>
          <a:xfrm flipV="1">
            <a:off x="6368767" y="4731642"/>
            <a:ext cx="1402537" cy="1110983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" name="直接箭头连接符 144">
            <a:extLst>
              <a:ext uri="{FF2B5EF4-FFF2-40B4-BE49-F238E27FC236}">
                <a16:creationId xmlns:a16="http://schemas.microsoft.com/office/drawing/2014/main" id="{AC29C992-593E-4E2C-ACCA-2FE78CE39DD6}"/>
              </a:ext>
            </a:extLst>
          </p:cNvPr>
          <p:cNvCxnSpPr>
            <a:cxnSpLocks/>
            <a:stCxn id="51" idx="0"/>
            <a:endCxn id="107" idx="2"/>
          </p:cNvCxnSpPr>
          <p:nvPr/>
        </p:nvCxnSpPr>
        <p:spPr>
          <a:xfrm flipV="1">
            <a:off x="7535392" y="4729515"/>
            <a:ext cx="3133759" cy="1115792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8" name="直接箭头连接符 147">
            <a:extLst>
              <a:ext uri="{FF2B5EF4-FFF2-40B4-BE49-F238E27FC236}">
                <a16:creationId xmlns:a16="http://schemas.microsoft.com/office/drawing/2014/main" id="{19390C09-ACB7-4180-A38C-F7E72DA44FBD}"/>
              </a:ext>
            </a:extLst>
          </p:cNvPr>
          <p:cNvCxnSpPr>
            <a:cxnSpLocks/>
            <a:stCxn id="57" idx="0"/>
            <a:endCxn id="108" idx="2"/>
          </p:cNvCxnSpPr>
          <p:nvPr/>
        </p:nvCxnSpPr>
        <p:spPr>
          <a:xfrm flipV="1">
            <a:off x="11390167" y="4729261"/>
            <a:ext cx="113345" cy="1116046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1" name="直接箭头连接符 150">
            <a:extLst>
              <a:ext uri="{FF2B5EF4-FFF2-40B4-BE49-F238E27FC236}">
                <a16:creationId xmlns:a16="http://schemas.microsoft.com/office/drawing/2014/main" id="{0AE11738-47D3-413A-86E0-3CD19F77BE74}"/>
              </a:ext>
            </a:extLst>
          </p:cNvPr>
          <p:cNvCxnSpPr>
            <a:cxnSpLocks/>
            <a:stCxn id="52" idx="0"/>
            <a:endCxn id="107" idx="2"/>
          </p:cNvCxnSpPr>
          <p:nvPr/>
        </p:nvCxnSpPr>
        <p:spPr>
          <a:xfrm flipV="1">
            <a:off x="5201480" y="4729515"/>
            <a:ext cx="5467671" cy="111311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9" name="箭头: 下 168">
            <a:extLst>
              <a:ext uri="{FF2B5EF4-FFF2-40B4-BE49-F238E27FC236}">
                <a16:creationId xmlns:a16="http://schemas.microsoft.com/office/drawing/2014/main" id="{6ACC14B8-01FC-466A-B170-8CD46F843A26}"/>
              </a:ext>
            </a:extLst>
          </p:cNvPr>
          <p:cNvSpPr/>
          <p:nvPr/>
        </p:nvSpPr>
        <p:spPr>
          <a:xfrm>
            <a:off x="3353850" y="1290212"/>
            <a:ext cx="2111346" cy="381256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/register</a:t>
            </a:r>
            <a:endParaRPr lang="zh-CN" altLang="en-US" dirty="0"/>
          </a:p>
        </p:txBody>
      </p:sp>
      <p:sp>
        <p:nvSpPr>
          <p:cNvPr id="170" name="箭头: 下 169">
            <a:extLst>
              <a:ext uri="{FF2B5EF4-FFF2-40B4-BE49-F238E27FC236}">
                <a16:creationId xmlns:a16="http://schemas.microsoft.com/office/drawing/2014/main" id="{13743443-C7EE-44EE-BACC-D6A9CE477F0D}"/>
              </a:ext>
            </a:extLst>
          </p:cNvPr>
          <p:cNvSpPr/>
          <p:nvPr/>
        </p:nvSpPr>
        <p:spPr>
          <a:xfrm>
            <a:off x="6096000" y="1309432"/>
            <a:ext cx="2111346" cy="381256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/verify</a:t>
            </a:r>
            <a:endParaRPr lang="zh-CN" altLang="en-US" dirty="0"/>
          </a:p>
        </p:txBody>
      </p:sp>
      <p:sp>
        <p:nvSpPr>
          <p:cNvPr id="171" name="箭头: 下 170">
            <a:extLst>
              <a:ext uri="{FF2B5EF4-FFF2-40B4-BE49-F238E27FC236}">
                <a16:creationId xmlns:a16="http://schemas.microsoft.com/office/drawing/2014/main" id="{53FF5207-7661-449C-A475-C8D8032B18AF}"/>
              </a:ext>
            </a:extLst>
          </p:cNvPr>
          <p:cNvSpPr/>
          <p:nvPr/>
        </p:nvSpPr>
        <p:spPr>
          <a:xfrm>
            <a:off x="8820150" y="1289247"/>
            <a:ext cx="2111346" cy="381256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/update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44511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组合 112">
            <a:extLst>
              <a:ext uri="{FF2B5EF4-FFF2-40B4-BE49-F238E27FC236}">
                <a16:creationId xmlns:a16="http://schemas.microsoft.com/office/drawing/2014/main" id="{9501772B-518D-4C8A-AB0F-2F3F39B47A5D}"/>
              </a:ext>
            </a:extLst>
          </p:cNvPr>
          <p:cNvGrpSpPr/>
          <p:nvPr/>
        </p:nvGrpSpPr>
        <p:grpSpPr>
          <a:xfrm>
            <a:off x="1580928" y="4410011"/>
            <a:ext cx="10588852" cy="2417566"/>
            <a:chOff x="801989" y="4215273"/>
            <a:chExt cx="10588852" cy="2417566"/>
          </a:xfrm>
        </p:grpSpPr>
        <p:grpSp>
          <p:nvGrpSpPr>
            <p:cNvPr id="110" name="组合 109">
              <a:extLst>
                <a:ext uri="{FF2B5EF4-FFF2-40B4-BE49-F238E27FC236}">
                  <a16:creationId xmlns:a16="http://schemas.microsoft.com/office/drawing/2014/main" id="{0EC9BA7E-8A9C-4F9C-BEDE-DA6A5B82D121}"/>
                </a:ext>
              </a:extLst>
            </p:cNvPr>
            <p:cNvGrpSpPr/>
            <p:nvPr/>
          </p:nvGrpSpPr>
          <p:grpSpPr>
            <a:xfrm>
              <a:off x="801989" y="4215273"/>
              <a:ext cx="10588852" cy="843284"/>
              <a:chOff x="801989" y="4215273"/>
              <a:chExt cx="10588852" cy="843284"/>
            </a:xfrm>
          </p:grpSpPr>
          <p:grpSp>
            <p:nvGrpSpPr>
              <p:cNvPr id="28" name="组合 27">
                <a:extLst>
                  <a:ext uri="{FF2B5EF4-FFF2-40B4-BE49-F238E27FC236}">
                    <a16:creationId xmlns:a16="http://schemas.microsoft.com/office/drawing/2014/main" id="{9979F28B-A5E0-4951-BA71-8F37690E9A27}"/>
                  </a:ext>
                </a:extLst>
              </p:cNvPr>
              <p:cNvGrpSpPr/>
              <p:nvPr/>
            </p:nvGrpSpPr>
            <p:grpSpPr>
              <a:xfrm>
                <a:off x="3849737" y="4215273"/>
                <a:ext cx="4490720" cy="843281"/>
                <a:chOff x="406400" y="3142684"/>
                <a:chExt cx="4490720" cy="843281"/>
              </a:xfrm>
            </p:grpSpPr>
            <p:sp>
              <p:nvSpPr>
                <p:cNvPr id="5" name="矩形: 折角 4">
                  <a:extLst>
                    <a:ext uri="{FF2B5EF4-FFF2-40B4-BE49-F238E27FC236}">
                      <a16:creationId xmlns:a16="http://schemas.microsoft.com/office/drawing/2014/main" id="{0B5F0C43-8282-4546-BC09-8E2DF7C32F71}"/>
                    </a:ext>
                  </a:extLst>
                </p:cNvPr>
                <p:cNvSpPr/>
                <p:nvPr/>
              </p:nvSpPr>
              <p:spPr>
                <a:xfrm>
                  <a:off x="406400" y="3142684"/>
                  <a:ext cx="4490720" cy="843281"/>
                </a:xfrm>
                <a:prstGeom prst="foldedCorner">
                  <a:avLst/>
                </a:prstGeom>
                <a:noFill/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zh-CN" dirty="0"/>
                </a:p>
                <a:p>
                  <a:pPr algn="ctr"/>
                  <a:endParaRPr lang="en-US" altLang="zh-CN" dirty="0"/>
                </a:p>
                <a:p>
                  <a:pPr algn="ctr"/>
                  <a:r>
                    <a:rPr lang="en-US" altLang="zh-CN" dirty="0" err="1"/>
                    <a:t>DatabaseRepository</a:t>
                  </a:r>
                  <a:endParaRPr lang="en-US" altLang="zh-CN" dirty="0"/>
                </a:p>
              </p:txBody>
            </p:sp>
            <p:grpSp>
              <p:nvGrpSpPr>
                <p:cNvPr id="27" name="组合 26">
                  <a:extLst>
                    <a:ext uri="{FF2B5EF4-FFF2-40B4-BE49-F238E27FC236}">
                      <a16:creationId xmlns:a16="http://schemas.microsoft.com/office/drawing/2014/main" id="{65B97C10-9A32-4C3B-A62D-9AD352397997}"/>
                    </a:ext>
                  </a:extLst>
                </p:cNvPr>
                <p:cNvGrpSpPr/>
                <p:nvPr/>
              </p:nvGrpSpPr>
              <p:grpSpPr>
                <a:xfrm>
                  <a:off x="446339" y="3207084"/>
                  <a:ext cx="4410841" cy="357575"/>
                  <a:chOff x="444231" y="3207081"/>
                  <a:chExt cx="4410841" cy="357575"/>
                </a:xfrm>
              </p:grpSpPr>
              <p:sp>
                <p:nvSpPr>
                  <p:cNvPr id="6" name="矩形 5">
                    <a:extLst>
                      <a:ext uri="{FF2B5EF4-FFF2-40B4-BE49-F238E27FC236}">
                        <a16:creationId xmlns:a16="http://schemas.microsoft.com/office/drawing/2014/main" id="{3BC32E17-65B7-4DFE-A19F-E4CB1682AA65}"/>
                      </a:ext>
                    </a:extLst>
                  </p:cNvPr>
                  <p:cNvSpPr/>
                  <p:nvPr/>
                </p:nvSpPr>
                <p:spPr>
                  <a:xfrm>
                    <a:off x="1442267" y="3207081"/>
                    <a:ext cx="1007362" cy="357241"/>
                  </a:xfrm>
                  <a:prstGeom prst="rect">
                    <a:avLst/>
                  </a:prstGeom>
                  <a:noFill/>
                  <a:ln w="9525" cap="flat" cmpd="sng" algn="ctr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zh-CN" altLang="en-US" sz="1050" dirty="0"/>
                      <a:t>按</a:t>
                    </a:r>
                    <a:r>
                      <a:rPr lang="en-US" altLang="zh-CN" sz="1050" dirty="0"/>
                      <a:t>ID</a:t>
                    </a:r>
                    <a:r>
                      <a:rPr lang="zh-CN" altLang="en-US" sz="1050" dirty="0"/>
                      <a:t>查询测试</a:t>
                    </a:r>
                    <a:endParaRPr lang="en-US" altLang="zh-CN" sz="1050" dirty="0"/>
                  </a:p>
                  <a:p>
                    <a:pPr algn="ctr"/>
                    <a:r>
                      <a:rPr lang="en-US" altLang="zh-CN" sz="1050" dirty="0" err="1"/>
                      <a:t>findByID</a:t>
                    </a:r>
                    <a:endParaRPr lang="zh-CN" altLang="en-US" sz="1050" dirty="0"/>
                  </a:p>
                </p:txBody>
              </p:sp>
              <p:sp>
                <p:nvSpPr>
                  <p:cNvPr id="7" name="矩形 6">
                    <a:extLst>
                      <a:ext uri="{FF2B5EF4-FFF2-40B4-BE49-F238E27FC236}">
                        <a16:creationId xmlns:a16="http://schemas.microsoft.com/office/drawing/2014/main" id="{FE8765A0-F3BC-4F5B-AA2F-8680E647F12F}"/>
                      </a:ext>
                    </a:extLst>
                  </p:cNvPr>
                  <p:cNvSpPr/>
                  <p:nvPr/>
                </p:nvSpPr>
                <p:spPr>
                  <a:xfrm>
                    <a:off x="3605389" y="3207083"/>
                    <a:ext cx="1249683" cy="357241"/>
                  </a:xfrm>
                  <a:prstGeom prst="rect">
                    <a:avLst/>
                  </a:prstGeom>
                  <a:noFill/>
                  <a:ln w="9525" cap="flat" cmpd="sng" algn="ctr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zh-CN" altLang="en-US" sz="1050" dirty="0"/>
                      <a:t>查询用户所有测试</a:t>
                    </a:r>
                    <a:endParaRPr lang="en-US" altLang="zh-CN" sz="1050" dirty="0"/>
                  </a:p>
                  <a:p>
                    <a:pPr algn="ctr"/>
                    <a:r>
                      <a:rPr lang="en-US" altLang="zh-CN" sz="1050" dirty="0" err="1"/>
                      <a:t>findAllByUser</a:t>
                    </a:r>
                    <a:endParaRPr lang="zh-CN" altLang="en-US" sz="1050" dirty="0"/>
                  </a:p>
                </p:txBody>
              </p:sp>
              <p:sp>
                <p:nvSpPr>
                  <p:cNvPr id="8" name="矩形 7">
                    <a:extLst>
                      <a:ext uri="{FF2B5EF4-FFF2-40B4-BE49-F238E27FC236}">
                        <a16:creationId xmlns:a16="http://schemas.microsoft.com/office/drawing/2014/main" id="{EB639288-FC7A-47BA-9DE3-36AD038C2C1E}"/>
                      </a:ext>
                    </a:extLst>
                  </p:cNvPr>
                  <p:cNvSpPr/>
                  <p:nvPr/>
                </p:nvSpPr>
                <p:spPr>
                  <a:xfrm>
                    <a:off x="444231" y="3207415"/>
                    <a:ext cx="998036" cy="357241"/>
                  </a:xfrm>
                  <a:prstGeom prst="rect">
                    <a:avLst/>
                  </a:prstGeom>
                  <a:noFill/>
                  <a:ln w="9525" cap="flat" cmpd="sng" algn="ctr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zh-CN" altLang="en-US" sz="1050" dirty="0"/>
                      <a:t>写入测试信息</a:t>
                    </a:r>
                    <a:endParaRPr lang="en-US" altLang="zh-CN" sz="1050" dirty="0"/>
                  </a:p>
                  <a:p>
                    <a:pPr algn="ctr"/>
                    <a:r>
                      <a:rPr lang="en-US" altLang="zh-CN" sz="1050" dirty="0"/>
                      <a:t>insert</a:t>
                    </a:r>
                    <a:endParaRPr lang="zh-CN" altLang="en-US" sz="1050" dirty="0"/>
                  </a:p>
                </p:txBody>
              </p:sp>
              <p:sp>
                <p:nvSpPr>
                  <p:cNvPr id="9" name="矩形 8">
                    <a:extLst>
                      <a:ext uri="{FF2B5EF4-FFF2-40B4-BE49-F238E27FC236}">
                        <a16:creationId xmlns:a16="http://schemas.microsoft.com/office/drawing/2014/main" id="{AEACF853-4AC2-4EA6-ACB6-426732594A75}"/>
                      </a:ext>
                    </a:extLst>
                  </p:cNvPr>
                  <p:cNvSpPr/>
                  <p:nvPr/>
                </p:nvSpPr>
                <p:spPr>
                  <a:xfrm>
                    <a:off x="2449629" y="3207082"/>
                    <a:ext cx="1155760" cy="357241"/>
                  </a:xfrm>
                  <a:prstGeom prst="rect">
                    <a:avLst/>
                  </a:prstGeom>
                  <a:noFill/>
                  <a:ln w="9525" cap="flat" cmpd="sng" algn="ctr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zh-CN" altLang="en-US" sz="1050" dirty="0"/>
                      <a:t>验证用户权限</a:t>
                    </a:r>
                    <a:endParaRPr lang="en-US" altLang="zh-CN" sz="1050" dirty="0"/>
                  </a:p>
                  <a:p>
                    <a:pPr algn="ctr"/>
                    <a:r>
                      <a:rPr lang="en-US" altLang="zh-CN" sz="1050" dirty="0" err="1"/>
                      <a:t>findByIDAndUser</a:t>
                    </a:r>
                    <a:endParaRPr lang="zh-CN" altLang="en-US" sz="1050" dirty="0"/>
                  </a:p>
                </p:txBody>
              </p:sp>
            </p:grpSp>
          </p:grpSp>
          <p:grpSp>
            <p:nvGrpSpPr>
              <p:cNvPr id="26" name="组合 25">
                <a:extLst>
                  <a:ext uri="{FF2B5EF4-FFF2-40B4-BE49-F238E27FC236}">
                    <a16:creationId xmlns:a16="http://schemas.microsoft.com/office/drawing/2014/main" id="{D6265699-597B-4B02-B51B-5299C53E36CF}"/>
                  </a:ext>
                </a:extLst>
              </p:cNvPr>
              <p:cNvGrpSpPr/>
              <p:nvPr/>
            </p:nvGrpSpPr>
            <p:grpSpPr>
              <a:xfrm>
                <a:off x="801989" y="4215273"/>
                <a:ext cx="3048577" cy="843281"/>
                <a:chOff x="5156755" y="3142684"/>
                <a:chExt cx="3048577" cy="843281"/>
              </a:xfrm>
            </p:grpSpPr>
            <p:sp>
              <p:nvSpPr>
                <p:cNvPr id="13" name="矩形: 折角 12">
                  <a:extLst>
                    <a:ext uri="{FF2B5EF4-FFF2-40B4-BE49-F238E27FC236}">
                      <a16:creationId xmlns:a16="http://schemas.microsoft.com/office/drawing/2014/main" id="{0E0E1FF5-2008-45BF-AA62-75431C526DE8}"/>
                    </a:ext>
                  </a:extLst>
                </p:cNvPr>
                <p:cNvSpPr/>
                <p:nvPr/>
              </p:nvSpPr>
              <p:spPr>
                <a:xfrm>
                  <a:off x="5156755" y="3142684"/>
                  <a:ext cx="3048577" cy="843281"/>
                </a:xfrm>
                <a:prstGeom prst="foldedCorner">
                  <a:avLst/>
                </a:prstGeom>
                <a:noFill/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zh-CN" dirty="0"/>
                </a:p>
                <a:p>
                  <a:pPr algn="ctr"/>
                  <a:endParaRPr lang="en-US" altLang="zh-CN" dirty="0"/>
                </a:p>
                <a:p>
                  <a:pPr algn="ctr"/>
                  <a:r>
                    <a:rPr lang="en-US" altLang="zh-CN" dirty="0" err="1"/>
                    <a:t>RedisTestRepository</a:t>
                  </a:r>
                  <a:endParaRPr lang="en-US" altLang="zh-CN" dirty="0"/>
                </a:p>
              </p:txBody>
            </p:sp>
            <p:grpSp>
              <p:nvGrpSpPr>
                <p:cNvPr id="25" name="组合 24">
                  <a:extLst>
                    <a:ext uri="{FF2B5EF4-FFF2-40B4-BE49-F238E27FC236}">
                      <a16:creationId xmlns:a16="http://schemas.microsoft.com/office/drawing/2014/main" id="{0E772F48-BE65-46A3-A7F7-B00C774774D9}"/>
                    </a:ext>
                  </a:extLst>
                </p:cNvPr>
                <p:cNvGrpSpPr/>
                <p:nvPr/>
              </p:nvGrpSpPr>
              <p:grpSpPr>
                <a:xfrm>
                  <a:off x="5201920" y="3207084"/>
                  <a:ext cx="2958249" cy="357242"/>
                  <a:chOff x="5201920" y="3207084"/>
                  <a:chExt cx="2958249" cy="357242"/>
                </a:xfrm>
              </p:grpSpPr>
              <p:sp>
                <p:nvSpPr>
                  <p:cNvPr id="14" name="矩形 13">
                    <a:extLst>
                      <a:ext uri="{FF2B5EF4-FFF2-40B4-BE49-F238E27FC236}">
                        <a16:creationId xmlns:a16="http://schemas.microsoft.com/office/drawing/2014/main" id="{D36455D9-70F1-4067-9D64-88A5BF9578F6}"/>
                      </a:ext>
                    </a:extLst>
                  </p:cNvPr>
                  <p:cNvSpPr/>
                  <p:nvPr/>
                </p:nvSpPr>
                <p:spPr>
                  <a:xfrm>
                    <a:off x="6188003" y="3207085"/>
                    <a:ext cx="986083" cy="357241"/>
                  </a:xfrm>
                  <a:prstGeom prst="rect">
                    <a:avLst/>
                  </a:prstGeom>
                  <a:noFill/>
                  <a:ln w="9525" cap="flat" cmpd="sng" algn="ctr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zh-CN" altLang="en-US" sz="1050" dirty="0"/>
                      <a:t>删除测试缓存</a:t>
                    </a:r>
                    <a:endParaRPr lang="en-US" altLang="zh-CN" sz="1050" dirty="0"/>
                  </a:p>
                  <a:p>
                    <a:pPr algn="ctr"/>
                    <a:r>
                      <a:rPr lang="en-US" altLang="zh-CN" sz="1050" dirty="0"/>
                      <a:t>delete</a:t>
                    </a:r>
                    <a:endParaRPr lang="zh-CN" altLang="en-US" sz="1050" dirty="0"/>
                  </a:p>
                </p:txBody>
              </p:sp>
              <p:sp>
                <p:nvSpPr>
                  <p:cNvPr id="15" name="矩形 14">
                    <a:extLst>
                      <a:ext uri="{FF2B5EF4-FFF2-40B4-BE49-F238E27FC236}">
                        <a16:creationId xmlns:a16="http://schemas.microsoft.com/office/drawing/2014/main" id="{605B96D1-3680-4B6D-93B2-7B2B61B72B41}"/>
                      </a:ext>
                    </a:extLst>
                  </p:cNvPr>
                  <p:cNvSpPr/>
                  <p:nvPr/>
                </p:nvSpPr>
                <p:spPr>
                  <a:xfrm>
                    <a:off x="7174086" y="3207084"/>
                    <a:ext cx="986083" cy="357241"/>
                  </a:xfrm>
                  <a:prstGeom prst="rect">
                    <a:avLst/>
                  </a:prstGeom>
                  <a:noFill/>
                  <a:ln w="9525" cap="flat" cmpd="sng" algn="ctr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zh-CN" altLang="en-US" sz="1050" dirty="0"/>
                      <a:t>查询测试缓存</a:t>
                    </a:r>
                    <a:endParaRPr lang="en-US" altLang="zh-CN" sz="1050" dirty="0"/>
                  </a:p>
                  <a:p>
                    <a:pPr algn="ctr"/>
                    <a:r>
                      <a:rPr lang="en-US" altLang="zh-CN" sz="1050" dirty="0" err="1"/>
                      <a:t>findByID</a:t>
                    </a:r>
                    <a:endParaRPr lang="zh-CN" altLang="en-US" sz="1050" dirty="0"/>
                  </a:p>
                </p:txBody>
              </p:sp>
              <p:sp>
                <p:nvSpPr>
                  <p:cNvPr id="16" name="矩形 15">
                    <a:extLst>
                      <a:ext uri="{FF2B5EF4-FFF2-40B4-BE49-F238E27FC236}">
                        <a16:creationId xmlns:a16="http://schemas.microsoft.com/office/drawing/2014/main" id="{48DF8D31-9D3A-45BA-924A-B146B9420C71}"/>
                      </a:ext>
                    </a:extLst>
                  </p:cNvPr>
                  <p:cNvSpPr/>
                  <p:nvPr/>
                </p:nvSpPr>
                <p:spPr>
                  <a:xfrm>
                    <a:off x="5201920" y="3207085"/>
                    <a:ext cx="986083" cy="357241"/>
                  </a:xfrm>
                  <a:prstGeom prst="rect">
                    <a:avLst/>
                  </a:prstGeom>
                  <a:noFill/>
                  <a:ln w="9525" cap="flat" cmpd="sng" algn="ctr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zh-CN" altLang="en-US" sz="1050" dirty="0"/>
                      <a:t>写入测试缓存</a:t>
                    </a:r>
                    <a:endParaRPr lang="en-US" altLang="zh-CN" sz="1050" dirty="0"/>
                  </a:p>
                  <a:p>
                    <a:pPr algn="ctr"/>
                    <a:r>
                      <a:rPr lang="en-US" altLang="zh-CN" sz="1050" dirty="0"/>
                      <a:t>save</a:t>
                    </a:r>
                    <a:endParaRPr lang="zh-CN" altLang="en-US" sz="1050" dirty="0"/>
                  </a:p>
                </p:txBody>
              </p:sp>
            </p:grpSp>
          </p:grpSp>
          <p:grpSp>
            <p:nvGrpSpPr>
              <p:cNvPr id="24" name="组合 23">
                <a:extLst>
                  <a:ext uri="{FF2B5EF4-FFF2-40B4-BE49-F238E27FC236}">
                    <a16:creationId xmlns:a16="http://schemas.microsoft.com/office/drawing/2014/main" id="{10679763-7FE7-4750-91E0-8AC8479A2379}"/>
                  </a:ext>
                </a:extLst>
              </p:cNvPr>
              <p:cNvGrpSpPr/>
              <p:nvPr/>
            </p:nvGrpSpPr>
            <p:grpSpPr>
              <a:xfrm>
                <a:off x="8342264" y="4215276"/>
                <a:ext cx="3048577" cy="843281"/>
                <a:chOff x="8764803" y="3142684"/>
                <a:chExt cx="3048577" cy="843281"/>
              </a:xfrm>
            </p:grpSpPr>
            <p:sp>
              <p:nvSpPr>
                <p:cNvPr id="18" name="矩形: 折角 17">
                  <a:extLst>
                    <a:ext uri="{FF2B5EF4-FFF2-40B4-BE49-F238E27FC236}">
                      <a16:creationId xmlns:a16="http://schemas.microsoft.com/office/drawing/2014/main" id="{425E6124-181B-4247-B270-55C19B9A3965}"/>
                    </a:ext>
                  </a:extLst>
                </p:cNvPr>
                <p:cNvSpPr/>
                <p:nvPr/>
              </p:nvSpPr>
              <p:spPr>
                <a:xfrm>
                  <a:off x="8764803" y="3142684"/>
                  <a:ext cx="3048577" cy="843281"/>
                </a:xfrm>
                <a:prstGeom prst="foldedCorner">
                  <a:avLst/>
                </a:prstGeom>
                <a:noFill/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zh-CN" dirty="0"/>
                </a:p>
                <a:p>
                  <a:pPr algn="ctr"/>
                  <a:endParaRPr lang="en-US" altLang="zh-CN" dirty="0"/>
                </a:p>
                <a:p>
                  <a:pPr algn="ctr"/>
                  <a:r>
                    <a:rPr lang="en-US" altLang="zh-CN" dirty="0" err="1"/>
                    <a:t>RedisUserRepository</a:t>
                  </a:r>
                  <a:endParaRPr lang="en-US" altLang="zh-CN" dirty="0"/>
                </a:p>
              </p:txBody>
            </p:sp>
            <p:grpSp>
              <p:nvGrpSpPr>
                <p:cNvPr id="23" name="组合 22">
                  <a:extLst>
                    <a:ext uri="{FF2B5EF4-FFF2-40B4-BE49-F238E27FC236}">
                      <a16:creationId xmlns:a16="http://schemas.microsoft.com/office/drawing/2014/main" id="{63E20ED1-73EF-4CE3-B5B9-0744338AF838}"/>
                    </a:ext>
                  </a:extLst>
                </p:cNvPr>
                <p:cNvGrpSpPr/>
                <p:nvPr/>
              </p:nvGrpSpPr>
              <p:grpSpPr>
                <a:xfrm>
                  <a:off x="8804535" y="3207084"/>
                  <a:ext cx="2969115" cy="357242"/>
                  <a:chOff x="8804535" y="3207084"/>
                  <a:chExt cx="2969115" cy="357242"/>
                </a:xfrm>
              </p:grpSpPr>
              <p:sp>
                <p:nvSpPr>
                  <p:cNvPr id="19" name="矩形 18">
                    <a:extLst>
                      <a:ext uri="{FF2B5EF4-FFF2-40B4-BE49-F238E27FC236}">
                        <a16:creationId xmlns:a16="http://schemas.microsoft.com/office/drawing/2014/main" id="{8650F77C-0654-4ED4-8FF2-C0AFF94E85BF}"/>
                      </a:ext>
                    </a:extLst>
                  </p:cNvPr>
                  <p:cNvSpPr/>
                  <p:nvPr/>
                </p:nvSpPr>
                <p:spPr>
                  <a:xfrm>
                    <a:off x="9794240" y="3207084"/>
                    <a:ext cx="989705" cy="357241"/>
                  </a:xfrm>
                  <a:prstGeom prst="rect">
                    <a:avLst/>
                  </a:prstGeom>
                  <a:noFill/>
                  <a:ln w="9525" cap="flat" cmpd="sng" algn="ctr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zh-CN" altLang="en-US" sz="1050" dirty="0"/>
                      <a:t>删除用户缓存</a:t>
                    </a:r>
                    <a:endParaRPr lang="en-US" altLang="zh-CN" sz="1050" dirty="0"/>
                  </a:p>
                  <a:p>
                    <a:pPr algn="ctr"/>
                    <a:r>
                      <a:rPr lang="en-US" altLang="zh-CN" sz="1050" dirty="0"/>
                      <a:t>delete</a:t>
                    </a:r>
                    <a:endParaRPr lang="zh-CN" altLang="en-US" sz="1050" dirty="0"/>
                  </a:p>
                </p:txBody>
              </p:sp>
              <p:sp>
                <p:nvSpPr>
                  <p:cNvPr id="20" name="矩形 19">
                    <a:extLst>
                      <a:ext uri="{FF2B5EF4-FFF2-40B4-BE49-F238E27FC236}">
                        <a16:creationId xmlns:a16="http://schemas.microsoft.com/office/drawing/2014/main" id="{E1A104B9-1902-4D3B-ADA2-501769681D2D}"/>
                      </a:ext>
                    </a:extLst>
                  </p:cNvPr>
                  <p:cNvSpPr/>
                  <p:nvPr/>
                </p:nvSpPr>
                <p:spPr>
                  <a:xfrm>
                    <a:off x="10783945" y="3207084"/>
                    <a:ext cx="989705" cy="357241"/>
                  </a:xfrm>
                  <a:prstGeom prst="rect">
                    <a:avLst/>
                  </a:prstGeom>
                  <a:noFill/>
                  <a:ln w="9525" cap="flat" cmpd="sng" algn="ctr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zh-CN" altLang="en-US" sz="1050" dirty="0"/>
                      <a:t>查询用户缓存</a:t>
                    </a:r>
                    <a:endParaRPr lang="en-US" altLang="zh-CN" sz="1050" dirty="0"/>
                  </a:p>
                  <a:p>
                    <a:pPr algn="ctr"/>
                    <a:r>
                      <a:rPr lang="en-US" altLang="zh-CN" sz="1050" dirty="0" err="1"/>
                      <a:t>findByID</a:t>
                    </a:r>
                    <a:endParaRPr lang="zh-CN" altLang="en-US" sz="1050" dirty="0"/>
                  </a:p>
                </p:txBody>
              </p:sp>
              <p:sp>
                <p:nvSpPr>
                  <p:cNvPr id="21" name="矩形 20">
                    <a:extLst>
                      <a:ext uri="{FF2B5EF4-FFF2-40B4-BE49-F238E27FC236}">
                        <a16:creationId xmlns:a16="http://schemas.microsoft.com/office/drawing/2014/main" id="{7AE32A8F-F6DC-4B47-8BE6-9B6A6BCB66F9}"/>
                      </a:ext>
                    </a:extLst>
                  </p:cNvPr>
                  <p:cNvSpPr/>
                  <p:nvPr/>
                </p:nvSpPr>
                <p:spPr>
                  <a:xfrm>
                    <a:off x="8804535" y="3207085"/>
                    <a:ext cx="989705" cy="357241"/>
                  </a:xfrm>
                  <a:prstGeom prst="rect">
                    <a:avLst/>
                  </a:prstGeom>
                  <a:noFill/>
                  <a:ln w="9525" cap="flat" cmpd="sng" algn="ctr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zh-CN" altLang="en-US" sz="1050" dirty="0"/>
                      <a:t>写入用户缓存</a:t>
                    </a:r>
                    <a:endParaRPr lang="en-US" altLang="zh-CN" sz="1050" dirty="0"/>
                  </a:p>
                  <a:p>
                    <a:pPr algn="ctr"/>
                    <a:r>
                      <a:rPr lang="en-US" altLang="zh-CN" sz="1050" dirty="0"/>
                      <a:t>save</a:t>
                    </a:r>
                    <a:endParaRPr lang="zh-CN" altLang="en-US" sz="1050" dirty="0"/>
                  </a:p>
                </p:txBody>
              </p:sp>
            </p:grpSp>
          </p:grpSp>
        </p:grpSp>
        <p:grpSp>
          <p:nvGrpSpPr>
            <p:cNvPr id="111" name="组合 110">
              <a:extLst>
                <a:ext uri="{FF2B5EF4-FFF2-40B4-BE49-F238E27FC236}">
                  <a16:creationId xmlns:a16="http://schemas.microsoft.com/office/drawing/2014/main" id="{7633E345-F4BB-4272-9C52-979BB9C6847D}"/>
                </a:ext>
              </a:extLst>
            </p:cNvPr>
            <p:cNvGrpSpPr/>
            <p:nvPr/>
          </p:nvGrpSpPr>
          <p:grpSpPr>
            <a:xfrm>
              <a:off x="9221279" y="5365549"/>
              <a:ext cx="1290546" cy="1267290"/>
              <a:chOff x="9221279" y="5365549"/>
              <a:chExt cx="1290546" cy="1267290"/>
            </a:xfrm>
          </p:grpSpPr>
          <p:sp>
            <p:nvSpPr>
              <p:cNvPr id="29" name="矩形: 折角 28">
                <a:extLst>
                  <a:ext uri="{FF2B5EF4-FFF2-40B4-BE49-F238E27FC236}">
                    <a16:creationId xmlns:a16="http://schemas.microsoft.com/office/drawing/2014/main" id="{9F71F512-C6D8-42DA-BC0E-BAE738760F69}"/>
                  </a:ext>
                </a:extLst>
              </p:cNvPr>
              <p:cNvSpPr/>
              <p:nvPr/>
            </p:nvSpPr>
            <p:spPr>
              <a:xfrm>
                <a:off x="9221279" y="5365549"/>
                <a:ext cx="1290546" cy="1267290"/>
              </a:xfrm>
              <a:prstGeom prst="foldedCorner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zh-CN" altLang="en-US" sz="1400" dirty="0"/>
                  <a:t>测试信息实体</a:t>
                </a:r>
                <a:endParaRPr lang="en-US" altLang="zh-CN" sz="1400" dirty="0"/>
              </a:p>
            </p:txBody>
          </p:sp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B443F895-CBFF-4CEC-8AFD-75FE061E4467}"/>
                  </a:ext>
                </a:extLst>
              </p:cNvPr>
              <p:cNvSpPr/>
              <p:nvPr/>
            </p:nvSpPr>
            <p:spPr>
              <a:xfrm>
                <a:off x="9409352" y="5641437"/>
                <a:ext cx="914400" cy="29838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ID</a:t>
                </a:r>
                <a:endParaRPr lang="zh-CN" altLang="en-US" dirty="0"/>
              </a:p>
            </p:txBody>
          </p:sp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440A4A15-A93A-42AD-A422-A5CF120DBD65}"/>
                  </a:ext>
                </a:extLst>
              </p:cNvPr>
              <p:cNvSpPr/>
              <p:nvPr/>
            </p:nvSpPr>
            <p:spPr>
              <a:xfrm>
                <a:off x="9408591" y="5939820"/>
                <a:ext cx="914400" cy="29838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USER</a:t>
                </a:r>
                <a:endParaRPr lang="zh-CN" altLang="en-US" dirty="0"/>
              </a:p>
            </p:txBody>
          </p:sp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6FFC705A-72E3-4E2B-B8F1-A0FCFFFBFDC8}"/>
                  </a:ext>
                </a:extLst>
              </p:cNvPr>
              <p:cNvSpPr/>
              <p:nvPr/>
            </p:nvSpPr>
            <p:spPr>
              <a:xfrm>
                <a:off x="9408591" y="6215763"/>
                <a:ext cx="914400" cy="29838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…</a:t>
                </a:r>
                <a:endParaRPr lang="zh-CN" altLang="en-US" dirty="0"/>
              </a:p>
            </p:txBody>
          </p:sp>
        </p:grpSp>
        <p:grpSp>
          <p:nvGrpSpPr>
            <p:cNvPr id="112" name="组合 111">
              <a:extLst>
                <a:ext uri="{FF2B5EF4-FFF2-40B4-BE49-F238E27FC236}">
                  <a16:creationId xmlns:a16="http://schemas.microsoft.com/office/drawing/2014/main" id="{5E2C573E-5772-4CC6-A291-14B907820B72}"/>
                </a:ext>
              </a:extLst>
            </p:cNvPr>
            <p:cNvGrpSpPr/>
            <p:nvPr/>
          </p:nvGrpSpPr>
          <p:grpSpPr>
            <a:xfrm>
              <a:off x="3981823" y="5365549"/>
              <a:ext cx="1290546" cy="1267290"/>
              <a:chOff x="3981823" y="5365549"/>
              <a:chExt cx="1290546" cy="1267290"/>
            </a:xfrm>
          </p:grpSpPr>
          <p:sp>
            <p:nvSpPr>
              <p:cNvPr id="35" name="矩形: 折角 34">
                <a:extLst>
                  <a:ext uri="{FF2B5EF4-FFF2-40B4-BE49-F238E27FC236}">
                    <a16:creationId xmlns:a16="http://schemas.microsoft.com/office/drawing/2014/main" id="{1242229B-8F7B-4581-9371-20E53753C6EA}"/>
                  </a:ext>
                </a:extLst>
              </p:cNvPr>
              <p:cNvSpPr/>
              <p:nvPr/>
            </p:nvSpPr>
            <p:spPr>
              <a:xfrm>
                <a:off x="3981823" y="5365549"/>
                <a:ext cx="1290546" cy="1267290"/>
              </a:xfrm>
              <a:prstGeom prst="foldedCorner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zh-CN" altLang="en-US" sz="1400" dirty="0"/>
                  <a:t>用户缓存实体</a:t>
                </a:r>
                <a:endParaRPr lang="en-US" altLang="zh-CN" sz="1400" dirty="0"/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2A99D68E-D5F1-4BFB-A583-00D70A9E7026}"/>
                  </a:ext>
                </a:extLst>
              </p:cNvPr>
              <p:cNvSpPr/>
              <p:nvPr/>
            </p:nvSpPr>
            <p:spPr>
              <a:xfrm>
                <a:off x="4169896" y="5641437"/>
                <a:ext cx="914400" cy="29838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USER</a:t>
                </a:r>
                <a:endParaRPr lang="zh-CN" altLang="en-US" dirty="0"/>
              </a:p>
            </p:txBody>
          </p:sp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8E80FB20-8F22-4808-BCD1-F82B18771B8A}"/>
                  </a:ext>
                </a:extLst>
              </p:cNvPr>
              <p:cNvSpPr/>
              <p:nvPr/>
            </p:nvSpPr>
            <p:spPr>
              <a:xfrm>
                <a:off x="4169135" y="5939820"/>
                <a:ext cx="914400" cy="29838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/>
                  <a:t>测试</a:t>
                </a:r>
                <a:r>
                  <a:rPr lang="en-US" altLang="zh-CN" sz="1400" dirty="0"/>
                  <a:t>ID</a:t>
                </a:r>
                <a:r>
                  <a:rPr lang="zh-CN" altLang="en-US" sz="1400" dirty="0"/>
                  <a:t>表</a:t>
                </a:r>
              </a:p>
            </p:txBody>
          </p:sp>
        </p:grpSp>
        <p:cxnSp>
          <p:nvCxnSpPr>
            <p:cNvPr id="40" name="直接箭头连接符 39">
              <a:extLst>
                <a:ext uri="{FF2B5EF4-FFF2-40B4-BE49-F238E27FC236}">
                  <a16:creationId xmlns:a16="http://schemas.microsoft.com/office/drawing/2014/main" id="{8282997D-EBA1-40D1-B3D3-CDC461663944}"/>
                </a:ext>
              </a:extLst>
            </p:cNvPr>
            <p:cNvCxnSpPr>
              <a:cxnSpLocks/>
              <a:stCxn id="5" idx="2"/>
              <a:endCxn id="35" idx="0"/>
            </p:cNvCxnSpPr>
            <p:nvPr/>
          </p:nvCxnSpPr>
          <p:spPr>
            <a:xfrm flipH="1">
              <a:off x="4627096" y="5058554"/>
              <a:ext cx="1468001" cy="306995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直接箭头连接符 42">
              <a:extLst>
                <a:ext uri="{FF2B5EF4-FFF2-40B4-BE49-F238E27FC236}">
                  <a16:creationId xmlns:a16="http://schemas.microsoft.com/office/drawing/2014/main" id="{87F8FBBC-1F57-4A57-954C-81169596186D}"/>
                </a:ext>
              </a:extLst>
            </p:cNvPr>
            <p:cNvCxnSpPr>
              <a:cxnSpLocks/>
              <a:stCxn id="13" idx="2"/>
              <a:endCxn id="35" idx="0"/>
            </p:cNvCxnSpPr>
            <p:nvPr/>
          </p:nvCxnSpPr>
          <p:spPr>
            <a:xfrm>
              <a:off x="2326278" y="5058554"/>
              <a:ext cx="2300818" cy="306995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直接箭头连接符 45">
              <a:extLst>
                <a:ext uri="{FF2B5EF4-FFF2-40B4-BE49-F238E27FC236}">
                  <a16:creationId xmlns:a16="http://schemas.microsoft.com/office/drawing/2014/main" id="{77ECC396-8F3B-428F-9B8F-97A33889F791}"/>
                </a:ext>
              </a:extLst>
            </p:cNvPr>
            <p:cNvCxnSpPr>
              <a:cxnSpLocks/>
              <a:stCxn id="18" idx="2"/>
              <a:endCxn id="29" idx="0"/>
            </p:cNvCxnSpPr>
            <p:nvPr/>
          </p:nvCxnSpPr>
          <p:spPr>
            <a:xfrm flipH="1">
              <a:off x="9866552" y="5058557"/>
              <a:ext cx="1" cy="306992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7" name="组合 76">
            <a:extLst>
              <a:ext uri="{FF2B5EF4-FFF2-40B4-BE49-F238E27FC236}">
                <a16:creationId xmlns:a16="http://schemas.microsoft.com/office/drawing/2014/main" id="{A86C3DDF-F849-4F89-B02C-05FBE2595ADC}"/>
              </a:ext>
            </a:extLst>
          </p:cNvPr>
          <p:cNvGrpSpPr/>
          <p:nvPr/>
        </p:nvGrpSpPr>
        <p:grpSpPr>
          <a:xfrm>
            <a:off x="6894298" y="3071519"/>
            <a:ext cx="5276156" cy="843281"/>
            <a:chOff x="5652568" y="2803935"/>
            <a:chExt cx="5276156" cy="843281"/>
          </a:xfrm>
        </p:grpSpPr>
        <p:grpSp>
          <p:nvGrpSpPr>
            <p:cNvPr id="58" name="组合 57">
              <a:extLst>
                <a:ext uri="{FF2B5EF4-FFF2-40B4-BE49-F238E27FC236}">
                  <a16:creationId xmlns:a16="http://schemas.microsoft.com/office/drawing/2014/main" id="{F114D8E2-5FFB-4555-ABEA-4EAD4E7051C3}"/>
                </a:ext>
              </a:extLst>
            </p:cNvPr>
            <p:cNvGrpSpPr/>
            <p:nvPr/>
          </p:nvGrpSpPr>
          <p:grpSpPr>
            <a:xfrm>
              <a:off x="8876848" y="2803935"/>
              <a:ext cx="2051876" cy="843281"/>
              <a:chOff x="6248722" y="1934991"/>
              <a:chExt cx="2051876" cy="843281"/>
            </a:xfrm>
          </p:grpSpPr>
          <p:sp>
            <p:nvSpPr>
              <p:cNvPr id="51" name="矩形: 折角 50">
                <a:extLst>
                  <a:ext uri="{FF2B5EF4-FFF2-40B4-BE49-F238E27FC236}">
                    <a16:creationId xmlns:a16="http://schemas.microsoft.com/office/drawing/2014/main" id="{07B7DB55-6F98-43B9-BA86-CB690BB1587F}"/>
                  </a:ext>
                </a:extLst>
              </p:cNvPr>
              <p:cNvSpPr/>
              <p:nvPr/>
            </p:nvSpPr>
            <p:spPr>
              <a:xfrm>
                <a:off x="6248722" y="1934991"/>
                <a:ext cx="2051876" cy="843281"/>
              </a:xfrm>
              <a:prstGeom prst="foldedCorner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altLang="zh-CN" dirty="0"/>
              </a:p>
              <a:p>
                <a:pPr algn="ctr"/>
                <a:endParaRPr lang="en-US" altLang="zh-CN" dirty="0"/>
              </a:p>
              <a:p>
                <a:pPr algn="ctr"/>
                <a:r>
                  <a:rPr lang="en-US" altLang="zh-CN" dirty="0" err="1"/>
                  <a:t>UserRepository</a:t>
                </a:r>
                <a:endParaRPr lang="en-US" altLang="zh-CN" dirty="0"/>
              </a:p>
            </p:txBody>
          </p:sp>
          <p:grpSp>
            <p:nvGrpSpPr>
              <p:cNvPr id="52" name="组合 51">
                <a:extLst>
                  <a:ext uri="{FF2B5EF4-FFF2-40B4-BE49-F238E27FC236}">
                    <a16:creationId xmlns:a16="http://schemas.microsoft.com/office/drawing/2014/main" id="{F2C3FE15-C369-4AD0-ABA4-F6B2FD528EED}"/>
                  </a:ext>
                </a:extLst>
              </p:cNvPr>
              <p:cNvGrpSpPr/>
              <p:nvPr/>
            </p:nvGrpSpPr>
            <p:grpSpPr>
              <a:xfrm>
                <a:off x="6284956" y="1999389"/>
                <a:ext cx="1979408" cy="357242"/>
                <a:chOff x="8804535" y="3207084"/>
                <a:chExt cx="1979408" cy="357242"/>
              </a:xfrm>
            </p:grpSpPr>
            <p:sp>
              <p:nvSpPr>
                <p:cNvPr id="54" name="矩形 53">
                  <a:extLst>
                    <a:ext uri="{FF2B5EF4-FFF2-40B4-BE49-F238E27FC236}">
                      <a16:creationId xmlns:a16="http://schemas.microsoft.com/office/drawing/2014/main" id="{1BB78B79-A9B5-4B75-8223-63C7F4143BCA}"/>
                    </a:ext>
                  </a:extLst>
                </p:cNvPr>
                <p:cNvSpPr/>
                <p:nvPr/>
              </p:nvSpPr>
              <p:spPr>
                <a:xfrm>
                  <a:off x="9794238" y="3207084"/>
                  <a:ext cx="989705" cy="357241"/>
                </a:xfrm>
                <a:prstGeom prst="rect">
                  <a:avLst/>
                </a:prstGeom>
                <a:noFill/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1050" dirty="0"/>
                    <a:t>查询用户缓存</a:t>
                  </a:r>
                  <a:endParaRPr lang="en-US" altLang="zh-CN" sz="1050" dirty="0"/>
                </a:p>
                <a:p>
                  <a:pPr algn="ctr"/>
                  <a:r>
                    <a:rPr lang="en-US" altLang="zh-CN" sz="1050" dirty="0" err="1"/>
                    <a:t>findByID</a:t>
                  </a:r>
                  <a:endParaRPr lang="zh-CN" altLang="en-US" sz="1050" dirty="0"/>
                </a:p>
              </p:txBody>
            </p:sp>
            <p:sp>
              <p:nvSpPr>
                <p:cNvPr id="55" name="矩形 54">
                  <a:extLst>
                    <a:ext uri="{FF2B5EF4-FFF2-40B4-BE49-F238E27FC236}">
                      <a16:creationId xmlns:a16="http://schemas.microsoft.com/office/drawing/2014/main" id="{6849DFE7-FFF0-454B-9573-BEE0E3A985A8}"/>
                    </a:ext>
                  </a:extLst>
                </p:cNvPr>
                <p:cNvSpPr/>
                <p:nvPr/>
              </p:nvSpPr>
              <p:spPr>
                <a:xfrm>
                  <a:off x="8804535" y="3207085"/>
                  <a:ext cx="989705" cy="357241"/>
                </a:xfrm>
                <a:prstGeom prst="rect">
                  <a:avLst/>
                </a:prstGeom>
                <a:noFill/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1050" dirty="0"/>
                    <a:t>写入用户</a:t>
                  </a:r>
                  <a:endParaRPr lang="en-US" altLang="zh-CN" sz="1050" dirty="0"/>
                </a:p>
                <a:p>
                  <a:pPr algn="ctr"/>
                  <a:r>
                    <a:rPr lang="en-US" altLang="zh-CN" sz="1050" dirty="0"/>
                    <a:t>save</a:t>
                  </a:r>
                  <a:endParaRPr lang="zh-CN" altLang="en-US" sz="1050" dirty="0"/>
                </a:p>
              </p:txBody>
            </p:sp>
          </p:grpSp>
        </p:grpSp>
        <p:grpSp>
          <p:nvGrpSpPr>
            <p:cNvPr id="61" name="组合 60">
              <a:extLst>
                <a:ext uri="{FF2B5EF4-FFF2-40B4-BE49-F238E27FC236}">
                  <a16:creationId xmlns:a16="http://schemas.microsoft.com/office/drawing/2014/main" id="{A8A64C97-70AC-4EC0-9544-1A62495EABB5}"/>
                </a:ext>
              </a:extLst>
            </p:cNvPr>
            <p:cNvGrpSpPr/>
            <p:nvPr/>
          </p:nvGrpSpPr>
          <p:grpSpPr>
            <a:xfrm>
              <a:off x="5652568" y="2803935"/>
              <a:ext cx="3224280" cy="843281"/>
              <a:chOff x="8764803" y="3142684"/>
              <a:chExt cx="3224280" cy="843281"/>
            </a:xfrm>
          </p:grpSpPr>
          <p:sp>
            <p:nvSpPr>
              <p:cNvPr id="62" name="矩形: 折角 61">
                <a:extLst>
                  <a:ext uri="{FF2B5EF4-FFF2-40B4-BE49-F238E27FC236}">
                    <a16:creationId xmlns:a16="http://schemas.microsoft.com/office/drawing/2014/main" id="{E239F23F-F389-4B42-8613-FCD44FD22166}"/>
                  </a:ext>
                </a:extLst>
              </p:cNvPr>
              <p:cNvSpPr/>
              <p:nvPr/>
            </p:nvSpPr>
            <p:spPr>
              <a:xfrm>
                <a:off x="8764803" y="3142684"/>
                <a:ext cx="3224280" cy="843281"/>
              </a:xfrm>
              <a:prstGeom prst="foldedCorner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altLang="zh-CN" dirty="0"/>
              </a:p>
              <a:p>
                <a:pPr algn="ctr"/>
                <a:endParaRPr lang="en-US" altLang="zh-CN" dirty="0"/>
              </a:p>
              <a:p>
                <a:pPr algn="ctr"/>
                <a:r>
                  <a:rPr lang="en-US" altLang="zh-CN" dirty="0" err="1"/>
                  <a:t>TestRepository</a:t>
                </a:r>
                <a:endParaRPr lang="en-US" altLang="zh-CN" dirty="0"/>
              </a:p>
            </p:txBody>
          </p:sp>
          <p:grpSp>
            <p:nvGrpSpPr>
              <p:cNvPr id="63" name="组合 62">
                <a:extLst>
                  <a:ext uri="{FF2B5EF4-FFF2-40B4-BE49-F238E27FC236}">
                    <a16:creationId xmlns:a16="http://schemas.microsoft.com/office/drawing/2014/main" id="{63239CBB-0712-40C4-8501-80710440C0EB}"/>
                  </a:ext>
                </a:extLst>
              </p:cNvPr>
              <p:cNvGrpSpPr/>
              <p:nvPr/>
            </p:nvGrpSpPr>
            <p:grpSpPr>
              <a:xfrm>
                <a:off x="8804535" y="3207084"/>
                <a:ext cx="3143908" cy="357242"/>
                <a:chOff x="8804535" y="3207084"/>
                <a:chExt cx="3143908" cy="357242"/>
              </a:xfrm>
            </p:grpSpPr>
            <p:sp>
              <p:nvSpPr>
                <p:cNvPr id="64" name="矩形 63">
                  <a:extLst>
                    <a:ext uri="{FF2B5EF4-FFF2-40B4-BE49-F238E27FC236}">
                      <a16:creationId xmlns:a16="http://schemas.microsoft.com/office/drawing/2014/main" id="{31C0E25D-9C54-42CC-9B00-728C906DD6ED}"/>
                    </a:ext>
                  </a:extLst>
                </p:cNvPr>
                <p:cNvSpPr/>
                <p:nvPr/>
              </p:nvSpPr>
              <p:spPr>
                <a:xfrm>
                  <a:off x="9794240" y="3207084"/>
                  <a:ext cx="989705" cy="357241"/>
                </a:xfrm>
                <a:prstGeom prst="rect">
                  <a:avLst/>
                </a:prstGeom>
                <a:noFill/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1050" dirty="0"/>
                    <a:t>查询测试</a:t>
                  </a:r>
                  <a:endParaRPr lang="en-US" altLang="zh-CN" sz="1050" dirty="0"/>
                </a:p>
                <a:p>
                  <a:pPr algn="ctr"/>
                  <a:r>
                    <a:rPr lang="en-US" altLang="zh-CN" sz="1050" dirty="0" err="1"/>
                    <a:t>findByID</a:t>
                  </a:r>
                  <a:endParaRPr lang="zh-CN" altLang="en-US" sz="1050" dirty="0"/>
                </a:p>
              </p:txBody>
            </p:sp>
            <p:sp>
              <p:nvSpPr>
                <p:cNvPr id="65" name="矩形 64">
                  <a:extLst>
                    <a:ext uri="{FF2B5EF4-FFF2-40B4-BE49-F238E27FC236}">
                      <a16:creationId xmlns:a16="http://schemas.microsoft.com/office/drawing/2014/main" id="{18D54800-496C-438D-92E7-71605B0A6651}"/>
                    </a:ext>
                  </a:extLst>
                </p:cNvPr>
                <p:cNvSpPr/>
                <p:nvPr/>
              </p:nvSpPr>
              <p:spPr>
                <a:xfrm>
                  <a:off x="10783945" y="3207084"/>
                  <a:ext cx="1164498" cy="357241"/>
                </a:xfrm>
                <a:prstGeom prst="rect">
                  <a:avLst/>
                </a:prstGeom>
                <a:noFill/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1050" dirty="0"/>
                    <a:t>验证用户权限</a:t>
                  </a:r>
                  <a:endParaRPr lang="en-US" altLang="zh-CN" sz="1050" dirty="0"/>
                </a:p>
                <a:p>
                  <a:pPr algn="ctr"/>
                  <a:r>
                    <a:rPr lang="en-US" altLang="zh-CN" sz="1050" dirty="0" err="1"/>
                    <a:t>findByIDAndUser</a:t>
                  </a:r>
                  <a:endParaRPr lang="zh-CN" altLang="en-US" sz="1050" dirty="0"/>
                </a:p>
              </p:txBody>
            </p:sp>
            <p:sp>
              <p:nvSpPr>
                <p:cNvPr id="66" name="矩形 65">
                  <a:extLst>
                    <a:ext uri="{FF2B5EF4-FFF2-40B4-BE49-F238E27FC236}">
                      <a16:creationId xmlns:a16="http://schemas.microsoft.com/office/drawing/2014/main" id="{7360CF5A-832A-4E18-8C55-1E5A01CC83BB}"/>
                    </a:ext>
                  </a:extLst>
                </p:cNvPr>
                <p:cNvSpPr/>
                <p:nvPr/>
              </p:nvSpPr>
              <p:spPr>
                <a:xfrm>
                  <a:off x="8804535" y="3207085"/>
                  <a:ext cx="989705" cy="357241"/>
                </a:xfrm>
                <a:prstGeom prst="rect">
                  <a:avLst/>
                </a:prstGeom>
                <a:noFill/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1050" dirty="0"/>
                    <a:t>写入测试</a:t>
                  </a:r>
                  <a:endParaRPr lang="en-US" altLang="zh-CN" sz="1050" dirty="0"/>
                </a:p>
                <a:p>
                  <a:pPr algn="ctr"/>
                  <a:r>
                    <a:rPr lang="en-US" altLang="zh-CN" sz="1050" dirty="0"/>
                    <a:t>save</a:t>
                  </a:r>
                  <a:endParaRPr lang="zh-CN" altLang="en-US" sz="1050" dirty="0"/>
                </a:p>
              </p:txBody>
            </p:sp>
          </p:grpSp>
        </p:grpSp>
      </p:grpSp>
      <p:grpSp>
        <p:nvGrpSpPr>
          <p:cNvPr id="127" name="组合 126">
            <a:extLst>
              <a:ext uri="{FF2B5EF4-FFF2-40B4-BE49-F238E27FC236}">
                <a16:creationId xmlns:a16="http://schemas.microsoft.com/office/drawing/2014/main" id="{456318D2-80D5-48F0-A9A4-B0F10D4F5986}"/>
              </a:ext>
            </a:extLst>
          </p:cNvPr>
          <p:cNvGrpSpPr/>
          <p:nvPr/>
        </p:nvGrpSpPr>
        <p:grpSpPr>
          <a:xfrm>
            <a:off x="5190836" y="3068346"/>
            <a:ext cx="1701880" cy="843281"/>
            <a:chOff x="2819321" y="1492451"/>
            <a:chExt cx="1701880" cy="843281"/>
          </a:xfrm>
        </p:grpSpPr>
        <p:sp>
          <p:nvSpPr>
            <p:cNvPr id="72" name="矩形: 折角 71">
              <a:extLst>
                <a:ext uri="{FF2B5EF4-FFF2-40B4-BE49-F238E27FC236}">
                  <a16:creationId xmlns:a16="http://schemas.microsoft.com/office/drawing/2014/main" id="{A68C4FCE-E695-4FB5-B380-97D421038C4B}"/>
                </a:ext>
              </a:extLst>
            </p:cNvPr>
            <p:cNvSpPr/>
            <p:nvPr/>
          </p:nvSpPr>
          <p:spPr>
            <a:xfrm>
              <a:off x="2819321" y="1492451"/>
              <a:ext cx="1701880" cy="843281"/>
            </a:xfrm>
            <a:prstGeom prst="foldedCorner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r>
                <a:rPr lang="en-US" altLang="zh-CN" dirty="0" err="1"/>
                <a:t>FileRepository</a:t>
              </a:r>
              <a:endParaRPr lang="en-US" altLang="zh-CN" dirty="0"/>
            </a:p>
          </p:txBody>
        </p:sp>
        <p:grpSp>
          <p:nvGrpSpPr>
            <p:cNvPr id="73" name="组合 72">
              <a:extLst>
                <a:ext uri="{FF2B5EF4-FFF2-40B4-BE49-F238E27FC236}">
                  <a16:creationId xmlns:a16="http://schemas.microsoft.com/office/drawing/2014/main" id="{51530858-D044-4636-AAA8-6714726740E9}"/>
                </a:ext>
              </a:extLst>
            </p:cNvPr>
            <p:cNvGrpSpPr/>
            <p:nvPr/>
          </p:nvGrpSpPr>
          <p:grpSpPr>
            <a:xfrm>
              <a:off x="2891922" y="1556851"/>
              <a:ext cx="1556678" cy="357243"/>
              <a:chOff x="8845454" y="3207083"/>
              <a:chExt cx="1556678" cy="357243"/>
            </a:xfrm>
          </p:grpSpPr>
          <p:sp>
            <p:nvSpPr>
              <p:cNvPr id="74" name="矩形 73">
                <a:extLst>
                  <a:ext uri="{FF2B5EF4-FFF2-40B4-BE49-F238E27FC236}">
                    <a16:creationId xmlns:a16="http://schemas.microsoft.com/office/drawing/2014/main" id="{D12074D3-9C32-4A5A-8769-6BC422228CE1}"/>
                  </a:ext>
                </a:extLst>
              </p:cNvPr>
              <p:cNvSpPr/>
              <p:nvPr/>
            </p:nvSpPr>
            <p:spPr>
              <a:xfrm>
                <a:off x="9623793" y="3207083"/>
                <a:ext cx="778339" cy="357241"/>
              </a:xfrm>
              <a:prstGeom prst="rect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050" dirty="0"/>
                  <a:t>获取文件</a:t>
                </a:r>
                <a:endParaRPr lang="en-US" altLang="zh-CN" sz="1050" dirty="0"/>
              </a:p>
              <a:p>
                <a:pPr algn="ctr"/>
                <a:r>
                  <a:rPr lang="en-US" altLang="zh-CN" sz="1050" dirty="0"/>
                  <a:t>get</a:t>
                </a:r>
                <a:endParaRPr lang="zh-CN" altLang="en-US" sz="1050" dirty="0"/>
              </a:p>
            </p:txBody>
          </p:sp>
          <p:sp>
            <p:nvSpPr>
              <p:cNvPr id="76" name="矩形 75">
                <a:extLst>
                  <a:ext uri="{FF2B5EF4-FFF2-40B4-BE49-F238E27FC236}">
                    <a16:creationId xmlns:a16="http://schemas.microsoft.com/office/drawing/2014/main" id="{159F755C-823E-4391-89E8-4B8BFF725086}"/>
                  </a:ext>
                </a:extLst>
              </p:cNvPr>
              <p:cNvSpPr/>
              <p:nvPr/>
            </p:nvSpPr>
            <p:spPr>
              <a:xfrm>
                <a:off x="8845454" y="3207085"/>
                <a:ext cx="778339" cy="357241"/>
              </a:xfrm>
              <a:prstGeom prst="rect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050" dirty="0"/>
                  <a:t>写入文件</a:t>
                </a:r>
                <a:endParaRPr lang="en-US" altLang="zh-CN" sz="1050" dirty="0"/>
              </a:p>
              <a:p>
                <a:pPr algn="ctr"/>
                <a:r>
                  <a:rPr lang="en-US" altLang="zh-CN" sz="1050" dirty="0"/>
                  <a:t>put</a:t>
                </a:r>
                <a:endParaRPr lang="zh-CN" altLang="en-US" sz="1050" dirty="0"/>
              </a:p>
            </p:txBody>
          </p:sp>
        </p:grpSp>
      </p:grpSp>
      <p:cxnSp>
        <p:nvCxnSpPr>
          <p:cNvPr id="101" name="直接箭头连接符 100">
            <a:extLst>
              <a:ext uri="{FF2B5EF4-FFF2-40B4-BE49-F238E27FC236}">
                <a16:creationId xmlns:a16="http://schemas.microsoft.com/office/drawing/2014/main" id="{BB4C79BB-E2AD-4847-A5CC-125C8BB1C8A0}"/>
              </a:ext>
            </a:extLst>
          </p:cNvPr>
          <p:cNvCxnSpPr>
            <a:cxnSpLocks/>
            <a:stCxn id="5" idx="0"/>
            <a:endCxn id="62" idx="2"/>
          </p:cNvCxnSpPr>
          <p:nvPr/>
        </p:nvCxnSpPr>
        <p:spPr>
          <a:xfrm flipV="1">
            <a:off x="6874036" y="3914800"/>
            <a:ext cx="1632402" cy="495211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4" name="直接箭头连接符 103">
            <a:extLst>
              <a:ext uri="{FF2B5EF4-FFF2-40B4-BE49-F238E27FC236}">
                <a16:creationId xmlns:a16="http://schemas.microsoft.com/office/drawing/2014/main" id="{2187744A-1F26-460B-A8BA-11A9B1747F2F}"/>
              </a:ext>
            </a:extLst>
          </p:cNvPr>
          <p:cNvCxnSpPr>
            <a:cxnSpLocks/>
            <a:stCxn id="13" idx="0"/>
            <a:endCxn id="62" idx="2"/>
          </p:cNvCxnSpPr>
          <p:nvPr/>
        </p:nvCxnSpPr>
        <p:spPr>
          <a:xfrm flipV="1">
            <a:off x="3105217" y="3914800"/>
            <a:ext cx="5401221" cy="495211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7" name="直接箭头连接符 106">
            <a:extLst>
              <a:ext uri="{FF2B5EF4-FFF2-40B4-BE49-F238E27FC236}">
                <a16:creationId xmlns:a16="http://schemas.microsoft.com/office/drawing/2014/main" id="{1DCE524D-1703-4020-820B-35C44FABF176}"/>
              </a:ext>
            </a:extLst>
          </p:cNvPr>
          <p:cNvCxnSpPr>
            <a:cxnSpLocks/>
            <a:stCxn id="18" idx="0"/>
            <a:endCxn id="51" idx="2"/>
          </p:cNvCxnSpPr>
          <p:nvPr/>
        </p:nvCxnSpPr>
        <p:spPr>
          <a:xfrm flipV="1">
            <a:off x="10645492" y="3914800"/>
            <a:ext cx="499024" cy="495214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6" name="直接箭头连接符 115">
            <a:extLst>
              <a:ext uri="{FF2B5EF4-FFF2-40B4-BE49-F238E27FC236}">
                <a16:creationId xmlns:a16="http://schemas.microsoft.com/office/drawing/2014/main" id="{F54E7427-A541-4435-A4C8-E31F9407CB50}"/>
              </a:ext>
            </a:extLst>
          </p:cNvPr>
          <p:cNvCxnSpPr>
            <a:cxnSpLocks/>
            <a:stCxn id="5" idx="0"/>
            <a:endCxn id="51" idx="2"/>
          </p:cNvCxnSpPr>
          <p:nvPr/>
        </p:nvCxnSpPr>
        <p:spPr>
          <a:xfrm flipV="1">
            <a:off x="6874036" y="3914800"/>
            <a:ext cx="4270480" cy="495211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0" name="连接符: 肘形 119">
            <a:extLst>
              <a:ext uri="{FF2B5EF4-FFF2-40B4-BE49-F238E27FC236}">
                <a16:creationId xmlns:a16="http://schemas.microsoft.com/office/drawing/2014/main" id="{76F910D0-D9EE-4838-9B2A-00B79259D743}"/>
              </a:ext>
            </a:extLst>
          </p:cNvPr>
          <p:cNvCxnSpPr>
            <a:stCxn id="62" idx="2"/>
            <a:endCxn id="51" idx="2"/>
          </p:cNvCxnSpPr>
          <p:nvPr/>
        </p:nvCxnSpPr>
        <p:spPr>
          <a:xfrm rot="16200000" flipH="1">
            <a:off x="9825477" y="2595761"/>
            <a:ext cx="12700" cy="2638078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36" name="组合 135">
            <a:extLst>
              <a:ext uri="{FF2B5EF4-FFF2-40B4-BE49-F238E27FC236}">
                <a16:creationId xmlns:a16="http://schemas.microsoft.com/office/drawing/2014/main" id="{6129757B-E758-4D0B-A45D-383F18362C12}"/>
              </a:ext>
            </a:extLst>
          </p:cNvPr>
          <p:cNvGrpSpPr/>
          <p:nvPr/>
        </p:nvGrpSpPr>
        <p:grpSpPr>
          <a:xfrm>
            <a:off x="2433815" y="3068345"/>
            <a:ext cx="2753846" cy="843281"/>
            <a:chOff x="1319679" y="3068345"/>
            <a:chExt cx="2753846" cy="843281"/>
          </a:xfrm>
        </p:grpSpPr>
        <p:sp>
          <p:nvSpPr>
            <p:cNvPr id="122" name="矩形: 折角 121">
              <a:extLst>
                <a:ext uri="{FF2B5EF4-FFF2-40B4-BE49-F238E27FC236}">
                  <a16:creationId xmlns:a16="http://schemas.microsoft.com/office/drawing/2014/main" id="{AA888B95-0A32-4866-8DAB-05611AEA456B}"/>
                </a:ext>
              </a:extLst>
            </p:cNvPr>
            <p:cNvSpPr/>
            <p:nvPr/>
          </p:nvSpPr>
          <p:spPr>
            <a:xfrm>
              <a:off x="1319679" y="3068345"/>
              <a:ext cx="2753846" cy="843281"/>
            </a:xfrm>
            <a:prstGeom prst="foldedCorner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r>
                <a:rPr lang="en-US" altLang="zh-CN" dirty="0" err="1"/>
                <a:t>TestNetRepository</a:t>
              </a:r>
              <a:endParaRPr lang="en-US" altLang="zh-CN" dirty="0"/>
            </a:p>
          </p:txBody>
        </p:sp>
        <p:grpSp>
          <p:nvGrpSpPr>
            <p:cNvPr id="123" name="组合 122">
              <a:extLst>
                <a:ext uri="{FF2B5EF4-FFF2-40B4-BE49-F238E27FC236}">
                  <a16:creationId xmlns:a16="http://schemas.microsoft.com/office/drawing/2014/main" id="{BC203211-F1D1-4948-9C5D-19467B38B3DB}"/>
                </a:ext>
              </a:extLst>
            </p:cNvPr>
            <p:cNvGrpSpPr/>
            <p:nvPr/>
          </p:nvGrpSpPr>
          <p:grpSpPr>
            <a:xfrm>
              <a:off x="1365760" y="3132744"/>
              <a:ext cx="2659787" cy="357242"/>
              <a:chOff x="8804535" y="3207084"/>
              <a:chExt cx="2659787" cy="357242"/>
            </a:xfrm>
          </p:grpSpPr>
          <p:sp>
            <p:nvSpPr>
              <p:cNvPr id="124" name="矩形 123">
                <a:extLst>
                  <a:ext uri="{FF2B5EF4-FFF2-40B4-BE49-F238E27FC236}">
                    <a16:creationId xmlns:a16="http://schemas.microsoft.com/office/drawing/2014/main" id="{4AAA2ADA-4347-4A0A-8A97-98563FE8CD55}"/>
                  </a:ext>
                </a:extLst>
              </p:cNvPr>
              <p:cNvSpPr/>
              <p:nvPr/>
            </p:nvSpPr>
            <p:spPr>
              <a:xfrm>
                <a:off x="9524644" y="3207085"/>
                <a:ext cx="1219571" cy="357241"/>
              </a:xfrm>
              <a:prstGeom prst="rect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050" dirty="0"/>
                  <a:t>操作测试</a:t>
                </a:r>
                <a:endParaRPr lang="en-US" altLang="zh-CN" sz="1050" dirty="0"/>
              </a:p>
              <a:p>
                <a:pPr algn="ctr"/>
                <a:r>
                  <a:rPr lang="en-US" altLang="zh-CN" sz="1050" dirty="0"/>
                  <a:t>Start, Stop, Delete</a:t>
                </a:r>
                <a:endParaRPr lang="zh-CN" altLang="en-US" sz="1050" dirty="0"/>
              </a:p>
            </p:txBody>
          </p:sp>
          <p:sp>
            <p:nvSpPr>
              <p:cNvPr id="125" name="矩形 124">
                <a:extLst>
                  <a:ext uri="{FF2B5EF4-FFF2-40B4-BE49-F238E27FC236}">
                    <a16:creationId xmlns:a16="http://schemas.microsoft.com/office/drawing/2014/main" id="{7A664317-B48F-4FC7-BE7E-25BF552DDE22}"/>
                  </a:ext>
                </a:extLst>
              </p:cNvPr>
              <p:cNvSpPr/>
              <p:nvPr/>
            </p:nvSpPr>
            <p:spPr>
              <a:xfrm>
                <a:off x="10744215" y="3207084"/>
                <a:ext cx="720107" cy="357241"/>
              </a:xfrm>
              <a:prstGeom prst="rect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050" dirty="0"/>
                  <a:t>获取文件</a:t>
                </a:r>
                <a:endParaRPr lang="en-US" altLang="zh-CN" sz="1050" dirty="0"/>
              </a:p>
              <a:p>
                <a:pPr algn="ctr"/>
                <a:r>
                  <a:rPr lang="en-US" altLang="zh-CN" sz="1050" dirty="0" err="1"/>
                  <a:t>getXXX</a:t>
                </a:r>
                <a:endParaRPr lang="zh-CN" altLang="en-US" sz="1050" dirty="0"/>
              </a:p>
            </p:txBody>
          </p:sp>
          <p:sp>
            <p:nvSpPr>
              <p:cNvPr id="126" name="矩形 125">
                <a:extLst>
                  <a:ext uri="{FF2B5EF4-FFF2-40B4-BE49-F238E27FC236}">
                    <a16:creationId xmlns:a16="http://schemas.microsoft.com/office/drawing/2014/main" id="{4F65BBD9-0DE9-4282-AEFA-E404E6B9F1D6}"/>
                  </a:ext>
                </a:extLst>
              </p:cNvPr>
              <p:cNvSpPr/>
              <p:nvPr/>
            </p:nvSpPr>
            <p:spPr>
              <a:xfrm>
                <a:off x="8804535" y="3207085"/>
                <a:ext cx="720107" cy="357241"/>
              </a:xfrm>
              <a:prstGeom prst="rect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050" dirty="0"/>
                  <a:t>新建测试</a:t>
                </a:r>
                <a:endParaRPr lang="en-US" altLang="zh-CN" sz="1050" dirty="0"/>
              </a:p>
              <a:p>
                <a:pPr algn="ctr"/>
                <a:r>
                  <a:rPr lang="en-US" altLang="zh-CN" sz="1050" dirty="0"/>
                  <a:t>New</a:t>
                </a:r>
                <a:endParaRPr lang="zh-CN" altLang="en-US" sz="1050" dirty="0"/>
              </a:p>
            </p:txBody>
          </p:sp>
        </p:grpSp>
      </p:grpSp>
      <p:grpSp>
        <p:nvGrpSpPr>
          <p:cNvPr id="137" name="组合 136">
            <a:extLst>
              <a:ext uri="{FF2B5EF4-FFF2-40B4-BE49-F238E27FC236}">
                <a16:creationId xmlns:a16="http://schemas.microsoft.com/office/drawing/2014/main" id="{D77587FA-3CDB-4076-8ACC-8E6EBAFA8984}"/>
              </a:ext>
            </a:extLst>
          </p:cNvPr>
          <p:cNvGrpSpPr/>
          <p:nvPr/>
        </p:nvGrpSpPr>
        <p:grpSpPr>
          <a:xfrm>
            <a:off x="288228" y="3071521"/>
            <a:ext cx="2142412" cy="836928"/>
            <a:chOff x="-825908" y="3071521"/>
            <a:chExt cx="2142412" cy="836928"/>
          </a:xfrm>
        </p:grpSpPr>
        <p:sp>
          <p:nvSpPr>
            <p:cNvPr id="129" name="矩形: 折角 128">
              <a:extLst>
                <a:ext uri="{FF2B5EF4-FFF2-40B4-BE49-F238E27FC236}">
                  <a16:creationId xmlns:a16="http://schemas.microsoft.com/office/drawing/2014/main" id="{D0899CEB-0A2D-4C87-8B59-5F2420D790C1}"/>
                </a:ext>
              </a:extLst>
            </p:cNvPr>
            <p:cNvSpPr/>
            <p:nvPr/>
          </p:nvSpPr>
          <p:spPr>
            <a:xfrm>
              <a:off x="-825908" y="3071521"/>
              <a:ext cx="2142412" cy="836928"/>
            </a:xfrm>
            <a:prstGeom prst="foldedCorner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r>
                <a:rPr lang="en-US" altLang="zh-CN" dirty="0" err="1"/>
                <a:t>UserAuthRepository</a:t>
              </a:r>
              <a:endParaRPr lang="en-US" altLang="zh-CN" dirty="0"/>
            </a:p>
          </p:txBody>
        </p:sp>
        <p:grpSp>
          <p:nvGrpSpPr>
            <p:cNvPr id="130" name="组合 129">
              <a:extLst>
                <a:ext uri="{FF2B5EF4-FFF2-40B4-BE49-F238E27FC236}">
                  <a16:creationId xmlns:a16="http://schemas.microsoft.com/office/drawing/2014/main" id="{3E15104C-3250-4E85-A4E5-6610EF7A9C96}"/>
                </a:ext>
              </a:extLst>
            </p:cNvPr>
            <p:cNvGrpSpPr/>
            <p:nvPr/>
          </p:nvGrpSpPr>
          <p:grpSpPr>
            <a:xfrm>
              <a:off x="-751775" y="3132666"/>
              <a:ext cx="1992066" cy="357242"/>
              <a:chOff x="8903876" y="3254941"/>
              <a:chExt cx="1992066" cy="357242"/>
            </a:xfrm>
          </p:grpSpPr>
          <p:sp>
            <p:nvSpPr>
              <p:cNvPr id="131" name="矩形 130">
                <a:extLst>
                  <a:ext uri="{FF2B5EF4-FFF2-40B4-BE49-F238E27FC236}">
                    <a16:creationId xmlns:a16="http://schemas.microsoft.com/office/drawing/2014/main" id="{9D9886BF-90BB-4547-8566-36CE203B7C6E}"/>
                  </a:ext>
                </a:extLst>
              </p:cNvPr>
              <p:cNvSpPr/>
              <p:nvPr/>
            </p:nvSpPr>
            <p:spPr>
              <a:xfrm>
                <a:off x="9567898" y="3254941"/>
                <a:ext cx="664022" cy="357241"/>
              </a:xfrm>
              <a:prstGeom prst="rect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050" dirty="0"/>
                  <a:t>验证</a:t>
                </a:r>
                <a:endParaRPr lang="en-US" altLang="zh-CN" sz="1050" dirty="0"/>
              </a:p>
              <a:p>
                <a:pPr algn="ctr"/>
                <a:r>
                  <a:rPr lang="en-US" altLang="zh-CN" sz="1050" dirty="0"/>
                  <a:t>verify</a:t>
                </a:r>
                <a:endParaRPr lang="zh-CN" altLang="en-US" sz="1050" dirty="0"/>
              </a:p>
            </p:txBody>
          </p:sp>
          <p:sp>
            <p:nvSpPr>
              <p:cNvPr id="132" name="矩形 131">
                <a:extLst>
                  <a:ext uri="{FF2B5EF4-FFF2-40B4-BE49-F238E27FC236}">
                    <a16:creationId xmlns:a16="http://schemas.microsoft.com/office/drawing/2014/main" id="{F518FAFA-3162-4BE8-B439-BF98615DD1B9}"/>
                  </a:ext>
                </a:extLst>
              </p:cNvPr>
              <p:cNvSpPr/>
              <p:nvPr/>
            </p:nvSpPr>
            <p:spPr>
              <a:xfrm>
                <a:off x="10231920" y="3254941"/>
                <a:ext cx="664022" cy="357241"/>
              </a:xfrm>
              <a:prstGeom prst="rect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050" dirty="0"/>
                  <a:t>修改</a:t>
                </a:r>
                <a:endParaRPr lang="en-US" altLang="zh-CN" sz="1050" dirty="0"/>
              </a:p>
              <a:p>
                <a:pPr algn="ctr"/>
                <a:r>
                  <a:rPr lang="en-US" altLang="zh-CN" sz="1050" dirty="0"/>
                  <a:t>update</a:t>
                </a:r>
              </a:p>
            </p:txBody>
          </p:sp>
          <p:sp>
            <p:nvSpPr>
              <p:cNvPr id="133" name="矩形 132">
                <a:extLst>
                  <a:ext uri="{FF2B5EF4-FFF2-40B4-BE49-F238E27FC236}">
                    <a16:creationId xmlns:a16="http://schemas.microsoft.com/office/drawing/2014/main" id="{38163547-2E57-49C3-B925-57C6ED0A4E89}"/>
                  </a:ext>
                </a:extLst>
              </p:cNvPr>
              <p:cNvSpPr/>
              <p:nvPr/>
            </p:nvSpPr>
            <p:spPr>
              <a:xfrm>
                <a:off x="8903876" y="3254942"/>
                <a:ext cx="664022" cy="357241"/>
              </a:xfrm>
              <a:prstGeom prst="rect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050" dirty="0"/>
                  <a:t>注册</a:t>
                </a:r>
                <a:endParaRPr lang="en-US" altLang="zh-CN" sz="1050" dirty="0"/>
              </a:p>
              <a:p>
                <a:pPr algn="ctr"/>
                <a:r>
                  <a:rPr lang="en-US" altLang="zh-CN" sz="1050" dirty="0"/>
                  <a:t>register</a:t>
                </a:r>
                <a:endParaRPr lang="zh-CN" altLang="en-US" sz="105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228800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400</Words>
  <Application>Microsoft Office PowerPoint</Application>
  <PresentationFormat>宽屏</PresentationFormat>
  <Paragraphs>201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ServiceCenter</vt:lpstr>
      <vt:lpstr>层次结构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ServiceCenter</dc:title>
  <dc:creator>Yin Daheng</dc:creator>
  <cp:lastModifiedBy>Yin Daheng</cp:lastModifiedBy>
  <cp:revision>12</cp:revision>
  <dcterms:created xsi:type="dcterms:W3CDTF">2020-05-04T02:39:21Z</dcterms:created>
  <dcterms:modified xsi:type="dcterms:W3CDTF">2020-05-04T03:42:55Z</dcterms:modified>
</cp:coreProperties>
</file>