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BCBE4B-5A74-4146-A875-79D7AFCB2C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2B99AE9-4D16-443D-BAA8-A9A1521F73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450766-A0BB-407F-972A-3684C41F5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ED59C-8451-4AF0-8E5B-7BCCD4DD9320}" type="datetimeFigureOut">
              <a:rPr lang="zh-CN" altLang="en-US" smtClean="0"/>
              <a:t>2020/5/4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0FB068-DE2E-4384-BEFC-AD648B302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3F8D9F-4F69-4C8F-8856-C2D498078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11D5-BCAD-40EE-AD71-16C6E0C959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420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0C813E-6285-4017-B0B1-0EDF20C6E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815423E-D678-474D-B9D8-629CF431B2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79BAE4-AE50-40C0-8BD7-6458EA7E5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ED59C-8451-4AF0-8E5B-7BCCD4DD9320}" type="datetimeFigureOut">
              <a:rPr lang="zh-CN" altLang="en-US" smtClean="0"/>
              <a:t>2020/5/4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2236DA-6444-403E-A95F-361F5AFB5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99E3DA-776D-4328-8924-41DC7902B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11D5-BCAD-40EE-AD71-16C6E0C959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426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B9631EF-7A38-4AAF-9563-177A9835B3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3EA58BE-5975-419B-B875-46FA1FA5C7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EEBE15-538F-46A1-85BB-3975D0FC2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ED59C-8451-4AF0-8E5B-7BCCD4DD9320}" type="datetimeFigureOut">
              <a:rPr lang="zh-CN" altLang="en-US" smtClean="0"/>
              <a:t>2020/5/4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677E1C-47FD-4F2A-B194-267A7AA2E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7A2A6F-350D-4386-8A4D-F80A10747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11D5-BCAD-40EE-AD71-16C6E0C959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1597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C30CEC-7A41-4024-813B-BF816EFA2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E2C24E-A628-4CBF-BDD7-2B7BFB5CE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9E8517-BCB6-43C4-995D-0BF61FD5C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ED59C-8451-4AF0-8E5B-7BCCD4DD9320}" type="datetimeFigureOut">
              <a:rPr lang="zh-CN" altLang="en-US" smtClean="0"/>
              <a:t>2020/5/4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F928FF-AC9B-43CA-B863-5CF9A49A3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F39BF3-7F1C-4E07-8078-D6A336CF1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11D5-BCAD-40EE-AD71-16C6E0C959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3248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665DD5-ABB4-4C12-84AB-B0D89CFF7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C640F6-83A8-433B-A282-F44B2B1D1B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0810FD-9CF9-4A7F-84D9-44D0337D3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ED59C-8451-4AF0-8E5B-7BCCD4DD9320}" type="datetimeFigureOut">
              <a:rPr lang="zh-CN" altLang="en-US" smtClean="0"/>
              <a:t>2020/5/4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F8B932-C9C2-4CB0-B36C-86373100D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CA0A30-59AE-4ECF-948D-29CEB4C70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11D5-BCAD-40EE-AD71-16C6E0C959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5827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09E6B0-7C1D-4C86-BAE5-EEEFD3006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BC680C-1C4F-44BF-984A-D939345B81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3B2E90-BE29-424E-9249-5A524D13AE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E61A91-6E73-4ADA-96C5-E5DD087FD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ED59C-8451-4AF0-8E5B-7BCCD4DD9320}" type="datetimeFigureOut">
              <a:rPr lang="zh-CN" altLang="en-US" smtClean="0"/>
              <a:t>2020/5/4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C1ABDD-2E25-441B-A76F-B5FD18749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2ADE62-BDCD-4BF7-BD35-B752C10B6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11D5-BCAD-40EE-AD71-16C6E0C959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0523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7DC2D2-AE7A-46B0-A49B-39C8285B3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6C73BE-933F-4CFF-8812-8A6269AC8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40E974B-00C2-4E54-BD35-4981C8E4F9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A8E924B-1A5C-415F-8251-B382F3F8DE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632A5BA-8866-4AA5-BFE2-E319BE03DC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1B0D451-F6FD-4156-AB02-2E9E21653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ED59C-8451-4AF0-8E5B-7BCCD4DD9320}" type="datetimeFigureOut">
              <a:rPr lang="zh-CN" altLang="en-US" smtClean="0"/>
              <a:t>2020/5/4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3738EB1-171F-4A63-9E92-074C7AC02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274B214-48F0-46E3-B24A-431C16F3F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11D5-BCAD-40EE-AD71-16C6E0C959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9767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43815B-4E10-48BA-856C-6AE087D17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9B5AE68-C034-4B16-B9BF-733270171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ED59C-8451-4AF0-8E5B-7BCCD4DD9320}" type="datetimeFigureOut">
              <a:rPr lang="zh-CN" altLang="en-US" smtClean="0"/>
              <a:t>2020/5/4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A9E1B11-BE4B-4FE3-B8DD-8290C4CB1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F035C7A-9B10-4F9E-93D3-48B8DF6D7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11D5-BCAD-40EE-AD71-16C6E0C959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7264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EA8BA0F-EF9C-495E-BCB3-E94C209E9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ED59C-8451-4AF0-8E5B-7BCCD4DD9320}" type="datetimeFigureOut">
              <a:rPr lang="zh-CN" altLang="en-US" smtClean="0"/>
              <a:t>2020/5/4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B0A6EB2-E801-445F-8DCA-3DD9E2CCE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53917A4-7769-4FC8-8DAB-25FE01947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11D5-BCAD-40EE-AD71-16C6E0C959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6782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7B4093-3224-4889-97C3-EF5B5F55B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D7C7EE-DE29-4107-B8CE-CAC0105E4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5B6B9C6-BCC8-442A-A901-A9AECF917F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152B38-22FA-46B4-97A5-4A05683D3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ED59C-8451-4AF0-8E5B-7BCCD4DD9320}" type="datetimeFigureOut">
              <a:rPr lang="zh-CN" altLang="en-US" smtClean="0"/>
              <a:t>2020/5/4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B88C2A-424A-49C4-A5EB-0490AC0D5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B32E69-B1D9-4D19-A9DE-C07B3AD9E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11D5-BCAD-40EE-AD71-16C6E0C959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8783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5F0C1D-2E44-4590-B984-A4ABF690E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9ADAC31-9DD2-4402-8D9B-65D7E37DEE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06B7638-1076-4112-AF30-91B8C2E3AC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96D76F-549A-4E60-9DCE-58A9D9B12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ED59C-8451-4AF0-8E5B-7BCCD4DD9320}" type="datetimeFigureOut">
              <a:rPr lang="zh-CN" altLang="en-US" smtClean="0"/>
              <a:t>2020/5/4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7F1FDD9-904E-41F7-B5D7-B256905E0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01DBD6-6098-4958-8A64-1145BF35B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011D5-BCAD-40EE-AD71-16C6E0C959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572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7B64360-57B4-447D-87A4-061BDCF18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97F563-1433-4DCE-BCF1-CDEC1FFA1D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E008F9-4248-4BD9-9A91-89F397E0D6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ED59C-8451-4AF0-8E5B-7BCCD4DD9320}" type="datetimeFigureOut">
              <a:rPr lang="zh-CN" altLang="en-US" smtClean="0"/>
              <a:t>2020/5/4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BD4772-E38B-47C9-B074-4B7664AA02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B152CC-D859-4BE0-9A8E-B0C71F77C3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011D5-BCAD-40EE-AD71-16C6E0C959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1289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E80286-1D2B-4D53-86BD-2F0E16903E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ServiceCenter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0398774-FF22-499D-A5D8-EFC7A89DF0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业务组件</a:t>
            </a:r>
          </a:p>
        </p:txBody>
      </p:sp>
    </p:spTree>
    <p:extLst>
      <p:ext uri="{BB962C8B-B14F-4D97-AF65-F5344CB8AC3E}">
        <p14:creationId xmlns:p14="http://schemas.microsoft.com/office/powerpoint/2010/main" val="2560308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组合 112">
            <a:extLst>
              <a:ext uri="{FF2B5EF4-FFF2-40B4-BE49-F238E27FC236}">
                <a16:creationId xmlns:a16="http://schemas.microsoft.com/office/drawing/2014/main" id="{9501772B-518D-4C8A-AB0F-2F3F39B47A5D}"/>
              </a:ext>
            </a:extLst>
          </p:cNvPr>
          <p:cNvGrpSpPr/>
          <p:nvPr/>
        </p:nvGrpSpPr>
        <p:grpSpPr>
          <a:xfrm>
            <a:off x="1580928" y="4410011"/>
            <a:ext cx="10588852" cy="2417566"/>
            <a:chOff x="801989" y="4215273"/>
            <a:chExt cx="10588852" cy="2417566"/>
          </a:xfrm>
        </p:grpSpPr>
        <p:grpSp>
          <p:nvGrpSpPr>
            <p:cNvPr id="110" name="组合 109">
              <a:extLst>
                <a:ext uri="{FF2B5EF4-FFF2-40B4-BE49-F238E27FC236}">
                  <a16:creationId xmlns:a16="http://schemas.microsoft.com/office/drawing/2014/main" id="{0EC9BA7E-8A9C-4F9C-BEDE-DA6A5B82D121}"/>
                </a:ext>
              </a:extLst>
            </p:cNvPr>
            <p:cNvGrpSpPr/>
            <p:nvPr/>
          </p:nvGrpSpPr>
          <p:grpSpPr>
            <a:xfrm>
              <a:off x="801989" y="4215273"/>
              <a:ext cx="10588852" cy="843284"/>
              <a:chOff x="801989" y="4215273"/>
              <a:chExt cx="10588852" cy="843284"/>
            </a:xfrm>
          </p:grpSpPr>
          <p:grpSp>
            <p:nvGrpSpPr>
              <p:cNvPr id="28" name="组合 27">
                <a:extLst>
                  <a:ext uri="{FF2B5EF4-FFF2-40B4-BE49-F238E27FC236}">
                    <a16:creationId xmlns:a16="http://schemas.microsoft.com/office/drawing/2014/main" id="{9979F28B-A5E0-4951-BA71-8F37690E9A27}"/>
                  </a:ext>
                </a:extLst>
              </p:cNvPr>
              <p:cNvGrpSpPr/>
              <p:nvPr/>
            </p:nvGrpSpPr>
            <p:grpSpPr>
              <a:xfrm>
                <a:off x="3849737" y="4215273"/>
                <a:ext cx="4490720" cy="843281"/>
                <a:chOff x="406400" y="3142684"/>
                <a:chExt cx="4490720" cy="843281"/>
              </a:xfrm>
            </p:grpSpPr>
            <p:sp>
              <p:nvSpPr>
                <p:cNvPr id="5" name="矩形: 折角 4">
                  <a:extLst>
                    <a:ext uri="{FF2B5EF4-FFF2-40B4-BE49-F238E27FC236}">
                      <a16:creationId xmlns:a16="http://schemas.microsoft.com/office/drawing/2014/main" id="{0B5F0C43-8282-4546-BC09-8E2DF7C32F71}"/>
                    </a:ext>
                  </a:extLst>
                </p:cNvPr>
                <p:cNvSpPr/>
                <p:nvPr/>
              </p:nvSpPr>
              <p:spPr>
                <a:xfrm>
                  <a:off x="406400" y="3142684"/>
                  <a:ext cx="4490720" cy="843281"/>
                </a:xfrm>
                <a:prstGeom prst="foldedCorner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CN" dirty="0"/>
                </a:p>
                <a:p>
                  <a:pPr algn="ctr"/>
                  <a:endParaRPr lang="en-US" altLang="zh-CN" dirty="0"/>
                </a:p>
                <a:p>
                  <a:pPr algn="ctr"/>
                  <a:r>
                    <a:rPr lang="en-US" altLang="zh-CN" dirty="0" err="1"/>
                    <a:t>DatabaseRepository</a:t>
                  </a:r>
                  <a:endParaRPr lang="en-US" altLang="zh-CN" dirty="0"/>
                </a:p>
              </p:txBody>
            </p:sp>
            <p:grpSp>
              <p:nvGrpSpPr>
                <p:cNvPr id="27" name="组合 26">
                  <a:extLst>
                    <a:ext uri="{FF2B5EF4-FFF2-40B4-BE49-F238E27FC236}">
                      <a16:creationId xmlns:a16="http://schemas.microsoft.com/office/drawing/2014/main" id="{65B97C10-9A32-4C3B-A62D-9AD352397997}"/>
                    </a:ext>
                  </a:extLst>
                </p:cNvPr>
                <p:cNvGrpSpPr/>
                <p:nvPr/>
              </p:nvGrpSpPr>
              <p:grpSpPr>
                <a:xfrm>
                  <a:off x="446339" y="3207084"/>
                  <a:ext cx="4410841" cy="357575"/>
                  <a:chOff x="444231" y="3207081"/>
                  <a:chExt cx="4410841" cy="357575"/>
                </a:xfrm>
              </p:grpSpPr>
              <p:sp>
                <p:nvSpPr>
                  <p:cNvPr id="6" name="矩形 5">
                    <a:extLst>
                      <a:ext uri="{FF2B5EF4-FFF2-40B4-BE49-F238E27FC236}">
                        <a16:creationId xmlns:a16="http://schemas.microsoft.com/office/drawing/2014/main" id="{3BC32E17-65B7-4DFE-A19F-E4CB1682AA65}"/>
                      </a:ext>
                    </a:extLst>
                  </p:cNvPr>
                  <p:cNvSpPr/>
                  <p:nvPr/>
                </p:nvSpPr>
                <p:spPr>
                  <a:xfrm>
                    <a:off x="1442267" y="3207081"/>
                    <a:ext cx="1007362" cy="357241"/>
                  </a:xfrm>
                  <a:prstGeom prst="rect">
                    <a:avLst/>
                  </a:prstGeom>
                  <a:noFill/>
                  <a:ln w="9525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sz="1050" dirty="0"/>
                      <a:t>按</a:t>
                    </a:r>
                    <a:r>
                      <a:rPr lang="en-US" altLang="zh-CN" sz="1050" dirty="0"/>
                      <a:t>ID</a:t>
                    </a:r>
                    <a:r>
                      <a:rPr lang="zh-CN" altLang="en-US" sz="1050" dirty="0"/>
                      <a:t>查询测试</a:t>
                    </a:r>
                    <a:endParaRPr lang="en-US" altLang="zh-CN" sz="1050" dirty="0"/>
                  </a:p>
                  <a:p>
                    <a:pPr algn="ctr"/>
                    <a:r>
                      <a:rPr lang="en-US" altLang="zh-CN" sz="1050" dirty="0" err="1"/>
                      <a:t>findByID</a:t>
                    </a:r>
                    <a:endParaRPr lang="zh-CN" altLang="en-US" sz="1050" dirty="0"/>
                  </a:p>
                </p:txBody>
              </p:sp>
              <p:sp>
                <p:nvSpPr>
                  <p:cNvPr id="7" name="矩形 6">
                    <a:extLst>
                      <a:ext uri="{FF2B5EF4-FFF2-40B4-BE49-F238E27FC236}">
                        <a16:creationId xmlns:a16="http://schemas.microsoft.com/office/drawing/2014/main" id="{FE8765A0-F3BC-4F5B-AA2F-8680E647F12F}"/>
                      </a:ext>
                    </a:extLst>
                  </p:cNvPr>
                  <p:cNvSpPr/>
                  <p:nvPr/>
                </p:nvSpPr>
                <p:spPr>
                  <a:xfrm>
                    <a:off x="3605389" y="3207083"/>
                    <a:ext cx="1249683" cy="357241"/>
                  </a:xfrm>
                  <a:prstGeom prst="rect">
                    <a:avLst/>
                  </a:prstGeom>
                  <a:noFill/>
                  <a:ln w="9525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sz="1050" dirty="0"/>
                      <a:t>查询用户所有测试</a:t>
                    </a:r>
                    <a:endParaRPr lang="en-US" altLang="zh-CN" sz="1050" dirty="0"/>
                  </a:p>
                  <a:p>
                    <a:pPr algn="ctr"/>
                    <a:r>
                      <a:rPr lang="en-US" altLang="zh-CN" sz="1050" dirty="0" err="1"/>
                      <a:t>findAllByUser</a:t>
                    </a:r>
                    <a:endParaRPr lang="zh-CN" altLang="en-US" sz="1050" dirty="0"/>
                  </a:p>
                </p:txBody>
              </p:sp>
              <p:sp>
                <p:nvSpPr>
                  <p:cNvPr id="8" name="矩形 7">
                    <a:extLst>
                      <a:ext uri="{FF2B5EF4-FFF2-40B4-BE49-F238E27FC236}">
                        <a16:creationId xmlns:a16="http://schemas.microsoft.com/office/drawing/2014/main" id="{EB639288-FC7A-47BA-9DE3-36AD038C2C1E}"/>
                      </a:ext>
                    </a:extLst>
                  </p:cNvPr>
                  <p:cNvSpPr/>
                  <p:nvPr/>
                </p:nvSpPr>
                <p:spPr>
                  <a:xfrm>
                    <a:off x="444231" y="3207415"/>
                    <a:ext cx="998036" cy="357241"/>
                  </a:xfrm>
                  <a:prstGeom prst="rect">
                    <a:avLst/>
                  </a:prstGeom>
                  <a:noFill/>
                  <a:ln w="9525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sz="1050" dirty="0"/>
                      <a:t>写入测试信息</a:t>
                    </a:r>
                    <a:endParaRPr lang="en-US" altLang="zh-CN" sz="1050" dirty="0"/>
                  </a:p>
                  <a:p>
                    <a:pPr algn="ctr"/>
                    <a:r>
                      <a:rPr lang="en-US" altLang="zh-CN" sz="1050" dirty="0"/>
                      <a:t>insert</a:t>
                    </a:r>
                    <a:endParaRPr lang="zh-CN" altLang="en-US" sz="1050" dirty="0"/>
                  </a:p>
                </p:txBody>
              </p:sp>
              <p:sp>
                <p:nvSpPr>
                  <p:cNvPr id="9" name="矩形 8">
                    <a:extLst>
                      <a:ext uri="{FF2B5EF4-FFF2-40B4-BE49-F238E27FC236}">
                        <a16:creationId xmlns:a16="http://schemas.microsoft.com/office/drawing/2014/main" id="{AEACF853-4AC2-4EA6-ACB6-426732594A75}"/>
                      </a:ext>
                    </a:extLst>
                  </p:cNvPr>
                  <p:cNvSpPr/>
                  <p:nvPr/>
                </p:nvSpPr>
                <p:spPr>
                  <a:xfrm>
                    <a:off x="2449629" y="3207082"/>
                    <a:ext cx="1155760" cy="357241"/>
                  </a:xfrm>
                  <a:prstGeom prst="rect">
                    <a:avLst/>
                  </a:prstGeom>
                  <a:noFill/>
                  <a:ln w="9525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sz="1050" dirty="0"/>
                      <a:t>验证用户权限</a:t>
                    </a:r>
                    <a:endParaRPr lang="en-US" altLang="zh-CN" sz="1050" dirty="0"/>
                  </a:p>
                  <a:p>
                    <a:pPr algn="ctr"/>
                    <a:r>
                      <a:rPr lang="en-US" altLang="zh-CN" sz="1050" dirty="0" err="1"/>
                      <a:t>findByIDAndUser</a:t>
                    </a:r>
                    <a:endParaRPr lang="zh-CN" altLang="en-US" sz="1050" dirty="0"/>
                  </a:p>
                </p:txBody>
              </p:sp>
            </p:grpSp>
          </p:grpSp>
          <p:grpSp>
            <p:nvGrpSpPr>
              <p:cNvPr id="26" name="组合 25">
                <a:extLst>
                  <a:ext uri="{FF2B5EF4-FFF2-40B4-BE49-F238E27FC236}">
                    <a16:creationId xmlns:a16="http://schemas.microsoft.com/office/drawing/2014/main" id="{D6265699-597B-4B02-B51B-5299C53E36CF}"/>
                  </a:ext>
                </a:extLst>
              </p:cNvPr>
              <p:cNvGrpSpPr/>
              <p:nvPr/>
            </p:nvGrpSpPr>
            <p:grpSpPr>
              <a:xfrm>
                <a:off x="801989" y="4215273"/>
                <a:ext cx="3048577" cy="843281"/>
                <a:chOff x="5156755" y="3142684"/>
                <a:chExt cx="3048577" cy="843281"/>
              </a:xfrm>
            </p:grpSpPr>
            <p:sp>
              <p:nvSpPr>
                <p:cNvPr id="13" name="矩形: 折角 12">
                  <a:extLst>
                    <a:ext uri="{FF2B5EF4-FFF2-40B4-BE49-F238E27FC236}">
                      <a16:creationId xmlns:a16="http://schemas.microsoft.com/office/drawing/2014/main" id="{0E0E1FF5-2008-45BF-AA62-75431C526DE8}"/>
                    </a:ext>
                  </a:extLst>
                </p:cNvPr>
                <p:cNvSpPr/>
                <p:nvPr/>
              </p:nvSpPr>
              <p:spPr>
                <a:xfrm>
                  <a:off x="5156755" y="3142684"/>
                  <a:ext cx="3048577" cy="843281"/>
                </a:xfrm>
                <a:prstGeom prst="foldedCorner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CN" dirty="0"/>
                </a:p>
                <a:p>
                  <a:pPr algn="ctr"/>
                  <a:endParaRPr lang="en-US" altLang="zh-CN" dirty="0"/>
                </a:p>
                <a:p>
                  <a:pPr algn="ctr"/>
                  <a:r>
                    <a:rPr lang="en-US" altLang="zh-CN" dirty="0" err="1"/>
                    <a:t>RedisTestRepository</a:t>
                  </a:r>
                  <a:endParaRPr lang="en-US" altLang="zh-CN" dirty="0"/>
                </a:p>
              </p:txBody>
            </p:sp>
            <p:grpSp>
              <p:nvGrpSpPr>
                <p:cNvPr id="25" name="组合 24">
                  <a:extLst>
                    <a:ext uri="{FF2B5EF4-FFF2-40B4-BE49-F238E27FC236}">
                      <a16:creationId xmlns:a16="http://schemas.microsoft.com/office/drawing/2014/main" id="{0E772F48-BE65-46A3-A7F7-B00C774774D9}"/>
                    </a:ext>
                  </a:extLst>
                </p:cNvPr>
                <p:cNvGrpSpPr/>
                <p:nvPr/>
              </p:nvGrpSpPr>
              <p:grpSpPr>
                <a:xfrm>
                  <a:off x="5201920" y="3207084"/>
                  <a:ext cx="2958249" cy="357242"/>
                  <a:chOff x="5201920" y="3207084"/>
                  <a:chExt cx="2958249" cy="357242"/>
                </a:xfrm>
              </p:grpSpPr>
              <p:sp>
                <p:nvSpPr>
                  <p:cNvPr id="14" name="矩形 13">
                    <a:extLst>
                      <a:ext uri="{FF2B5EF4-FFF2-40B4-BE49-F238E27FC236}">
                        <a16:creationId xmlns:a16="http://schemas.microsoft.com/office/drawing/2014/main" id="{D36455D9-70F1-4067-9D64-88A5BF9578F6}"/>
                      </a:ext>
                    </a:extLst>
                  </p:cNvPr>
                  <p:cNvSpPr/>
                  <p:nvPr/>
                </p:nvSpPr>
                <p:spPr>
                  <a:xfrm>
                    <a:off x="6188003" y="3207085"/>
                    <a:ext cx="986083" cy="357241"/>
                  </a:xfrm>
                  <a:prstGeom prst="rect">
                    <a:avLst/>
                  </a:prstGeom>
                  <a:noFill/>
                  <a:ln w="9525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sz="1050" dirty="0"/>
                      <a:t>删除测试缓存</a:t>
                    </a:r>
                    <a:endParaRPr lang="en-US" altLang="zh-CN" sz="1050" dirty="0"/>
                  </a:p>
                  <a:p>
                    <a:pPr algn="ctr"/>
                    <a:r>
                      <a:rPr lang="en-US" altLang="zh-CN" sz="1050" dirty="0"/>
                      <a:t>delete</a:t>
                    </a:r>
                    <a:endParaRPr lang="zh-CN" altLang="en-US" sz="1050" dirty="0"/>
                  </a:p>
                </p:txBody>
              </p:sp>
              <p:sp>
                <p:nvSpPr>
                  <p:cNvPr id="15" name="矩形 14">
                    <a:extLst>
                      <a:ext uri="{FF2B5EF4-FFF2-40B4-BE49-F238E27FC236}">
                        <a16:creationId xmlns:a16="http://schemas.microsoft.com/office/drawing/2014/main" id="{605B96D1-3680-4B6D-93B2-7B2B61B72B41}"/>
                      </a:ext>
                    </a:extLst>
                  </p:cNvPr>
                  <p:cNvSpPr/>
                  <p:nvPr/>
                </p:nvSpPr>
                <p:spPr>
                  <a:xfrm>
                    <a:off x="7174086" y="3207084"/>
                    <a:ext cx="986083" cy="357241"/>
                  </a:xfrm>
                  <a:prstGeom prst="rect">
                    <a:avLst/>
                  </a:prstGeom>
                  <a:noFill/>
                  <a:ln w="9525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sz="1050" dirty="0"/>
                      <a:t>查询测试缓存</a:t>
                    </a:r>
                    <a:endParaRPr lang="en-US" altLang="zh-CN" sz="1050" dirty="0"/>
                  </a:p>
                  <a:p>
                    <a:pPr algn="ctr"/>
                    <a:r>
                      <a:rPr lang="en-US" altLang="zh-CN" sz="1050" dirty="0" err="1"/>
                      <a:t>findByID</a:t>
                    </a:r>
                    <a:endParaRPr lang="zh-CN" altLang="en-US" sz="1050" dirty="0"/>
                  </a:p>
                </p:txBody>
              </p:sp>
              <p:sp>
                <p:nvSpPr>
                  <p:cNvPr id="16" name="矩形 15">
                    <a:extLst>
                      <a:ext uri="{FF2B5EF4-FFF2-40B4-BE49-F238E27FC236}">
                        <a16:creationId xmlns:a16="http://schemas.microsoft.com/office/drawing/2014/main" id="{48DF8D31-9D3A-45BA-924A-B146B9420C71}"/>
                      </a:ext>
                    </a:extLst>
                  </p:cNvPr>
                  <p:cNvSpPr/>
                  <p:nvPr/>
                </p:nvSpPr>
                <p:spPr>
                  <a:xfrm>
                    <a:off x="5201920" y="3207085"/>
                    <a:ext cx="986083" cy="357241"/>
                  </a:xfrm>
                  <a:prstGeom prst="rect">
                    <a:avLst/>
                  </a:prstGeom>
                  <a:noFill/>
                  <a:ln w="9525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sz="1050" dirty="0"/>
                      <a:t>写入测试缓存</a:t>
                    </a:r>
                    <a:endParaRPr lang="en-US" altLang="zh-CN" sz="1050" dirty="0"/>
                  </a:p>
                  <a:p>
                    <a:pPr algn="ctr"/>
                    <a:r>
                      <a:rPr lang="en-US" altLang="zh-CN" sz="1050" dirty="0"/>
                      <a:t>save</a:t>
                    </a:r>
                    <a:endParaRPr lang="zh-CN" altLang="en-US" sz="1050" dirty="0"/>
                  </a:p>
                </p:txBody>
              </p:sp>
            </p:grpSp>
          </p:grpSp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id="{10679763-7FE7-4750-91E0-8AC8479A2379}"/>
                  </a:ext>
                </a:extLst>
              </p:cNvPr>
              <p:cNvGrpSpPr/>
              <p:nvPr/>
            </p:nvGrpSpPr>
            <p:grpSpPr>
              <a:xfrm>
                <a:off x="8342264" y="4215276"/>
                <a:ext cx="3048577" cy="843281"/>
                <a:chOff x="8764803" y="3142684"/>
                <a:chExt cx="3048577" cy="843281"/>
              </a:xfrm>
            </p:grpSpPr>
            <p:sp>
              <p:nvSpPr>
                <p:cNvPr id="18" name="矩形: 折角 17">
                  <a:extLst>
                    <a:ext uri="{FF2B5EF4-FFF2-40B4-BE49-F238E27FC236}">
                      <a16:creationId xmlns:a16="http://schemas.microsoft.com/office/drawing/2014/main" id="{425E6124-181B-4247-B270-55C19B9A3965}"/>
                    </a:ext>
                  </a:extLst>
                </p:cNvPr>
                <p:cNvSpPr/>
                <p:nvPr/>
              </p:nvSpPr>
              <p:spPr>
                <a:xfrm>
                  <a:off x="8764803" y="3142684"/>
                  <a:ext cx="3048577" cy="843281"/>
                </a:xfrm>
                <a:prstGeom prst="foldedCorner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CN" dirty="0"/>
                </a:p>
                <a:p>
                  <a:pPr algn="ctr"/>
                  <a:endParaRPr lang="en-US" altLang="zh-CN" dirty="0"/>
                </a:p>
                <a:p>
                  <a:pPr algn="ctr"/>
                  <a:r>
                    <a:rPr lang="en-US" altLang="zh-CN" dirty="0" err="1"/>
                    <a:t>RedisUserRepository</a:t>
                  </a:r>
                  <a:endParaRPr lang="en-US" altLang="zh-CN" dirty="0"/>
                </a:p>
              </p:txBody>
            </p:sp>
            <p:grpSp>
              <p:nvGrpSpPr>
                <p:cNvPr id="23" name="组合 22">
                  <a:extLst>
                    <a:ext uri="{FF2B5EF4-FFF2-40B4-BE49-F238E27FC236}">
                      <a16:creationId xmlns:a16="http://schemas.microsoft.com/office/drawing/2014/main" id="{63E20ED1-73EF-4CE3-B5B9-0744338AF838}"/>
                    </a:ext>
                  </a:extLst>
                </p:cNvPr>
                <p:cNvGrpSpPr/>
                <p:nvPr/>
              </p:nvGrpSpPr>
              <p:grpSpPr>
                <a:xfrm>
                  <a:off x="8804535" y="3207084"/>
                  <a:ext cx="2969115" cy="357242"/>
                  <a:chOff x="8804535" y="3207084"/>
                  <a:chExt cx="2969115" cy="357242"/>
                </a:xfrm>
              </p:grpSpPr>
              <p:sp>
                <p:nvSpPr>
                  <p:cNvPr id="19" name="矩形 18">
                    <a:extLst>
                      <a:ext uri="{FF2B5EF4-FFF2-40B4-BE49-F238E27FC236}">
                        <a16:creationId xmlns:a16="http://schemas.microsoft.com/office/drawing/2014/main" id="{8650F77C-0654-4ED4-8FF2-C0AFF94E85BF}"/>
                      </a:ext>
                    </a:extLst>
                  </p:cNvPr>
                  <p:cNvSpPr/>
                  <p:nvPr/>
                </p:nvSpPr>
                <p:spPr>
                  <a:xfrm>
                    <a:off x="9794240" y="3207084"/>
                    <a:ext cx="989705" cy="357241"/>
                  </a:xfrm>
                  <a:prstGeom prst="rect">
                    <a:avLst/>
                  </a:prstGeom>
                  <a:noFill/>
                  <a:ln w="9525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sz="1050" dirty="0"/>
                      <a:t>删除用户缓存</a:t>
                    </a:r>
                    <a:endParaRPr lang="en-US" altLang="zh-CN" sz="1050" dirty="0"/>
                  </a:p>
                  <a:p>
                    <a:pPr algn="ctr"/>
                    <a:r>
                      <a:rPr lang="en-US" altLang="zh-CN" sz="1050" dirty="0"/>
                      <a:t>delete</a:t>
                    </a:r>
                    <a:endParaRPr lang="zh-CN" altLang="en-US" sz="1050" dirty="0"/>
                  </a:p>
                </p:txBody>
              </p:sp>
              <p:sp>
                <p:nvSpPr>
                  <p:cNvPr id="20" name="矩形 19">
                    <a:extLst>
                      <a:ext uri="{FF2B5EF4-FFF2-40B4-BE49-F238E27FC236}">
                        <a16:creationId xmlns:a16="http://schemas.microsoft.com/office/drawing/2014/main" id="{E1A104B9-1902-4D3B-ADA2-501769681D2D}"/>
                      </a:ext>
                    </a:extLst>
                  </p:cNvPr>
                  <p:cNvSpPr/>
                  <p:nvPr/>
                </p:nvSpPr>
                <p:spPr>
                  <a:xfrm>
                    <a:off x="10783945" y="3207084"/>
                    <a:ext cx="989705" cy="357241"/>
                  </a:xfrm>
                  <a:prstGeom prst="rect">
                    <a:avLst/>
                  </a:prstGeom>
                  <a:noFill/>
                  <a:ln w="9525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sz="1050" dirty="0"/>
                      <a:t>查询用户缓存</a:t>
                    </a:r>
                    <a:endParaRPr lang="en-US" altLang="zh-CN" sz="1050" dirty="0"/>
                  </a:p>
                  <a:p>
                    <a:pPr algn="ctr"/>
                    <a:r>
                      <a:rPr lang="en-US" altLang="zh-CN" sz="1050" dirty="0" err="1"/>
                      <a:t>findByID</a:t>
                    </a:r>
                    <a:endParaRPr lang="zh-CN" altLang="en-US" sz="1050" dirty="0"/>
                  </a:p>
                </p:txBody>
              </p:sp>
              <p:sp>
                <p:nvSpPr>
                  <p:cNvPr id="21" name="矩形 20">
                    <a:extLst>
                      <a:ext uri="{FF2B5EF4-FFF2-40B4-BE49-F238E27FC236}">
                        <a16:creationId xmlns:a16="http://schemas.microsoft.com/office/drawing/2014/main" id="{7AE32A8F-F6DC-4B47-8BE6-9B6A6BCB66F9}"/>
                      </a:ext>
                    </a:extLst>
                  </p:cNvPr>
                  <p:cNvSpPr/>
                  <p:nvPr/>
                </p:nvSpPr>
                <p:spPr>
                  <a:xfrm>
                    <a:off x="8804535" y="3207085"/>
                    <a:ext cx="989705" cy="357241"/>
                  </a:xfrm>
                  <a:prstGeom prst="rect">
                    <a:avLst/>
                  </a:prstGeom>
                  <a:noFill/>
                  <a:ln w="9525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sz="1050" dirty="0"/>
                      <a:t>写入用户缓存</a:t>
                    </a:r>
                    <a:endParaRPr lang="en-US" altLang="zh-CN" sz="1050" dirty="0"/>
                  </a:p>
                  <a:p>
                    <a:pPr algn="ctr"/>
                    <a:r>
                      <a:rPr lang="en-US" altLang="zh-CN" sz="1050" dirty="0"/>
                      <a:t>save</a:t>
                    </a:r>
                    <a:endParaRPr lang="zh-CN" altLang="en-US" sz="1050" dirty="0"/>
                  </a:p>
                </p:txBody>
              </p:sp>
            </p:grpSp>
          </p:grpSp>
        </p:grpSp>
        <p:grpSp>
          <p:nvGrpSpPr>
            <p:cNvPr id="111" name="组合 110">
              <a:extLst>
                <a:ext uri="{FF2B5EF4-FFF2-40B4-BE49-F238E27FC236}">
                  <a16:creationId xmlns:a16="http://schemas.microsoft.com/office/drawing/2014/main" id="{7633E345-F4BB-4272-9C52-979BB9C6847D}"/>
                </a:ext>
              </a:extLst>
            </p:cNvPr>
            <p:cNvGrpSpPr/>
            <p:nvPr/>
          </p:nvGrpSpPr>
          <p:grpSpPr>
            <a:xfrm>
              <a:off x="9221279" y="5365549"/>
              <a:ext cx="1290546" cy="1267290"/>
              <a:chOff x="9221279" y="5365549"/>
              <a:chExt cx="1290546" cy="1267290"/>
            </a:xfrm>
          </p:grpSpPr>
          <p:sp>
            <p:nvSpPr>
              <p:cNvPr id="29" name="矩形: 折角 28">
                <a:extLst>
                  <a:ext uri="{FF2B5EF4-FFF2-40B4-BE49-F238E27FC236}">
                    <a16:creationId xmlns:a16="http://schemas.microsoft.com/office/drawing/2014/main" id="{9F71F512-C6D8-42DA-BC0E-BAE738760F69}"/>
                  </a:ext>
                </a:extLst>
              </p:cNvPr>
              <p:cNvSpPr/>
              <p:nvPr/>
            </p:nvSpPr>
            <p:spPr>
              <a:xfrm>
                <a:off x="9221279" y="5365549"/>
                <a:ext cx="1290546" cy="1267290"/>
              </a:xfrm>
              <a:prstGeom prst="foldedCorner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zh-CN" altLang="en-US" sz="1400" dirty="0"/>
                  <a:t>测试信息实体</a:t>
                </a:r>
                <a:endParaRPr lang="en-US" altLang="zh-CN" sz="1400" dirty="0"/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B443F895-CBFF-4CEC-8AFD-75FE061E4467}"/>
                  </a:ext>
                </a:extLst>
              </p:cNvPr>
              <p:cNvSpPr/>
              <p:nvPr/>
            </p:nvSpPr>
            <p:spPr>
              <a:xfrm>
                <a:off x="9409352" y="5641437"/>
                <a:ext cx="914400" cy="29838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ID</a:t>
                </a:r>
                <a:endParaRPr lang="zh-CN" altLang="en-US" dirty="0"/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440A4A15-A93A-42AD-A422-A5CF120DBD65}"/>
                  </a:ext>
                </a:extLst>
              </p:cNvPr>
              <p:cNvSpPr/>
              <p:nvPr/>
            </p:nvSpPr>
            <p:spPr>
              <a:xfrm>
                <a:off x="9408591" y="5939820"/>
                <a:ext cx="914400" cy="29838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USER</a:t>
                </a:r>
                <a:endParaRPr lang="zh-CN" altLang="en-US" dirty="0"/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6FFC705A-72E3-4E2B-B8F1-A0FCFFFBFDC8}"/>
                  </a:ext>
                </a:extLst>
              </p:cNvPr>
              <p:cNvSpPr/>
              <p:nvPr/>
            </p:nvSpPr>
            <p:spPr>
              <a:xfrm>
                <a:off x="9408591" y="6215763"/>
                <a:ext cx="914400" cy="29838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…</a:t>
                </a:r>
                <a:endParaRPr lang="zh-CN" altLang="en-US" dirty="0"/>
              </a:p>
            </p:txBody>
          </p:sp>
        </p:grpSp>
        <p:grpSp>
          <p:nvGrpSpPr>
            <p:cNvPr id="112" name="组合 111">
              <a:extLst>
                <a:ext uri="{FF2B5EF4-FFF2-40B4-BE49-F238E27FC236}">
                  <a16:creationId xmlns:a16="http://schemas.microsoft.com/office/drawing/2014/main" id="{5E2C573E-5772-4CC6-A291-14B907820B72}"/>
                </a:ext>
              </a:extLst>
            </p:cNvPr>
            <p:cNvGrpSpPr/>
            <p:nvPr/>
          </p:nvGrpSpPr>
          <p:grpSpPr>
            <a:xfrm>
              <a:off x="3981823" y="5365549"/>
              <a:ext cx="1290546" cy="1267290"/>
              <a:chOff x="3981823" y="5365549"/>
              <a:chExt cx="1290546" cy="1267290"/>
            </a:xfrm>
          </p:grpSpPr>
          <p:sp>
            <p:nvSpPr>
              <p:cNvPr id="35" name="矩形: 折角 34">
                <a:extLst>
                  <a:ext uri="{FF2B5EF4-FFF2-40B4-BE49-F238E27FC236}">
                    <a16:creationId xmlns:a16="http://schemas.microsoft.com/office/drawing/2014/main" id="{1242229B-8F7B-4581-9371-20E53753C6EA}"/>
                  </a:ext>
                </a:extLst>
              </p:cNvPr>
              <p:cNvSpPr/>
              <p:nvPr/>
            </p:nvSpPr>
            <p:spPr>
              <a:xfrm>
                <a:off x="3981823" y="5365549"/>
                <a:ext cx="1290546" cy="1267290"/>
              </a:xfrm>
              <a:prstGeom prst="foldedCorner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zh-CN" altLang="en-US" sz="1400" dirty="0"/>
                  <a:t>用户缓存实体</a:t>
                </a:r>
                <a:endParaRPr lang="en-US" altLang="zh-CN" sz="1400" dirty="0"/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2A99D68E-D5F1-4BFB-A583-00D70A9E7026}"/>
                  </a:ext>
                </a:extLst>
              </p:cNvPr>
              <p:cNvSpPr/>
              <p:nvPr/>
            </p:nvSpPr>
            <p:spPr>
              <a:xfrm>
                <a:off x="4169896" y="5641437"/>
                <a:ext cx="914400" cy="29838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USER</a:t>
                </a:r>
                <a:endParaRPr lang="zh-CN" altLang="en-US" dirty="0"/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8E80FB20-8F22-4808-BCD1-F82B18771B8A}"/>
                  </a:ext>
                </a:extLst>
              </p:cNvPr>
              <p:cNvSpPr/>
              <p:nvPr/>
            </p:nvSpPr>
            <p:spPr>
              <a:xfrm>
                <a:off x="4169135" y="5939820"/>
                <a:ext cx="914400" cy="29838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/>
                  <a:t>测试</a:t>
                </a:r>
                <a:r>
                  <a:rPr lang="en-US" altLang="zh-CN" sz="1400" dirty="0"/>
                  <a:t>ID</a:t>
                </a:r>
                <a:r>
                  <a:rPr lang="zh-CN" altLang="en-US" sz="1400" dirty="0"/>
                  <a:t>表</a:t>
                </a:r>
              </a:p>
            </p:txBody>
          </p:sp>
        </p:grp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8282997D-EBA1-40D1-B3D3-CDC461663944}"/>
                </a:ext>
              </a:extLst>
            </p:cNvPr>
            <p:cNvCxnSpPr>
              <a:cxnSpLocks/>
              <a:stCxn id="5" idx="2"/>
              <a:endCxn id="35" idx="0"/>
            </p:cNvCxnSpPr>
            <p:nvPr/>
          </p:nvCxnSpPr>
          <p:spPr>
            <a:xfrm flipH="1">
              <a:off x="4627096" y="5058554"/>
              <a:ext cx="1468001" cy="306995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87F8FBBC-1F57-4A57-954C-81169596186D}"/>
                </a:ext>
              </a:extLst>
            </p:cNvPr>
            <p:cNvCxnSpPr>
              <a:cxnSpLocks/>
              <a:stCxn id="13" idx="2"/>
              <a:endCxn id="35" idx="0"/>
            </p:cNvCxnSpPr>
            <p:nvPr/>
          </p:nvCxnSpPr>
          <p:spPr>
            <a:xfrm>
              <a:off x="2326278" y="5058554"/>
              <a:ext cx="2300818" cy="306995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77ECC396-8F3B-428F-9B8F-97A33889F791}"/>
                </a:ext>
              </a:extLst>
            </p:cNvPr>
            <p:cNvCxnSpPr>
              <a:cxnSpLocks/>
              <a:stCxn id="18" idx="2"/>
              <a:endCxn id="29" idx="0"/>
            </p:cNvCxnSpPr>
            <p:nvPr/>
          </p:nvCxnSpPr>
          <p:spPr>
            <a:xfrm flipH="1">
              <a:off x="9866552" y="5058557"/>
              <a:ext cx="1" cy="306992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A86C3DDF-F849-4F89-B02C-05FBE2595ADC}"/>
              </a:ext>
            </a:extLst>
          </p:cNvPr>
          <p:cNvGrpSpPr/>
          <p:nvPr/>
        </p:nvGrpSpPr>
        <p:grpSpPr>
          <a:xfrm>
            <a:off x="4603482" y="3071519"/>
            <a:ext cx="5276156" cy="843281"/>
            <a:chOff x="5652568" y="2803935"/>
            <a:chExt cx="5276156" cy="843281"/>
          </a:xfrm>
        </p:grpSpPr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F114D8E2-5FFB-4555-ABEA-4EAD4E7051C3}"/>
                </a:ext>
              </a:extLst>
            </p:cNvPr>
            <p:cNvGrpSpPr/>
            <p:nvPr/>
          </p:nvGrpSpPr>
          <p:grpSpPr>
            <a:xfrm>
              <a:off x="8876848" y="2803935"/>
              <a:ext cx="2051876" cy="843281"/>
              <a:chOff x="6248722" y="1934991"/>
              <a:chExt cx="2051876" cy="843281"/>
            </a:xfrm>
          </p:grpSpPr>
          <p:sp>
            <p:nvSpPr>
              <p:cNvPr id="51" name="矩形: 折角 50">
                <a:extLst>
                  <a:ext uri="{FF2B5EF4-FFF2-40B4-BE49-F238E27FC236}">
                    <a16:creationId xmlns:a16="http://schemas.microsoft.com/office/drawing/2014/main" id="{07B7DB55-6F98-43B9-BA86-CB690BB1587F}"/>
                  </a:ext>
                </a:extLst>
              </p:cNvPr>
              <p:cNvSpPr/>
              <p:nvPr/>
            </p:nvSpPr>
            <p:spPr>
              <a:xfrm>
                <a:off x="6248722" y="1934991"/>
                <a:ext cx="2051876" cy="843281"/>
              </a:xfrm>
              <a:prstGeom prst="foldedCorner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altLang="zh-CN" dirty="0"/>
              </a:p>
              <a:p>
                <a:pPr algn="ctr"/>
                <a:endParaRPr lang="en-US" altLang="zh-CN" dirty="0"/>
              </a:p>
              <a:p>
                <a:pPr algn="ctr"/>
                <a:r>
                  <a:rPr lang="en-US" altLang="zh-CN" dirty="0" err="1"/>
                  <a:t>UserRepository</a:t>
                </a:r>
                <a:endParaRPr lang="en-US" altLang="zh-CN" dirty="0"/>
              </a:p>
            </p:txBody>
          </p:sp>
          <p:grpSp>
            <p:nvGrpSpPr>
              <p:cNvPr id="52" name="组合 51">
                <a:extLst>
                  <a:ext uri="{FF2B5EF4-FFF2-40B4-BE49-F238E27FC236}">
                    <a16:creationId xmlns:a16="http://schemas.microsoft.com/office/drawing/2014/main" id="{F2C3FE15-C369-4AD0-ABA4-F6B2FD528EED}"/>
                  </a:ext>
                </a:extLst>
              </p:cNvPr>
              <p:cNvGrpSpPr/>
              <p:nvPr/>
            </p:nvGrpSpPr>
            <p:grpSpPr>
              <a:xfrm>
                <a:off x="6284956" y="1999389"/>
                <a:ext cx="1979408" cy="357242"/>
                <a:chOff x="8804535" y="3207084"/>
                <a:chExt cx="1979408" cy="357242"/>
              </a:xfrm>
            </p:grpSpPr>
            <p:sp>
              <p:nvSpPr>
                <p:cNvPr id="54" name="矩形 53">
                  <a:extLst>
                    <a:ext uri="{FF2B5EF4-FFF2-40B4-BE49-F238E27FC236}">
                      <a16:creationId xmlns:a16="http://schemas.microsoft.com/office/drawing/2014/main" id="{1BB78B79-A9B5-4B75-8223-63C7F4143BCA}"/>
                    </a:ext>
                  </a:extLst>
                </p:cNvPr>
                <p:cNvSpPr/>
                <p:nvPr/>
              </p:nvSpPr>
              <p:spPr>
                <a:xfrm>
                  <a:off x="9794238" y="3207084"/>
                  <a:ext cx="989705" cy="357241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050" dirty="0"/>
                    <a:t>查询用户缓存</a:t>
                  </a:r>
                  <a:endParaRPr lang="en-US" altLang="zh-CN" sz="1050" dirty="0"/>
                </a:p>
                <a:p>
                  <a:pPr algn="ctr"/>
                  <a:r>
                    <a:rPr lang="en-US" altLang="zh-CN" sz="1050" dirty="0" err="1"/>
                    <a:t>findByID</a:t>
                  </a:r>
                  <a:endParaRPr lang="zh-CN" altLang="en-US" sz="1050" dirty="0"/>
                </a:p>
              </p:txBody>
            </p:sp>
            <p:sp>
              <p:nvSpPr>
                <p:cNvPr id="55" name="矩形 54">
                  <a:extLst>
                    <a:ext uri="{FF2B5EF4-FFF2-40B4-BE49-F238E27FC236}">
                      <a16:creationId xmlns:a16="http://schemas.microsoft.com/office/drawing/2014/main" id="{6849DFE7-FFF0-454B-9573-BEE0E3A985A8}"/>
                    </a:ext>
                  </a:extLst>
                </p:cNvPr>
                <p:cNvSpPr/>
                <p:nvPr/>
              </p:nvSpPr>
              <p:spPr>
                <a:xfrm>
                  <a:off x="8804535" y="3207085"/>
                  <a:ext cx="989705" cy="357241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050" dirty="0"/>
                    <a:t>写入用户</a:t>
                  </a:r>
                  <a:endParaRPr lang="en-US" altLang="zh-CN" sz="1050" dirty="0"/>
                </a:p>
                <a:p>
                  <a:pPr algn="ctr"/>
                  <a:r>
                    <a:rPr lang="en-US" altLang="zh-CN" sz="1050" dirty="0"/>
                    <a:t>save</a:t>
                  </a:r>
                  <a:endParaRPr lang="zh-CN" altLang="en-US" sz="1050" dirty="0"/>
                </a:p>
              </p:txBody>
            </p:sp>
          </p:grpSp>
        </p:grpSp>
        <p:grpSp>
          <p:nvGrpSpPr>
            <p:cNvPr id="61" name="组合 60">
              <a:extLst>
                <a:ext uri="{FF2B5EF4-FFF2-40B4-BE49-F238E27FC236}">
                  <a16:creationId xmlns:a16="http://schemas.microsoft.com/office/drawing/2014/main" id="{A8A64C97-70AC-4EC0-9544-1A62495EABB5}"/>
                </a:ext>
              </a:extLst>
            </p:cNvPr>
            <p:cNvGrpSpPr/>
            <p:nvPr/>
          </p:nvGrpSpPr>
          <p:grpSpPr>
            <a:xfrm>
              <a:off x="5652568" y="2803935"/>
              <a:ext cx="3224280" cy="843281"/>
              <a:chOff x="8764803" y="3142684"/>
              <a:chExt cx="3224280" cy="843281"/>
            </a:xfrm>
          </p:grpSpPr>
          <p:sp>
            <p:nvSpPr>
              <p:cNvPr id="62" name="矩形: 折角 61">
                <a:extLst>
                  <a:ext uri="{FF2B5EF4-FFF2-40B4-BE49-F238E27FC236}">
                    <a16:creationId xmlns:a16="http://schemas.microsoft.com/office/drawing/2014/main" id="{E239F23F-F389-4B42-8613-FCD44FD22166}"/>
                  </a:ext>
                </a:extLst>
              </p:cNvPr>
              <p:cNvSpPr/>
              <p:nvPr/>
            </p:nvSpPr>
            <p:spPr>
              <a:xfrm>
                <a:off x="8764803" y="3142684"/>
                <a:ext cx="3224280" cy="843281"/>
              </a:xfrm>
              <a:prstGeom prst="foldedCorner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altLang="zh-CN" dirty="0"/>
              </a:p>
              <a:p>
                <a:pPr algn="ctr"/>
                <a:endParaRPr lang="en-US" altLang="zh-CN" dirty="0"/>
              </a:p>
              <a:p>
                <a:pPr algn="ctr"/>
                <a:r>
                  <a:rPr lang="en-US" altLang="zh-CN" dirty="0" err="1"/>
                  <a:t>TestRepository</a:t>
                </a:r>
                <a:endParaRPr lang="en-US" altLang="zh-CN" dirty="0"/>
              </a:p>
            </p:txBody>
          </p:sp>
          <p:grpSp>
            <p:nvGrpSpPr>
              <p:cNvPr id="63" name="组合 62">
                <a:extLst>
                  <a:ext uri="{FF2B5EF4-FFF2-40B4-BE49-F238E27FC236}">
                    <a16:creationId xmlns:a16="http://schemas.microsoft.com/office/drawing/2014/main" id="{63239CBB-0712-40C4-8501-80710440C0EB}"/>
                  </a:ext>
                </a:extLst>
              </p:cNvPr>
              <p:cNvGrpSpPr/>
              <p:nvPr/>
            </p:nvGrpSpPr>
            <p:grpSpPr>
              <a:xfrm>
                <a:off x="8804535" y="3207084"/>
                <a:ext cx="3143908" cy="357242"/>
                <a:chOff x="8804535" y="3207084"/>
                <a:chExt cx="3143908" cy="357242"/>
              </a:xfrm>
            </p:grpSpPr>
            <p:sp>
              <p:nvSpPr>
                <p:cNvPr id="64" name="矩形 63">
                  <a:extLst>
                    <a:ext uri="{FF2B5EF4-FFF2-40B4-BE49-F238E27FC236}">
                      <a16:creationId xmlns:a16="http://schemas.microsoft.com/office/drawing/2014/main" id="{31C0E25D-9C54-42CC-9B00-728C906DD6ED}"/>
                    </a:ext>
                  </a:extLst>
                </p:cNvPr>
                <p:cNvSpPr/>
                <p:nvPr/>
              </p:nvSpPr>
              <p:spPr>
                <a:xfrm>
                  <a:off x="9794240" y="3207084"/>
                  <a:ext cx="989705" cy="357241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050" dirty="0"/>
                    <a:t>查询测试</a:t>
                  </a:r>
                  <a:endParaRPr lang="en-US" altLang="zh-CN" sz="1050" dirty="0"/>
                </a:p>
                <a:p>
                  <a:pPr algn="ctr"/>
                  <a:r>
                    <a:rPr lang="en-US" altLang="zh-CN" sz="1050" dirty="0" err="1"/>
                    <a:t>findByID</a:t>
                  </a:r>
                  <a:endParaRPr lang="zh-CN" altLang="en-US" sz="1050" dirty="0"/>
                </a:p>
              </p:txBody>
            </p:sp>
            <p:sp>
              <p:nvSpPr>
                <p:cNvPr id="65" name="矩形 64">
                  <a:extLst>
                    <a:ext uri="{FF2B5EF4-FFF2-40B4-BE49-F238E27FC236}">
                      <a16:creationId xmlns:a16="http://schemas.microsoft.com/office/drawing/2014/main" id="{18D54800-496C-438D-92E7-71605B0A6651}"/>
                    </a:ext>
                  </a:extLst>
                </p:cNvPr>
                <p:cNvSpPr/>
                <p:nvPr/>
              </p:nvSpPr>
              <p:spPr>
                <a:xfrm>
                  <a:off x="10783945" y="3207084"/>
                  <a:ext cx="1164498" cy="357241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050" dirty="0"/>
                    <a:t>验证用户权限</a:t>
                  </a:r>
                  <a:endParaRPr lang="en-US" altLang="zh-CN" sz="1050" dirty="0"/>
                </a:p>
                <a:p>
                  <a:pPr algn="ctr"/>
                  <a:r>
                    <a:rPr lang="en-US" altLang="zh-CN" sz="1050" dirty="0" err="1"/>
                    <a:t>findByIDAndUser</a:t>
                  </a:r>
                  <a:endParaRPr lang="zh-CN" altLang="en-US" sz="1050" dirty="0"/>
                </a:p>
              </p:txBody>
            </p:sp>
            <p:sp>
              <p:nvSpPr>
                <p:cNvPr id="66" name="矩形 65">
                  <a:extLst>
                    <a:ext uri="{FF2B5EF4-FFF2-40B4-BE49-F238E27FC236}">
                      <a16:creationId xmlns:a16="http://schemas.microsoft.com/office/drawing/2014/main" id="{7360CF5A-832A-4E18-8C55-1E5A01CC83BB}"/>
                    </a:ext>
                  </a:extLst>
                </p:cNvPr>
                <p:cNvSpPr/>
                <p:nvPr/>
              </p:nvSpPr>
              <p:spPr>
                <a:xfrm>
                  <a:off x="8804535" y="3207085"/>
                  <a:ext cx="989705" cy="357241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050" dirty="0"/>
                    <a:t>写入测试</a:t>
                  </a:r>
                  <a:endParaRPr lang="en-US" altLang="zh-CN" sz="1050" dirty="0"/>
                </a:p>
                <a:p>
                  <a:pPr algn="ctr"/>
                  <a:r>
                    <a:rPr lang="en-US" altLang="zh-CN" sz="1050" dirty="0"/>
                    <a:t>save</a:t>
                  </a:r>
                  <a:endParaRPr lang="zh-CN" altLang="en-US" sz="1050" dirty="0"/>
                </a:p>
              </p:txBody>
            </p:sp>
          </p:grpSp>
        </p:grpSp>
      </p:grpSp>
      <p:grpSp>
        <p:nvGrpSpPr>
          <p:cNvPr id="127" name="组合 126">
            <a:extLst>
              <a:ext uri="{FF2B5EF4-FFF2-40B4-BE49-F238E27FC236}">
                <a16:creationId xmlns:a16="http://schemas.microsoft.com/office/drawing/2014/main" id="{456318D2-80D5-48F0-A9A4-B0F10D4F5986}"/>
              </a:ext>
            </a:extLst>
          </p:cNvPr>
          <p:cNvGrpSpPr/>
          <p:nvPr/>
        </p:nvGrpSpPr>
        <p:grpSpPr>
          <a:xfrm>
            <a:off x="2900020" y="3068346"/>
            <a:ext cx="1701880" cy="843281"/>
            <a:chOff x="2819321" y="1492451"/>
            <a:chExt cx="1701880" cy="843281"/>
          </a:xfrm>
        </p:grpSpPr>
        <p:sp>
          <p:nvSpPr>
            <p:cNvPr id="72" name="矩形: 折角 71">
              <a:extLst>
                <a:ext uri="{FF2B5EF4-FFF2-40B4-BE49-F238E27FC236}">
                  <a16:creationId xmlns:a16="http://schemas.microsoft.com/office/drawing/2014/main" id="{A68C4FCE-E695-4FB5-B380-97D421038C4B}"/>
                </a:ext>
              </a:extLst>
            </p:cNvPr>
            <p:cNvSpPr/>
            <p:nvPr/>
          </p:nvSpPr>
          <p:spPr>
            <a:xfrm>
              <a:off x="2819321" y="1492451"/>
              <a:ext cx="1701880" cy="843281"/>
            </a:xfrm>
            <a:prstGeom prst="foldedCorner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r>
                <a:rPr lang="en-US" altLang="zh-CN" dirty="0" err="1"/>
                <a:t>FileRepository</a:t>
              </a:r>
              <a:endParaRPr lang="en-US" altLang="zh-CN" dirty="0"/>
            </a:p>
          </p:txBody>
        </p:sp>
        <p:grpSp>
          <p:nvGrpSpPr>
            <p:cNvPr id="73" name="组合 72">
              <a:extLst>
                <a:ext uri="{FF2B5EF4-FFF2-40B4-BE49-F238E27FC236}">
                  <a16:creationId xmlns:a16="http://schemas.microsoft.com/office/drawing/2014/main" id="{51530858-D044-4636-AAA8-6714726740E9}"/>
                </a:ext>
              </a:extLst>
            </p:cNvPr>
            <p:cNvGrpSpPr/>
            <p:nvPr/>
          </p:nvGrpSpPr>
          <p:grpSpPr>
            <a:xfrm>
              <a:off x="2891922" y="1556851"/>
              <a:ext cx="1556678" cy="357243"/>
              <a:chOff x="8845454" y="3207083"/>
              <a:chExt cx="1556678" cy="357243"/>
            </a:xfrm>
          </p:grpSpPr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D12074D3-9C32-4A5A-8769-6BC422228CE1}"/>
                  </a:ext>
                </a:extLst>
              </p:cNvPr>
              <p:cNvSpPr/>
              <p:nvPr/>
            </p:nvSpPr>
            <p:spPr>
              <a:xfrm>
                <a:off x="9623793" y="3207083"/>
                <a:ext cx="778339" cy="357241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50" dirty="0"/>
                  <a:t>获取文件</a:t>
                </a:r>
                <a:endParaRPr lang="en-US" altLang="zh-CN" sz="1050" dirty="0"/>
              </a:p>
              <a:p>
                <a:pPr algn="ctr"/>
                <a:r>
                  <a:rPr lang="en-US" altLang="zh-CN" sz="1050" dirty="0"/>
                  <a:t>get</a:t>
                </a:r>
                <a:endParaRPr lang="zh-CN" altLang="en-US" sz="1050" dirty="0"/>
              </a:p>
            </p:txBody>
          </p:sp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159F755C-823E-4391-89E8-4B8BFF725086}"/>
                  </a:ext>
                </a:extLst>
              </p:cNvPr>
              <p:cNvSpPr/>
              <p:nvPr/>
            </p:nvSpPr>
            <p:spPr>
              <a:xfrm>
                <a:off x="8845454" y="3207085"/>
                <a:ext cx="778339" cy="357241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50" dirty="0"/>
                  <a:t>写入文件</a:t>
                </a:r>
                <a:endParaRPr lang="en-US" altLang="zh-CN" sz="1050" dirty="0"/>
              </a:p>
              <a:p>
                <a:pPr algn="ctr"/>
                <a:r>
                  <a:rPr lang="en-US" altLang="zh-CN" sz="1050" dirty="0"/>
                  <a:t>put</a:t>
                </a:r>
                <a:endParaRPr lang="zh-CN" altLang="en-US" sz="1050" dirty="0"/>
              </a:p>
            </p:txBody>
          </p:sp>
        </p:grpSp>
      </p:grp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BB4C79BB-E2AD-4847-A5CC-125C8BB1C8A0}"/>
              </a:ext>
            </a:extLst>
          </p:cNvPr>
          <p:cNvCxnSpPr>
            <a:cxnSpLocks/>
            <a:stCxn id="5" idx="0"/>
            <a:endCxn id="62" idx="2"/>
          </p:cNvCxnSpPr>
          <p:nvPr/>
        </p:nvCxnSpPr>
        <p:spPr>
          <a:xfrm flipH="1" flipV="1">
            <a:off x="6215622" y="3914800"/>
            <a:ext cx="658414" cy="495211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2187744A-1F26-460B-A8BA-11A9B1747F2F}"/>
              </a:ext>
            </a:extLst>
          </p:cNvPr>
          <p:cNvCxnSpPr>
            <a:cxnSpLocks/>
            <a:stCxn id="13" idx="0"/>
            <a:endCxn id="62" idx="2"/>
          </p:cNvCxnSpPr>
          <p:nvPr/>
        </p:nvCxnSpPr>
        <p:spPr>
          <a:xfrm flipV="1">
            <a:off x="3105217" y="3914800"/>
            <a:ext cx="3110405" cy="495211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1DCE524D-1703-4020-820B-35C44FABF176}"/>
              </a:ext>
            </a:extLst>
          </p:cNvPr>
          <p:cNvCxnSpPr>
            <a:cxnSpLocks/>
            <a:stCxn id="18" idx="0"/>
            <a:endCxn id="51" idx="2"/>
          </p:cNvCxnSpPr>
          <p:nvPr/>
        </p:nvCxnSpPr>
        <p:spPr>
          <a:xfrm flipH="1" flipV="1">
            <a:off x="8853700" y="3914800"/>
            <a:ext cx="1791792" cy="495214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F54E7427-A541-4435-A4C8-E31F9407CB50}"/>
              </a:ext>
            </a:extLst>
          </p:cNvPr>
          <p:cNvCxnSpPr>
            <a:cxnSpLocks/>
            <a:stCxn id="5" idx="0"/>
            <a:endCxn id="51" idx="2"/>
          </p:cNvCxnSpPr>
          <p:nvPr/>
        </p:nvCxnSpPr>
        <p:spPr>
          <a:xfrm flipV="1">
            <a:off x="6874036" y="3914800"/>
            <a:ext cx="1979664" cy="495211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0" name="连接符: 肘形 119">
            <a:extLst>
              <a:ext uri="{FF2B5EF4-FFF2-40B4-BE49-F238E27FC236}">
                <a16:creationId xmlns:a16="http://schemas.microsoft.com/office/drawing/2014/main" id="{76F910D0-D9EE-4838-9B2A-00B79259D743}"/>
              </a:ext>
            </a:extLst>
          </p:cNvPr>
          <p:cNvCxnSpPr>
            <a:stCxn id="62" idx="2"/>
            <a:endCxn id="51" idx="2"/>
          </p:cNvCxnSpPr>
          <p:nvPr/>
        </p:nvCxnSpPr>
        <p:spPr>
          <a:xfrm rot="16200000" flipH="1">
            <a:off x="7534661" y="2595761"/>
            <a:ext cx="12700" cy="2638078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36" name="组合 135">
            <a:extLst>
              <a:ext uri="{FF2B5EF4-FFF2-40B4-BE49-F238E27FC236}">
                <a16:creationId xmlns:a16="http://schemas.microsoft.com/office/drawing/2014/main" id="{6129757B-E758-4D0B-A45D-383F18362C12}"/>
              </a:ext>
            </a:extLst>
          </p:cNvPr>
          <p:cNvGrpSpPr/>
          <p:nvPr/>
        </p:nvGrpSpPr>
        <p:grpSpPr>
          <a:xfrm>
            <a:off x="142999" y="3068345"/>
            <a:ext cx="2753846" cy="843281"/>
            <a:chOff x="1319679" y="3068345"/>
            <a:chExt cx="2753846" cy="843281"/>
          </a:xfrm>
        </p:grpSpPr>
        <p:sp>
          <p:nvSpPr>
            <p:cNvPr id="122" name="矩形: 折角 121">
              <a:extLst>
                <a:ext uri="{FF2B5EF4-FFF2-40B4-BE49-F238E27FC236}">
                  <a16:creationId xmlns:a16="http://schemas.microsoft.com/office/drawing/2014/main" id="{AA888B95-0A32-4866-8DAB-05611AEA456B}"/>
                </a:ext>
              </a:extLst>
            </p:cNvPr>
            <p:cNvSpPr/>
            <p:nvPr/>
          </p:nvSpPr>
          <p:spPr>
            <a:xfrm>
              <a:off x="1319679" y="3068345"/>
              <a:ext cx="2753846" cy="843281"/>
            </a:xfrm>
            <a:prstGeom prst="foldedCorner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r>
                <a:rPr lang="en-US" altLang="zh-CN" dirty="0" err="1"/>
                <a:t>TestNetRepository</a:t>
              </a:r>
              <a:endParaRPr lang="en-US" altLang="zh-CN" dirty="0"/>
            </a:p>
          </p:txBody>
        </p:sp>
        <p:grpSp>
          <p:nvGrpSpPr>
            <p:cNvPr id="123" name="组合 122">
              <a:extLst>
                <a:ext uri="{FF2B5EF4-FFF2-40B4-BE49-F238E27FC236}">
                  <a16:creationId xmlns:a16="http://schemas.microsoft.com/office/drawing/2014/main" id="{BC203211-F1D1-4948-9C5D-19467B38B3DB}"/>
                </a:ext>
              </a:extLst>
            </p:cNvPr>
            <p:cNvGrpSpPr/>
            <p:nvPr/>
          </p:nvGrpSpPr>
          <p:grpSpPr>
            <a:xfrm>
              <a:off x="1365760" y="3132744"/>
              <a:ext cx="2659787" cy="357242"/>
              <a:chOff x="8804535" y="3207084"/>
              <a:chExt cx="2659787" cy="357242"/>
            </a:xfrm>
          </p:grpSpPr>
          <p:sp>
            <p:nvSpPr>
              <p:cNvPr id="124" name="矩形 123">
                <a:extLst>
                  <a:ext uri="{FF2B5EF4-FFF2-40B4-BE49-F238E27FC236}">
                    <a16:creationId xmlns:a16="http://schemas.microsoft.com/office/drawing/2014/main" id="{4AAA2ADA-4347-4A0A-8A97-98563FE8CD55}"/>
                  </a:ext>
                </a:extLst>
              </p:cNvPr>
              <p:cNvSpPr/>
              <p:nvPr/>
            </p:nvSpPr>
            <p:spPr>
              <a:xfrm>
                <a:off x="9524644" y="3207085"/>
                <a:ext cx="1219571" cy="357241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50" dirty="0"/>
                  <a:t>操作测试</a:t>
                </a:r>
                <a:endParaRPr lang="en-US" altLang="zh-CN" sz="1050" dirty="0"/>
              </a:p>
              <a:p>
                <a:pPr algn="ctr"/>
                <a:r>
                  <a:rPr lang="en-US" altLang="zh-CN" sz="1050" dirty="0"/>
                  <a:t>Start, Stop, Delete</a:t>
                </a:r>
                <a:endParaRPr lang="zh-CN" altLang="en-US" sz="1050" dirty="0"/>
              </a:p>
            </p:txBody>
          </p:sp>
          <p:sp>
            <p:nvSpPr>
              <p:cNvPr id="125" name="矩形 124">
                <a:extLst>
                  <a:ext uri="{FF2B5EF4-FFF2-40B4-BE49-F238E27FC236}">
                    <a16:creationId xmlns:a16="http://schemas.microsoft.com/office/drawing/2014/main" id="{7A664317-B48F-4FC7-BE7E-25BF552DDE22}"/>
                  </a:ext>
                </a:extLst>
              </p:cNvPr>
              <p:cNvSpPr/>
              <p:nvPr/>
            </p:nvSpPr>
            <p:spPr>
              <a:xfrm>
                <a:off x="10744215" y="3207084"/>
                <a:ext cx="720107" cy="357241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50" dirty="0"/>
                  <a:t>获取文件</a:t>
                </a:r>
                <a:endParaRPr lang="en-US" altLang="zh-CN" sz="1050" dirty="0"/>
              </a:p>
              <a:p>
                <a:pPr algn="ctr"/>
                <a:r>
                  <a:rPr lang="en-US" altLang="zh-CN" sz="1050" dirty="0" err="1"/>
                  <a:t>getXXX</a:t>
                </a:r>
                <a:endParaRPr lang="zh-CN" altLang="en-US" sz="1050" dirty="0"/>
              </a:p>
            </p:txBody>
          </p:sp>
          <p:sp>
            <p:nvSpPr>
              <p:cNvPr id="126" name="矩形 125">
                <a:extLst>
                  <a:ext uri="{FF2B5EF4-FFF2-40B4-BE49-F238E27FC236}">
                    <a16:creationId xmlns:a16="http://schemas.microsoft.com/office/drawing/2014/main" id="{4F65BBD9-0DE9-4282-AEFA-E404E6B9F1D6}"/>
                  </a:ext>
                </a:extLst>
              </p:cNvPr>
              <p:cNvSpPr/>
              <p:nvPr/>
            </p:nvSpPr>
            <p:spPr>
              <a:xfrm>
                <a:off x="8804535" y="3207085"/>
                <a:ext cx="720107" cy="357241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50" dirty="0"/>
                  <a:t>新建测试</a:t>
                </a:r>
                <a:endParaRPr lang="en-US" altLang="zh-CN" sz="1050" dirty="0"/>
              </a:p>
              <a:p>
                <a:pPr algn="ctr"/>
                <a:r>
                  <a:rPr lang="en-US" altLang="zh-CN" sz="1050" dirty="0"/>
                  <a:t>New</a:t>
                </a:r>
                <a:endParaRPr lang="zh-CN" altLang="en-US" sz="1050" dirty="0"/>
              </a:p>
            </p:txBody>
          </p:sp>
        </p:grpSp>
      </p:grpSp>
      <p:grpSp>
        <p:nvGrpSpPr>
          <p:cNvPr id="137" name="组合 136">
            <a:extLst>
              <a:ext uri="{FF2B5EF4-FFF2-40B4-BE49-F238E27FC236}">
                <a16:creationId xmlns:a16="http://schemas.microsoft.com/office/drawing/2014/main" id="{D77587FA-3CDB-4076-8ACC-8E6EBAFA8984}"/>
              </a:ext>
            </a:extLst>
          </p:cNvPr>
          <p:cNvGrpSpPr/>
          <p:nvPr/>
        </p:nvGrpSpPr>
        <p:grpSpPr>
          <a:xfrm>
            <a:off x="9878964" y="3071521"/>
            <a:ext cx="2142412" cy="836928"/>
            <a:chOff x="-825908" y="3071521"/>
            <a:chExt cx="2142412" cy="836928"/>
          </a:xfrm>
        </p:grpSpPr>
        <p:sp>
          <p:nvSpPr>
            <p:cNvPr id="129" name="矩形: 折角 128">
              <a:extLst>
                <a:ext uri="{FF2B5EF4-FFF2-40B4-BE49-F238E27FC236}">
                  <a16:creationId xmlns:a16="http://schemas.microsoft.com/office/drawing/2014/main" id="{D0899CEB-0A2D-4C87-8B59-5F2420D790C1}"/>
                </a:ext>
              </a:extLst>
            </p:cNvPr>
            <p:cNvSpPr/>
            <p:nvPr/>
          </p:nvSpPr>
          <p:spPr>
            <a:xfrm>
              <a:off x="-825908" y="3071521"/>
              <a:ext cx="2142412" cy="836928"/>
            </a:xfrm>
            <a:prstGeom prst="foldedCorner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r>
                <a:rPr lang="en-US" altLang="zh-CN" dirty="0" err="1"/>
                <a:t>UserAuthRepository</a:t>
              </a:r>
              <a:endParaRPr lang="en-US" altLang="zh-CN" dirty="0"/>
            </a:p>
          </p:txBody>
        </p:sp>
        <p:grpSp>
          <p:nvGrpSpPr>
            <p:cNvPr id="130" name="组合 129">
              <a:extLst>
                <a:ext uri="{FF2B5EF4-FFF2-40B4-BE49-F238E27FC236}">
                  <a16:creationId xmlns:a16="http://schemas.microsoft.com/office/drawing/2014/main" id="{3E15104C-3250-4E85-A4E5-6610EF7A9C96}"/>
                </a:ext>
              </a:extLst>
            </p:cNvPr>
            <p:cNvGrpSpPr/>
            <p:nvPr/>
          </p:nvGrpSpPr>
          <p:grpSpPr>
            <a:xfrm>
              <a:off x="-751775" y="3132666"/>
              <a:ext cx="1992066" cy="357242"/>
              <a:chOff x="8903876" y="3254941"/>
              <a:chExt cx="1992066" cy="357242"/>
            </a:xfrm>
          </p:grpSpPr>
          <p:sp>
            <p:nvSpPr>
              <p:cNvPr id="131" name="矩形 130">
                <a:extLst>
                  <a:ext uri="{FF2B5EF4-FFF2-40B4-BE49-F238E27FC236}">
                    <a16:creationId xmlns:a16="http://schemas.microsoft.com/office/drawing/2014/main" id="{9D9886BF-90BB-4547-8566-36CE203B7C6E}"/>
                  </a:ext>
                </a:extLst>
              </p:cNvPr>
              <p:cNvSpPr/>
              <p:nvPr/>
            </p:nvSpPr>
            <p:spPr>
              <a:xfrm>
                <a:off x="9567898" y="3254941"/>
                <a:ext cx="664022" cy="357241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50" dirty="0"/>
                  <a:t>验证</a:t>
                </a:r>
                <a:endParaRPr lang="en-US" altLang="zh-CN" sz="1050" dirty="0"/>
              </a:p>
              <a:p>
                <a:pPr algn="ctr"/>
                <a:r>
                  <a:rPr lang="en-US" altLang="zh-CN" sz="1050" dirty="0"/>
                  <a:t>verify</a:t>
                </a:r>
                <a:endParaRPr lang="zh-CN" altLang="en-US" sz="1050" dirty="0"/>
              </a:p>
            </p:txBody>
          </p:sp>
          <p:sp>
            <p:nvSpPr>
              <p:cNvPr id="132" name="矩形 131">
                <a:extLst>
                  <a:ext uri="{FF2B5EF4-FFF2-40B4-BE49-F238E27FC236}">
                    <a16:creationId xmlns:a16="http://schemas.microsoft.com/office/drawing/2014/main" id="{F518FAFA-3162-4BE8-B439-BF98615DD1B9}"/>
                  </a:ext>
                </a:extLst>
              </p:cNvPr>
              <p:cNvSpPr/>
              <p:nvPr/>
            </p:nvSpPr>
            <p:spPr>
              <a:xfrm>
                <a:off x="10231920" y="3254941"/>
                <a:ext cx="664022" cy="357241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50" dirty="0"/>
                  <a:t>修改</a:t>
                </a:r>
                <a:endParaRPr lang="en-US" altLang="zh-CN" sz="1050" dirty="0"/>
              </a:p>
              <a:p>
                <a:pPr algn="ctr"/>
                <a:r>
                  <a:rPr lang="en-US" altLang="zh-CN" sz="1050" dirty="0"/>
                  <a:t>update</a:t>
                </a:r>
              </a:p>
            </p:txBody>
          </p:sp>
          <p:sp>
            <p:nvSpPr>
              <p:cNvPr id="133" name="矩形 132">
                <a:extLst>
                  <a:ext uri="{FF2B5EF4-FFF2-40B4-BE49-F238E27FC236}">
                    <a16:creationId xmlns:a16="http://schemas.microsoft.com/office/drawing/2014/main" id="{38163547-2E57-49C3-B925-57C6ED0A4E89}"/>
                  </a:ext>
                </a:extLst>
              </p:cNvPr>
              <p:cNvSpPr/>
              <p:nvPr/>
            </p:nvSpPr>
            <p:spPr>
              <a:xfrm>
                <a:off x="8903876" y="3254942"/>
                <a:ext cx="664022" cy="357241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50" dirty="0"/>
                  <a:t>注册</a:t>
                </a:r>
                <a:endParaRPr lang="en-US" altLang="zh-CN" sz="1050" dirty="0"/>
              </a:p>
              <a:p>
                <a:pPr algn="ctr"/>
                <a:r>
                  <a:rPr lang="en-US" altLang="zh-CN" sz="1050" dirty="0"/>
                  <a:t>register</a:t>
                </a:r>
                <a:endParaRPr lang="zh-CN" altLang="en-US" sz="1050" dirty="0"/>
              </a:p>
            </p:txBody>
          </p:sp>
        </p:grpSp>
      </p:grpSp>
      <p:grpSp>
        <p:nvGrpSpPr>
          <p:cNvPr id="158" name="组合 157">
            <a:extLst>
              <a:ext uri="{FF2B5EF4-FFF2-40B4-BE49-F238E27FC236}">
                <a16:creationId xmlns:a16="http://schemas.microsoft.com/office/drawing/2014/main" id="{E6F6E5A3-ED5A-4B5A-9755-7D04B902B2BE}"/>
              </a:ext>
            </a:extLst>
          </p:cNvPr>
          <p:cNvGrpSpPr/>
          <p:nvPr/>
        </p:nvGrpSpPr>
        <p:grpSpPr>
          <a:xfrm>
            <a:off x="297852" y="1742476"/>
            <a:ext cx="5997693" cy="837006"/>
            <a:chOff x="2076450" y="1032903"/>
            <a:chExt cx="5997693" cy="837006"/>
          </a:xfrm>
        </p:grpSpPr>
        <p:grpSp>
          <p:nvGrpSpPr>
            <p:cNvPr id="147" name="组合 146">
              <a:extLst>
                <a:ext uri="{FF2B5EF4-FFF2-40B4-BE49-F238E27FC236}">
                  <a16:creationId xmlns:a16="http://schemas.microsoft.com/office/drawing/2014/main" id="{7676F794-473B-4A42-B8B0-47582BD45171}"/>
                </a:ext>
              </a:extLst>
            </p:cNvPr>
            <p:cNvGrpSpPr/>
            <p:nvPr/>
          </p:nvGrpSpPr>
          <p:grpSpPr>
            <a:xfrm>
              <a:off x="2076450" y="1032981"/>
              <a:ext cx="2580597" cy="836928"/>
              <a:chOff x="2076450" y="1032981"/>
              <a:chExt cx="2580597" cy="836928"/>
            </a:xfrm>
          </p:grpSpPr>
          <p:sp>
            <p:nvSpPr>
              <p:cNvPr id="139" name="矩形: 折角 138">
                <a:extLst>
                  <a:ext uri="{FF2B5EF4-FFF2-40B4-BE49-F238E27FC236}">
                    <a16:creationId xmlns:a16="http://schemas.microsoft.com/office/drawing/2014/main" id="{1D895C0E-A96C-48B2-BADF-ACF5E0A43651}"/>
                  </a:ext>
                </a:extLst>
              </p:cNvPr>
              <p:cNvSpPr/>
              <p:nvPr/>
            </p:nvSpPr>
            <p:spPr>
              <a:xfrm>
                <a:off x="2076450" y="1032981"/>
                <a:ext cx="2580597" cy="836928"/>
              </a:xfrm>
              <a:prstGeom prst="foldedCorner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altLang="zh-CN" dirty="0"/>
              </a:p>
              <a:p>
                <a:pPr algn="ctr"/>
                <a:endParaRPr lang="en-US" altLang="zh-CN" dirty="0"/>
              </a:p>
              <a:p>
                <a:pPr algn="ctr"/>
                <a:r>
                  <a:rPr lang="en-US" altLang="zh-CN" dirty="0" err="1"/>
                  <a:t>TestOpService</a:t>
                </a:r>
                <a:endParaRPr lang="en-US" altLang="zh-CN" dirty="0"/>
              </a:p>
            </p:txBody>
          </p:sp>
          <p:grpSp>
            <p:nvGrpSpPr>
              <p:cNvPr id="146" name="组合 145">
                <a:extLst>
                  <a:ext uri="{FF2B5EF4-FFF2-40B4-BE49-F238E27FC236}">
                    <a16:creationId xmlns:a16="http://schemas.microsoft.com/office/drawing/2014/main" id="{760CAD30-95E6-43D0-8BC3-8F128955A8D9}"/>
                  </a:ext>
                </a:extLst>
              </p:cNvPr>
              <p:cNvGrpSpPr/>
              <p:nvPr/>
            </p:nvGrpSpPr>
            <p:grpSpPr>
              <a:xfrm>
                <a:off x="2114550" y="1094126"/>
                <a:ext cx="2496604" cy="357242"/>
                <a:chOff x="2114550" y="1094126"/>
                <a:chExt cx="2496604" cy="357242"/>
              </a:xfrm>
            </p:grpSpPr>
            <p:sp>
              <p:nvSpPr>
                <p:cNvPr id="141" name="矩形 140">
                  <a:extLst>
                    <a:ext uri="{FF2B5EF4-FFF2-40B4-BE49-F238E27FC236}">
                      <a16:creationId xmlns:a16="http://schemas.microsoft.com/office/drawing/2014/main" id="{CFCCF640-F3F0-4DC6-801E-87A40F86FAEC}"/>
                    </a:ext>
                  </a:extLst>
                </p:cNvPr>
                <p:cNvSpPr/>
                <p:nvPr/>
              </p:nvSpPr>
              <p:spPr>
                <a:xfrm>
                  <a:off x="3254380" y="1094126"/>
                  <a:ext cx="678387" cy="357241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050" dirty="0"/>
                    <a:t>启动</a:t>
                  </a:r>
                  <a:endParaRPr lang="en-US" altLang="zh-CN" sz="1050" dirty="0"/>
                </a:p>
                <a:p>
                  <a:pPr algn="ctr"/>
                  <a:r>
                    <a:rPr lang="en-US" altLang="zh-CN" sz="800" dirty="0" err="1">
                      <a:solidFill>
                        <a:prstClr val="black"/>
                      </a:solidFill>
                    </a:rPr>
                    <a:t>StartByTest</a:t>
                  </a:r>
                  <a:endParaRPr lang="zh-CN" altLang="en-US" sz="1050" dirty="0"/>
                </a:p>
              </p:txBody>
            </p:sp>
            <p:sp>
              <p:nvSpPr>
                <p:cNvPr id="143" name="矩形 142">
                  <a:extLst>
                    <a:ext uri="{FF2B5EF4-FFF2-40B4-BE49-F238E27FC236}">
                      <a16:creationId xmlns:a16="http://schemas.microsoft.com/office/drawing/2014/main" id="{4D0D9EC5-2915-4AE5-B1F9-1B3509DF37AB}"/>
                    </a:ext>
                  </a:extLst>
                </p:cNvPr>
                <p:cNvSpPr/>
                <p:nvPr/>
              </p:nvSpPr>
              <p:spPr>
                <a:xfrm>
                  <a:off x="2114550" y="1094127"/>
                  <a:ext cx="1138240" cy="357241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050" dirty="0"/>
                    <a:t>新建</a:t>
                  </a:r>
                  <a:r>
                    <a:rPr lang="en-US" altLang="zh-CN" sz="800" dirty="0" err="1"/>
                    <a:t>NewByUserAndName</a:t>
                  </a:r>
                  <a:endParaRPr lang="zh-CN" altLang="en-US" sz="1050" dirty="0"/>
                </a:p>
              </p:txBody>
            </p:sp>
            <p:sp>
              <p:nvSpPr>
                <p:cNvPr id="145" name="矩形 144">
                  <a:extLst>
                    <a:ext uri="{FF2B5EF4-FFF2-40B4-BE49-F238E27FC236}">
                      <a16:creationId xmlns:a16="http://schemas.microsoft.com/office/drawing/2014/main" id="{E2E66965-91B1-4B73-B24C-9635E8A92B62}"/>
                    </a:ext>
                  </a:extLst>
                </p:cNvPr>
                <p:cNvSpPr/>
                <p:nvPr/>
              </p:nvSpPr>
              <p:spPr>
                <a:xfrm>
                  <a:off x="3932767" y="1094126"/>
                  <a:ext cx="678387" cy="357241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050" dirty="0"/>
                    <a:t>停止</a:t>
                  </a:r>
                  <a:r>
                    <a:rPr lang="en-US" altLang="zh-CN" sz="800" dirty="0">
                      <a:solidFill>
                        <a:prstClr val="black"/>
                      </a:solidFill>
                    </a:rPr>
                    <a:t>StopByTest</a:t>
                  </a:r>
                  <a:endParaRPr lang="zh-CN" altLang="en-US" sz="1050" dirty="0"/>
                </a:p>
              </p:txBody>
            </p:sp>
          </p:grpSp>
        </p:grpSp>
        <p:grpSp>
          <p:nvGrpSpPr>
            <p:cNvPr id="157" name="组合 156">
              <a:extLst>
                <a:ext uri="{FF2B5EF4-FFF2-40B4-BE49-F238E27FC236}">
                  <a16:creationId xmlns:a16="http://schemas.microsoft.com/office/drawing/2014/main" id="{42C924FE-470C-49AC-8838-6BB6605511E5}"/>
                </a:ext>
              </a:extLst>
            </p:cNvPr>
            <p:cNvGrpSpPr/>
            <p:nvPr/>
          </p:nvGrpSpPr>
          <p:grpSpPr>
            <a:xfrm>
              <a:off x="4657047" y="1032903"/>
              <a:ext cx="3417096" cy="836928"/>
              <a:chOff x="5702300" y="1028528"/>
              <a:chExt cx="3417096" cy="836928"/>
            </a:xfrm>
          </p:grpSpPr>
          <p:sp>
            <p:nvSpPr>
              <p:cNvPr id="149" name="矩形: 折角 148">
                <a:extLst>
                  <a:ext uri="{FF2B5EF4-FFF2-40B4-BE49-F238E27FC236}">
                    <a16:creationId xmlns:a16="http://schemas.microsoft.com/office/drawing/2014/main" id="{7BB3C893-5A88-4060-A8B9-9B7013627599}"/>
                  </a:ext>
                </a:extLst>
              </p:cNvPr>
              <p:cNvSpPr/>
              <p:nvPr/>
            </p:nvSpPr>
            <p:spPr>
              <a:xfrm>
                <a:off x="5702300" y="1028528"/>
                <a:ext cx="3417096" cy="836928"/>
              </a:xfrm>
              <a:prstGeom prst="foldedCorner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altLang="zh-CN" dirty="0"/>
              </a:p>
              <a:p>
                <a:pPr algn="ctr"/>
                <a:endParaRPr lang="en-US" altLang="zh-CN" dirty="0"/>
              </a:p>
              <a:p>
                <a:pPr algn="ctr"/>
                <a:r>
                  <a:rPr lang="en-US" altLang="zh-CN" dirty="0" err="1"/>
                  <a:t>TestGetService</a:t>
                </a:r>
                <a:endParaRPr lang="en-US" altLang="zh-CN" dirty="0"/>
              </a:p>
            </p:txBody>
          </p:sp>
          <p:grpSp>
            <p:nvGrpSpPr>
              <p:cNvPr id="156" name="组合 155">
                <a:extLst>
                  <a:ext uri="{FF2B5EF4-FFF2-40B4-BE49-F238E27FC236}">
                    <a16:creationId xmlns:a16="http://schemas.microsoft.com/office/drawing/2014/main" id="{EB01FFE6-77AF-4559-A7EA-FB6D1471B3C5}"/>
                  </a:ext>
                </a:extLst>
              </p:cNvPr>
              <p:cNvGrpSpPr/>
              <p:nvPr/>
            </p:nvGrpSpPr>
            <p:grpSpPr>
              <a:xfrm>
                <a:off x="5739578" y="1094126"/>
                <a:ext cx="3339878" cy="357241"/>
                <a:chOff x="5756275" y="1094126"/>
                <a:chExt cx="3339878" cy="357241"/>
              </a:xfrm>
            </p:grpSpPr>
            <p:sp>
              <p:nvSpPr>
                <p:cNvPr id="151" name="矩形 150">
                  <a:extLst>
                    <a:ext uri="{FF2B5EF4-FFF2-40B4-BE49-F238E27FC236}">
                      <a16:creationId xmlns:a16="http://schemas.microsoft.com/office/drawing/2014/main" id="{E4697737-F0F3-4831-A0AF-5B6CD00BB884}"/>
                    </a:ext>
                  </a:extLst>
                </p:cNvPr>
                <p:cNvSpPr/>
                <p:nvPr/>
              </p:nvSpPr>
              <p:spPr>
                <a:xfrm>
                  <a:off x="5756275" y="1094126"/>
                  <a:ext cx="761135" cy="357241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050" dirty="0"/>
                    <a:t>查询</a:t>
                  </a:r>
                  <a:r>
                    <a:rPr lang="en-US" altLang="zh-CN" sz="800" dirty="0" err="1">
                      <a:solidFill>
                        <a:prstClr val="black"/>
                      </a:solidFill>
                    </a:rPr>
                    <a:t>findAllByUser</a:t>
                  </a:r>
                  <a:endParaRPr lang="zh-CN" altLang="en-US" sz="1050" dirty="0"/>
                </a:p>
              </p:txBody>
            </p:sp>
            <p:sp>
              <p:nvSpPr>
                <p:cNvPr id="153" name="矩形 152">
                  <a:extLst>
                    <a:ext uri="{FF2B5EF4-FFF2-40B4-BE49-F238E27FC236}">
                      <a16:creationId xmlns:a16="http://schemas.microsoft.com/office/drawing/2014/main" id="{A3F8F2A7-56F1-4388-8094-54E8D6B26781}"/>
                    </a:ext>
                  </a:extLst>
                </p:cNvPr>
                <p:cNvSpPr/>
                <p:nvPr/>
              </p:nvSpPr>
              <p:spPr>
                <a:xfrm>
                  <a:off x="6517411" y="1094126"/>
                  <a:ext cx="1127990" cy="357241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050" dirty="0">
                      <a:solidFill>
                        <a:prstClr val="black"/>
                      </a:solidFill>
                    </a:rPr>
                    <a:t>获取状态</a:t>
                  </a:r>
                  <a:endParaRPr lang="en-US" altLang="zh-CN" sz="1050" dirty="0">
                    <a:solidFill>
                      <a:prstClr val="black"/>
                    </a:solidFill>
                  </a:endParaRPr>
                </a:p>
                <a:p>
                  <a:pPr algn="ctr"/>
                  <a:r>
                    <a:rPr lang="en-US" altLang="zh-CN" sz="800" dirty="0">
                      <a:solidFill>
                        <a:prstClr val="black"/>
                      </a:solidFill>
                    </a:rPr>
                    <a:t>getStateByID</a:t>
                  </a:r>
                </a:p>
                <a:p>
                  <a:pPr algn="ctr"/>
                  <a:r>
                    <a:rPr lang="en-US" altLang="zh-CN" sz="800" dirty="0" err="1">
                      <a:solidFill>
                        <a:prstClr val="black"/>
                      </a:solidFill>
                    </a:rPr>
                    <a:t>getStateByIDAndUser</a:t>
                  </a:r>
                  <a:endParaRPr lang="en-US" altLang="zh-CN" sz="800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55" name="矩形 154">
                  <a:extLst>
                    <a:ext uri="{FF2B5EF4-FFF2-40B4-BE49-F238E27FC236}">
                      <a16:creationId xmlns:a16="http://schemas.microsoft.com/office/drawing/2014/main" id="{595B4E2D-68C9-441F-9DD9-8F64D806F65E}"/>
                    </a:ext>
                  </a:extLst>
                </p:cNvPr>
                <p:cNvSpPr/>
                <p:nvPr/>
              </p:nvSpPr>
              <p:spPr>
                <a:xfrm>
                  <a:off x="7645401" y="1094126"/>
                  <a:ext cx="1450752" cy="357241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050" dirty="0">
                      <a:solidFill>
                        <a:prstClr val="black"/>
                      </a:solidFill>
                    </a:rPr>
                    <a:t>获取文件</a:t>
                  </a:r>
                  <a:endParaRPr lang="en-US" altLang="zh-CN" sz="1050" dirty="0">
                    <a:solidFill>
                      <a:prstClr val="black"/>
                    </a:solidFill>
                  </a:endParaRPr>
                </a:p>
                <a:p>
                  <a:pPr algn="ctr"/>
                  <a:r>
                    <a:rPr lang="en-US" altLang="zh-CN" sz="800" dirty="0" err="1">
                      <a:solidFill>
                        <a:prstClr val="black"/>
                      </a:solidFill>
                    </a:rPr>
                    <a:t>getFileByIDAndUserAndType</a:t>
                  </a:r>
                  <a:endParaRPr lang="en-US" altLang="zh-CN" sz="800" dirty="0">
                    <a:solidFill>
                      <a:prstClr val="black"/>
                    </a:solidFill>
                  </a:endParaRPr>
                </a:p>
              </p:txBody>
            </p:sp>
          </p:grpSp>
        </p:grpSp>
      </p:grpSp>
      <p:sp>
        <p:nvSpPr>
          <p:cNvPr id="186" name="矩形: 折角 185">
            <a:extLst>
              <a:ext uri="{FF2B5EF4-FFF2-40B4-BE49-F238E27FC236}">
                <a16:creationId xmlns:a16="http://schemas.microsoft.com/office/drawing/2014/main" id="{0AE996F8-8917-4319-95C0-2FF178319410}"/>
              </a:ext>
            </a:extLst>
          </p:cNvPr>
          <p:cNvSpPr/>
          <p:nvPr/>
        </p:nvSpPr>
        <p:spPr>
          <a:xfrm>
            <a:off x="9374194" y="703091"/>
            <a:ext cx="2727428" cy="534880"/>
          </a:xfrm>
          <a:prstGeom prst="foldedCorner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UserController</a:t>
            </a:r>
            <a:endParaRPr lang="en-US" altLang="zh-CN" dirty="0"/>
          </a:p>
        </p:txBody>
      </p:sp>
      <p:grpSp>
        <p:nvGrpSpPr>
          <p:cNvPr id="196" name="组合 195">
            <a:extLst>
              <a:ext uri="{FF2B5EF4-FFF2-40B4-BE49-F238E27FC236}">
                <a16:creationId xmlns:a16="http://schemas.microsoft.com/office/drawing/2014/main" id="{60B1D320-820D-4A8C-9700-A56CD6C48D3E}"/>
              </a:ext>
            </a:extLst>
          </p:cNvPr>
          <p:cNvGrpSpPr/>
          <p:nvPr/>
        </p:nvGrpSpPr>
        <p:grpSpPr>
          <a:xfrm>
            <a:off x="6295545" y="1735959"/>
            <a:ext cx="4471951" cy="843445"/>
            <a:chOff x="247629" y="1734631"/>
            <a:chExt cx="4471951" cy="843445"/>
          </a:xfrm>
        </p:grpSpPr>
        <p:sp>
          <p:nvSpPr>
            <p:cNvPr id="162" name="矩形: 折角 161">
              <a:extLst>
                <a:ext uri="{FF2B5EF4-FFF2-40B4-BE49-F238E27FC236}">
                  <a16:creationId xmlns:a16="http://schemas.microsoft.com/office/drawing/2014/main" id="{F0571DB7-04FA-45CC-8A88-5430BA6F93B9}"/>
                </a:ext>
              </a:extLst>
            </p:cNvPr>
            <p:cNvSpPr/>
            <p:nvPr/>
          </p:nvSpPr>
          <p:spPr>
            <a:xfrm>
              <a:off x="247629" y="1741148"/>
              <a:ext cx="4471951" cy="836928"/>
            </a:xfrm>
            <a:prstGeom prst="foldedCorner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zh-CN" altLang="en-US" dirty="0"/>
                <a:t>和</a:t>
              </a:r>
              <a:endParaRPr lang="en-US" altLang="zh-CN" dirty="0"/>
            </a:p>
          </p:txBody>
        </p:sp>
        <p:grpSp>
          <p:nvGrpSpPr>
            <p:cNvPr id="195" name="组合 194">
              <a:extLst>
                <a:ext uri="{FF2B5EF4-FFF2-40B4-BE49-F238E27FC236}">
                  <a16:creationId xmlns:a16="http://schemas.microsoft.com/office/drawing/2014/main" id="{8117A604-8738-4A95-9786-CF692A9BD03B}"/>
                </a:ext>
              </a:extLst>
            </p:cNvPr>
            <p:cNvGrpSpPr/>
            <p:nvPr/>
          </p:nvGrpSpPr>
          <p:grpSpPr>
            <a:xfrm>
              <a:off x="292320" y="2098120"/>
              <a:ext cx="4322088" cy="358025"/>
              <a:chOff x="292320" y="2098120"/>
              <a:chExt cx="4322088" cy="358025"/>
            </a:xfrm>
          </p:grpSpPr>
          <p:sp>
            <p:nvSpPr>
              <p:cNvPr id="169" name="矩形 168">
                <a:extLst>
                  <a:ext uri="{FF2B5EF4-FFF2-40B4-BE49-F238E27FC236}">
                    <a16:creationId xmlns:a16="http://schemas.microsoft.com/office/drawing/2014/main" id="{35B954DA-D39B-4164-9CB4-97173733ECC8}"/>
                  </a:ext>
                </a:extLst>
              </p:cNvPr>
              <p:cNvSpPr/>
              <p:nvPr/>
            </p:nvSpPr>
            <p:spPr>
              <a:xfrm>
                <a:off x="1017696" y="2098903"/>
                <a:ext cx="720000" cy="357241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50" dirty="0"/>
                  <a:t>启动</a:t>
                </a:r>
                <a:endParaRPr lang="en-US" altLang="zh-CN" sz="1050" dirty="0"/>
              </a:p>
            </p:txBody>
          </p:sp>
          <p:sp>
            <p:nvSpPr>
              <p:cNvPr id="170" name="矩形 169">
                <a:extLst>
                  <a:ext uri="{FF2B5EF4-FFF2-40B4-BE49-F238E27FC236}">
                    <a16:creationId xmlns:a16="http://schemas.microsoft.com/office/drawing/2014/main" id="{428D8CC1-DB74-48AF-838D-B517E5EC1743}"/>
                  </a:ext>
                </a:extLst>
              </p:cNvPr>
              <p:cNvSpPr/>
              <p:nvPr/>
            </p:nvSpPr>
            <p:spPr>
              <a:xfrm>
                <a:off x="292320" y="2098904"/>
                <a:ext cx="720000" cy="357241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50" dirty="0"/>
                  <a:t>新建</a:t>
                </a:r>
              </a:p>
            </p:txBody>
          </p:sp>
          <p:sp>
            <p:nvSpPr>
              <p:cNvPr id="171" name="矩形 170">
                <a:extLst>
                  <a:ext uri="{FF2B5EF4-FFF2-40B4-BE49-F238E27FC236}">
                    <a16:creationId xmlns:a16="http://schemas.microsoft.com/office/drawing/2014/main" id="{80BD7393-0285-4BC1-A412-5925595298F0}"/>
                  </a:ext>
                </a:extLst>
              </p:cNvPr>
              <p:cNvSpPr/>
              <p:nvPr/>
            </p:nvSpPr>
            <p:spPr>
              <a:xfrm>
                <a:off x="1736600" y="2098642"/>
                <a:ext cx="720000" cy="357241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50" dirty="0"/>
                  <a:t>停止</a:t>
                </a:r>
              </a:p>
            </p:txBody>
          </p:sp>
          <p:sp>
            <p:nvSpPr>
              <p:cNvPr id="164" name="矩形 163">
                <a:extLst>
                  <a:ext uri="{FF2B5EF4-FFF2-40B4-BE49-F238E27FC236}">
                    <a16:creationId xmlns:a16="http://schemas.microsoft.com/office/drawing/2014/main" id="{D879848C-11DC-4697-B2F4-BF0E98764A0B}"/>
                  </a:ext>
                </a:extLst>
              </p:cNvPr>
              <p:cNvSpPr/>
              <p:nvPr/>
            </p:nvSpPr>
            <p:spPr>
              <a:xfrm>
                <a:off x="2456873" y="2098468"/>
                <a:ext cx="720000" cy="357241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50" dirty="0"/>
                  <a:t>查询</a:t>
                </a:r>
              </a:p>
            </p:txBody>
          </p:sp>
          <p:sp>
            <p:nvSpPr>
              <p:cNvPr id="165" name="矩形 164">
                <a:extLst>
                  <a:ext uri="{FF2B5EF4-FFF2-40B4-BE49-F238E27FC236}">
                    <a16:creationId xmlns:a16="http://schemas.microsoft.com/office/drawing/2014/main" id="{05F55FB0-60FB-4620-A5E4-6A43853FF747}"/>
                  </a:ext>
                </a:extLst>
              </p:cNvPr>
              <p:cNvSpPr/>
              <p:nvPr/>
            </p:nvSpPr>
            <p:spPr>
              <a:xfrm>
                <a:off x="3175504" y="2098468"/>
                <a:ext cx="720000" cy="357241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50" dirty="0">
                    <a:solidFill>
                      <a:prstClr val="black"/>
                    </a:solidFill>
                  </a:rPr>
                  <a:t>获取状态</a:t>
                </a:r>
                <a:endParaRPr lang="en-US" altLang="zh-CN" sz="105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66" name="矩形 165">
                <a:extLst>
                  <a:ext uri="{FF2B5EF4-FFF2-40B4-BE49-F238E27FC236}">
                    <a16:creationId xmlns:a16="http://schemas.microsoft.com/office/drawing/2014/main" id="{AC8A2860-81F3-44AE-9C88-98C6E01E5BDB}"/>
                  </a:ext>
                </a:extLst>
              </p:cNvPr>
              <p:cNvSpPr/>
              <p:nvPr/>
            </p:nvSpPr>
            <p:spPr>
              <a:xfrm>
                <a:off x="3894408" y="2098120"/>
                <a:ext cx="720000" cy="357241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50" dirty="0">
                    <a:solidFill>
                      <a:prstClr val="black"/>
                    </a:solidFill>
                  </a:rPr>
                  <a:t>获取文件</a:t>
                </a:r>
                <a:endParaRPr lang="en-US" altLang="zh-CN" sz="1050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87" name="矩形 186">
              <a:extLst>
                <a:ext uri="{FF2B5EF4-FFF2-40B4-BE49-F238E27FC236}">
                  <a16:creationId xmlns:a16="http://schemas.microsoft.com/office/drawing/2014/main" id="{F4E2809C-602B-4EE9-AFB9-40072350C898}"/>
                </a:ext>
              </a:extLst>
            </p:cNvPr>
            <p:cNvSpPr/>
            <p:nvPr/>
          </p:nvSpPr>
          <p:spPr>
            <a:xfrm>
              <a:off x="2588066" y="1739619"/>
              <a:ext cx="132760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err="1"/>
                <a:t>UserService</a:t>
              </a:r>
              <a:endParaRPr lang="zh-CN" altLang="en-US" dirty="0"/>
            </a:p>
          </p:txBody>
        </p:sp>
        <p:sp>
          <p:nvSpPr>
            <p:cNvPr id="188" name="矩形 187">
              <a:extLst>
                <a:ext uri="{FF2B5EF4-FFF2-40B4-BE49-F238E27FC236}">
                  <a16:creationId xmlns:a16="http://schemas.microsoft.com/office/drawing/2014/main" id="{3371965B-7EB2-49D9-9399-87B9AFECBBE8}"/>
                </a:ext>
              </a:extLst>
            </p:cNvPr>
            <p:cNvSpPr/>
            <p:nvPr/>
          </p:nvSpPr>
          <p:spPr>
            <a:xfrm>
              <a:off x="847103" y="1734631"/>
              <a:ext cx="15343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err="1"/>
                <a:t>AdminService</a:t>
              </a:r>
              <a:endParaRPr lang="zh-CN" altLang="en-US" dirty="0"/>
            </a:p>
          </p:txBody>
        </p:sp>
      </p:grpSp>
      <p:sp>
        <p:nvSpPr>
          <p:cNvPr id="190" name="矩形: 折角 189">
            <a:extLst>
              <a:ext uri="{FF2B5EF4-FFF2-40B4-BE49-F238E27FC236}">
                <a16:creationId xmlns:a16="http://schemas.microsoft.com/office/drawing/2014/main" id="{C117A655-5F3A-4FCE-9CDA-DCCD3FFDF965}"/>
              </a:ext>
            </a:extLst>
          </p:cNvPr>
          <p:cNvSpPr/>
          <p:nvPr/>
        </p:nvSpPr>
        <p:spPr>
          <a:xfrm>
            <a:off x="6648200" y="703091"/>
            <a:ext cx="2727428" cy="534880"/>
          </a:xfrm>
          <a:prstGeom prst="foldedCorner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AdminController</a:t>
            </a:r>
            <a:endParaRPr lang="en-US" altLang="zh-CN" dirty="0"/>
          </a:p>
        </p:txBody>
      </p:sp>
      <p:cxnSp>
        <p:nvCxnSpPr>
          <p:cNvPr id="197" name="直接箭头连接符 196">
            <a:extLst>
              <a:ext uri="{FF2B5EF4-FFF2-40B4-BE49-F238E27FC236}">
                <a16:creationId xmlns:a16="http://schemas.microsoft.com/office/drawing/2014/main" id="{702D7654-FD94-40A9-AD5D-58120B64FC3A}"/>
              </a:ext>
            </a:extLst>
          </p:cNvPr>
          <p:cNvCxnSpPr>
            <a:cxnSpLocks/>
            <a:stCxn id="129" idx="0"/>
            <a:endCxn id="186" idx="2"/>
          </p:cNvCxnSpPr>
          <p:nvPr/>
        </p:nvCxnSpPr>
        <p:spPr>
          <a:xfrm flipH="1" flipV="1">
            <a:off x="10737908" y="1237971"/>
            <a:ext cx="212262" cy="183355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0" name="直接箭头连接符 199">
            <a:extLst>
              <a:ext uri="{FF2B5EF4-FFF2-40B4-BE49-F238E27FC236}">
                <a16:creationId xmlns:a16="http://schemas.microsoft.com/office/drawing/2014/main" id="{AA6F729E-CFCB-47E6-9422-5F6BE12A7378}"/>
              </a:ext>
            </a:extLst>
          </p:cNvPr>
          <p:cNvCxnSpPr>
            <a:cxnSpLocks/>
            <a:stCxn id="187" idx="0"/>
            <a:endCxn id="186" idx="2"/>
          </p:cNvCxnSpPr>
          <p:nvPr/>
        </p:nvCxnSpPr>
        <p:spPr>
          <a:xfrm flipV="1">
            <a:off x="9299786" y="1237971"/>
            <a:ext cx="1438122" cy="502976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3" name="直接箭头连接符 202">
            <a:extLst>
              <a:ext uri="{FF2B5EF4-FFF2-40B4-BE49-F238E27FC236}">
                <a16:creationId xmlns:a16="http://schemas.microsoft.com/office/drawing/2014/main" id="{82B870B3-ED67-4AA9-B01F-481A16CCE98A}"/>
              </a:ext>
            </a:extLst>
          </p:cNvPr>
          <p:cNvCxnSpPr>
            <a:cxnSpLocks/>
            <a:stCxn id="188" idx="0"/>
            <a:endCxn id="190" idx="2"/>
          </p:cNvCxnSpPr>
          <p:nvPr/>
        </p:nvCxnSpPr>
        <p:spPr>
          <a:xfrm flipV="1">
            <a:off x="7662216" y="1237971"/>
            <a:ext cx="349698" cy="497988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6" name="连接符: 肘形 205">
            <a:extLst>
              <a:ext uri="{FF2B5EF4-FFF2-40B4-BE49-F238E27FC236}">
                <a16:creationId xmlns:a16="http://schemas.microsoft.com/office/drawing/2014/main" id="{82CD23B3-587E-4D76-9885-229EDB4F57C4}"/>
              </a:ext>
            </a:extLst>
          </p:cNvPr>
          <p:cNvCxnSpPr>
            <a:cxnSpLocks/>
            <a:stCxn id="162" idx="2"/>
            <a:endCxn id="139" idx="2"/>
          </p:cNvCxnSpPr>
          <p:nvPr/>
        </p:nvCxnSpPr>
        <p:spPr>
          <a:xfrm rot="5400000">
            <a:off x="5059797" y="-892242"/>
            <a:ext cx="78" cy="6943370"/>
          </a:xfrm>
          <a:prstGeom prst="bentConnector3">
            <a:avLst>
              <a:gd name="adj1" fmla="val 293176923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9" name="连接符: 肘形 208">
            <a:extLst>
              <a:ext uri="{FF2B5EF4-FFF2-40B4-BE49-F238E27FC236}">
                <a16:creationId xmlns:a16="http://schemas.microsoft.com/office/drawing/2014/main" id="{9C31EF73-147F-496A-8401-F0CC7D2AE2B7}"/>
              </a:ext>
            </a:extLst>
          </p:cNvPr>
          <p:cNvCxnSpPr>
            <a:cxnSpLocks/>
            <a:stCxn id="162" idx="2"/>
            <a:endCxn id="149" idx="2"/>
          </p:cNvCxnSpPr>
          <p:nvPr/>
        </p:nvCxnSpPr>
        <p:spPr>
          <a:xfrm rot="5400000">
            <a:off x="6559259" y="607142"/>
            <a:ext cx="12700" cy="3944524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6" name="直接箭头连接符 215">
            <a:extLst>
              <a:ext uri="{FF2B5EF4-FFF2-40B4-BE49-F238E27FC236}">
                <a16:creationId xmlns:a16="http://schemas.microsoft.com/office/drawing/2014/main" id="{31BD936E-306F-4480-AC9A-EBADEDF5BD99}"/>
              </a:ext>
            </a:extLst>
          </p:cNvPr>
          <p:cNvCxnSpPr>
            <a:cxnSpLocks/>
            <a:stCxn id="122" idx="0"/>
            <a:endCxn id="139" idx="2"/>
          </p:cNvCxnSpPr>
          <p:nvPr/>
        </p:nvCxnSpPr>
        <p:spPr>
          <a:xfrm flipV="1">
            <a:off x="1519922" y="2579482"/>
            <a:ext cx="68229" cy="488863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9" name="直接箭头连接符 218">
            <a:extLst>
              <a:ext uri="{FF2B5EF4-FFF2-40B4-BE49-F238E27FC236}">
                <a16:creationId xmlns:a16="http://schemas.microsoft.com/office/drawing/2014/main" id="{5D9E297E-55D4-4798-BD39-1C1520F10E17}"/>
              </a:ext>
            </a:extLst>
          </p:cNvPr>
          <p:cNvCxnSpPr>
            <a:cxnSpLocks/>
            <a:stCxn id="72" idx="0"/>
            <a:endCxn id="149" idx="2"/>
          </p:cNvCxnSpPr>
          <p:nvPr/>
        </p:nvCxnSpPr>
        <p:spPr>
          <a:xfrm flipV="1">
            <a:off x="3750960" y="2579404"/>
            <a:ext cx="836037" cy="488942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2" name="直接箭头连接符 221">
            <a:extLst>
              <a:ext uri="{FF2B5EF4-FFF2-40B4-BE49-F238E27FC236}">
                <a16:creationId xmlns:a16="http://schemas.microsoft.com/office/drawing/2014/main" id="{E00C467B-ABAA-4F7D-A56E-22FBB098D33F}"/>
              </a:ext>
            </a:extLst>
          </p:cNvPr>
          <p:cNvCxnSpPr>
            <a:cxnSpLocks/>
            <a:stCxn id="122" idx="0"/>
            <a:endCxn id="149" idx="2"/>
          </p:cNvCxnSpPr>
          <p:nvPr/>
        </p:nvCxnSpPr>
        <p:spPr>
          <a:xfrm flipV="1">
            <a:off x="1519922" y="2579404"/>
            <a:ext cx="3067075" cy="488941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4" name="直接箭头连接符 233">
            <a:extLst>
              <a:ext uri="{FF2B5EF4-FFF2-40B4-BE49-F238E27FC236}">
                <a16:creationId xmlns:a16="http://schemas.microsoft.com/office/drawing/2014/main" id="{062E5AB1-A97E-4D4C-94A2-7B7111DE0C4A}"/>
              </a:ext>
            </a:extLst>
          </p:cNvPr>
          <p:cNvCxnSpPr>
            <a:cxnSpLocks/>
            <a:stCxn id="62" idx="0"/>
            <a:endCxn id="149" idx="2"/>
          </p:cNvCxnSpPr>
          <p:nvPr/>
        </p:nvCxnSpPr>
        <p:spPr>
          <a:xfrm flipH="1" flipV="1">
            <a:off x="4586997" y="2579404"/>
            <a:ext cx="1628625" cy="492115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7" name="直接箭头连接符 236">
            <a:extLst>
              <a:ext uri="{FF2B5EF4-FFF2-40B4-BE49-F238E27FC236}">
                <a16:creationId xmlns:a16="http://schemas.microsoft.com/office/drawing/2014/main" id="{449A7525-04D6-4A5F-AB8A-585EA21A2671}"/>
              </a:ext>
            </a:extLst>
          </p:cNvPr>
          <p:cNvCxnSpPr>
            <a:cxnSpLocks/>
            <a:stCxn id="62" idx="0"/>
            <a:endCxn id="139" idx="2"/>
          </p:cNvCxnSpPr>
          <p:nvPr/>
        </p:nvCxnSpPr>
        <p:spPr>
          <a:xfrm flipH="1" flipV="1">
            <a:off x="1588151" y="2579482"/>
            <a:ext cx="4627471" cy="492037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2880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137</Words>
  <Application>Microsoft Office PowerPoint</Application>
  <PresentationFormat>宽屏</PresentationFormat>
  <Paragraphs>106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ServiceCenter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ServiceCenter</dc:title>
  <dc:creator>Yin Daheng</dc:creator>
  <cp:lastModifiedBy>Yin Daheng</cp:lastModifiedBy>
  <cp:revision>19</cp:revision>
  <dcterms:created xsi:type="dcterms:W3CDTF">2020-05-04T02:39:21Z</dcterms:created>
  <dcterms:modified xsi:type="dcterms:W3CDTF">2020-05-04T06:51:27Z</dcterms:modified>
</cp:coreProperties>
</file>