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CBE4B-5A74-4146-A875-79D7AFCB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99AE9-4D16-443D-BAA8-A9A1521F7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50766-A0BB-407F-972A-3684C41F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FB068-DE2E-4384-BEFC-AD648B30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8D9F-4F69-4C8F-8856-C2D4980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813E-6285-4017-B0B1-0EDF20C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5423E-D678-474D-B9D8-629CF431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9BAE4-AE50-40C0-8BD7-6458EA7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236DA-6444-403E-A95F-361F5AFB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9E3DA-776D-4328-8924-41DC790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9631EF-7A38-4AAF-9563-177A9835B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A58BE-5975-419B-B875-46FA1FA5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EBE15-538F-46A1-85BB-3975D0FC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77E1C-47FD-4F2A-B194-267A7AA2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A2A6F-350D-4386-8A4D-F80A1074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0CEC-7A41-4024-813B-BF816EFA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2C24E-A628-4CBF-BDD7-2B7BFB5C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E8517-BCB6-43C4-995D-0BF61FD5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928FF-AC9B-43CA-B863-5CF9A49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9BF3-7F1C-4E07-8078-D6A336CF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5DD5-ABB4-4C12-84AB-B0D89CFF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640F6-83A8-433B-A282-F44B2B1D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810FD-9CF9-4A7F-84D9-44D0337D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8B932-C9C2-4CB0-B36C-8637310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A0A30-59AE-4ECF-948D-29CEB4C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9E6B0-7C1D-4C86-BAE5-EEEFD300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C680C-1C4F-44BF-984A-D939345B8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B2E90-BE29-424E-9249-5A524D13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61A91-6E73-4ADA-96C5-E5DD087F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1ABDD-2E25-441B-A76F-B5FD1874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ADE62-BDCD-4BF7-BD35-B752C10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C2D2-AE7A-46B0-A49B-39C8285B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C73BE-933F-4CFF-8812-8A6269AC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E974B-00C2-4E54-BD35-4981C8E4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E924B-1A5C-415F-8251-B382F3F8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2A5BA-8866-4AA5-BFE2-E319BE0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B0D451-F6FD-4156-AB02-2E9E216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38EB1-171F-4A63-9E92-074C7AC0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4B214-48F0-46E3-B24A-431C16F3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3815B-4E10-48BA-856C-6AE087D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5AE68-C034-4B16-B9BF-7332701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E1B11-BE4B-4FE3-B8DD-8290C4C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035C7A-9B10-4F9E-93D3-48B8DF6D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A8BA0F-EF9C-495E-BCB3-E94C209E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0A6EB2-E801-445F-8DCA-3DD9E2CC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917A4-7769-4FC8-8DAB-25FE0194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4093-3224-4889-97C3-EF5B5F55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7C7EE-DE29-4107-B8CE-CAC0105E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6B9C6-BCC8-442A-A901-A9AECF91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52B38-22FA-46B4-97A5-4A05683D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88C2A-424A-49C4-A5EB-0490AC0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32E69-B1D9-4D19-A9DE-C07B3AD9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0C1D-2E44-4590-B984-A4ABF690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ADAC31-9DD2-4402-8D9B-65D7E37D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B7638-1076-4112-AF30-91B8C2E3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D76F-549A-4E60-9DCE-58A9D9B1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1FDD9-904E-41F7-B5D7-B256905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1DBD6-6098-4958-8A64-1145BF35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64360-57B4-447D-87A4-061BDCF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7F563-1433-4DCE-BCF1-CDEC1FFA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008F9-4248-4BD9-9A91-89F397E0D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D4772-E38B-47C9-B074-4B7664AA0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152CC-D859-4BE0-9A8E-B0C71F77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0286-1D2B-4D53-86BD-2F0E16903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ServiceCenter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98774-FF22-499D-A5D8-EFC7A89DF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业务组件</a:t>
            </a:r>
          </a:p>
        </p:txBody>
      </p:sp>
    </p:spTree>
    <p:extLst>
      <p:ext uri="{BB962C8B-B14F-4D97-AF65-F5344CB8AC3E}">
        <p14:creationId xmlns:p14="http://schemas.microsoft.com/office/powerpoint/2010/main" val="25603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用户注册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用户验证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密码修改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40D7403-7EB5-46D3-9FC1-19F29A6D2121}"/>
              </a:ext>
            </a:extLst>
          </p:cNvPr>
          <p:cNvSpPr txBox="1"/>
          <p:nvPr/>
        </p:nvSpPr>
        <p:spPr>
          <a:xfrm>
            <a:off x="697269" y="18572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ECCDD26-B6A4-4BBA-B1C3-B0788E5F89BD}"/>
              </a:ext>
            </a:extLst>
          </p:cNvPr>
          <p:cNvSpPr txBox="1"/>
          <p:nvPr/>
        </p:nvSpPr>
        <p:spPr>
          <a:xfrm>
            <a:off x="987412" y="2970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660C264-E6EA-4683-AA71-EE91522701AD}"/>
              </a:ext>
            </a:extLst>
          </p:cNvPr>
          <p:cNvSpPr txBox="1"/>
          <p:nvPr/>
        </p:nvSpPr>
        <p:spPr>
          <a:xfrm>
            <a:off x="1165911" y="522597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DAO</a:t>
            </a:r>
            <a:r>
              <a:rPr lang="zh-CN" altLang="en-US" dirty="0"/>
              <a:t>层</a:t>
            </a:r>
          </a:p>
        </p:txBody>
      </p: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225D126A-A5B2-4A5B-8E7B-76C64A7C10B8}"/>
              </a:ext>
            </a:extLst>
          </p:cNvPr>
          <p:cNvSpPr/>
          <p:nvPr/>
        </p:nvSpPr>
        <p:spPr>
          <a:xfrm>
            <a:off x="2143307" y="4016787"/>
            <a:ext cx="670266" cy="2787705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左大括号 162">
            <a:extLst>
              <a:ext uri="{FF2B5EF4-FFF2-40B4-BE49-F238E27FC236}">
                <a16:creationId xmlns:a16="http://schemas.microsoft.com/office/drawing/2014/main" id="{052B5B13-2039-4F8B-AE41-413A3B330BEC}"/>
              </a:ext>
            </a:extLst>
          </p:cNvPr>
          <p:cNvSpPr/>
          <p:nvPr/>
        </p:nvSpPr>
        <p:spPr>
          <a:xfrm>
            <a:off x="2151861" y="2776178"/>
            <a:ext cx="670266" cy="762018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大括号 163">
            <a:extLst>
              <a:ext uri="{FF2B5EF4-FFF2-40B4-BE49-F238E27FC236}">
                <a16:creationId xmlns:a16="http://schemas.microsoft.com/office/drawing/2014/main" id="{D2F37A96-02FA-4BFA-9788-87777BAB371F}"/>
              </a:ext>
            </a:extLst>
          </p:cNvPr>
          <p:cNvSpPr/>
          <p:nvPr/>
        </p:nvSpPr>
        <p:spPr>
          <a:xfrm>
            <a:off x="2143307" y="1678897"/>
            <a:ext cx="670266" cy="754049"/>
          </a:xfrm>
          <a:prstGeom prst="leftBrace">
            <a:avLst>
              <a:gd name="adj1" fmla="val 1039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4E3E3B3-91A0-4DB9-8519-50264FF5AF1E}"/>
              </a:ext>
            </a:extLst>
          </p:cNvPr>
          <p:cNvSpPr txBox="1"/>
          <p:nvPr/>
        </p:nvSpPr>
        <p:spPr>
          <a:xfrm>
            <a:off x="3331747" y="5795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底层数据</a:t>
            </a:r>
            <a:endParaRPr lang="en-US" altLang="zh-CN" dirty="0"/>
          </a:p>
          <a:p>
            <a:r>
              <a:rPr lang="zh-CN" altLang="en-US" dirty="0"/>
              <a:t>操作函数</a:t>
            </a:r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  <p:sp>
        <p:nvSpPr>
          <p:cNvPr id="179" name="标题 1">
            <a:extLst>
              <a:ext uri="{FF2B5EF4-FFF2-40B4-BE49-F238E27FC236}">
                <a16:creationId xmlns:a16="http://schemas.microsoft.com/office/drawing/2014/main" id="{98F02F9D-8ACA-4D84-AB7F-CAD7122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层次结构</a:t>
            </a:r>
          </a:p>
        </p:txBody>
      </p:sp>
    </p:spTree>
    <p:extLst>
      <p:ext uri="{BB962C8B-B14F-4D97-AF65-F5344CB8AC3E}">
        <p14:creationId xmlns:p14="http://schemas.microsoft.com/office/powerpoint/2010/main" val="2918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B4BADE9-CDCC-403B-8C76-2AACBC2B9FCE}"/>
              </a:ext>
            </a:extLst>
          </p:cNvPr>
          <p:cNvGrpSpPr/>
          <p:nvPr/>
        </p:nvGrpSpPr>
        <p:grpSpPr>
          <a:xfrm>
            <a:off x="3335850" y="1678899"/>
            <a:ext cx="2196000" cy="754048"/>
            <a:chOff x="3072634" y="1096334"/>
            <a:chExt cx="2196000" cy="754048"/>
          </a:xfrm>
        </p:grpSpPr>
        <p:sp>
          <p:nvSpPr>
            <p:cNvPr id="4" name="矩形: 折角 3">
              <a:extLst>
                <a:ext uri="{FF2B5EF4-FFF2-40B4-BE49-F238E27FC236}">
                  <a16:creationId xmlns:a16="http://schemas.microsoft.com/office/drawing/2014/main" id="{8E8BE4A7-B62F-4CB6-A8F6-93E44CC20CC9}"/>
                </a:ext>
              </a:extLst>
            </p:cNvPr>
            <p:cNvSpPr/>
            <p:nvPr/>
          </p:nvSpPr>
          <p:spPr>
            <a:xfrm>
              <a:off x="30726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用户注册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1807BE-A741-4EB4-9E16-D5E984F2B6AF}"/>
                </a:ext>
              </a:extLst>
            </p:cNvPr>
            <p:cNvSpPr/>
            <p:nvPr/>
          </p:nvSpPr>
          <p:spPr>
            <a:xfrm>
              <a:off x="34506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31528A0-3D6E-4676-A41E-603AC3A0D46F}"/>
              </a:ext>
            </a:extLst>
          </p:cNvPr>
          <p:cNvGrpSpPr/>
          <p:nvPr/>
        </p:nvGrpSpPr>
        <p:grpSpPr>
          <a:xfrm>
            <a:off x="6060000" y="1698560"/>
            <a:ext cx="2196000" cy="748648"/>
            <a:chOff x="5796784" y="1115995"/>
            <a:chExt cx="2196000" cy="748648"/>
          </a:xfrm>
        </p:grpSpPr>
        <p:sp>
          <p:nvSpPr>
            <p:cNvPr id="5" name="矩形: 折角 4">
              <a:extLst>
                <a:ext uri="{FF2B5EF4-FFF2-40B4-BE49-F238E27FC236}">
                  <a16:creationId xmlns:a16="http://schemas.microsoft.com/office/drawing/2014/main" id="{55A97D90-57B7-412F-928E-D90526607444}"/>
                </a:ext>
              </a:extLst>
            </p:cNvPr>
            <p:cNvSpPr/>
            <p:nvPr/>
          </p:nvSpPr>
          <p:spPr>
            <a:xfrm>
              <a:off x="5796784" y="1115995"/>
              <a:ext cx="2196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用户验证</a:t>
              </a:r>
              <a:endParaRPr lang="en-US" altLang="zh-CN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0748CE-2851-4BEC-996B-75A639007FF3}"/>
                </a:ext>
              </a:extLst>
            </p:cNvPr>
            <p:cNvSpPr/>
            <p:nvPr/>
          </p:nvSpPr>
          <p:spPr>
            <a:xfrm>
              <a:off x="6174784" y="1459398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3FFE4D9A-D533-4DBF-B0C4-E550E356DD4E}"/>
              </a:ext>
            </a:extLst>
          </p:cNvPr>
          <p:cNvGrpSpPr/>
          <p:nvPr/>
        </p:nvGrpSpPr>
        <p:grpSpPr>
          <a:xfrm>
            <a:off x="8784150" y="1678899"/>
            <a:ext cx="2196000" cy="754048"/>
            <a:chOff x="8520934" y="1096334"/>
            <a:chExt cx="2196000" cy="754048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46744A60-0BAE-43AD-94EE-73725E2F94D8}"/>
                </a:ext>
              </a:extLst>
            </p:cNvPr>
            <p:cNvSpPr/>
            <p:nvPr/>
          </p:nvSpPr>
          <p:spPr>
            <a:xfrm>
              <a:off x="8520934" y="1096334"/>
              <a:ext cx="2196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密码修改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196CCB-F066-4683-AB7D-727A88223EF3}"/>
                </a:ext>
              </a:extLst>
            </p:cNvPr>
            <p:cNvSpPr/>
            <p:nvPr/>
          </p:nvSpPr>
          <p:spPr>
            <a:xfrm>
              <a:off x="8898934" y="1447360"/>
              <a:ext cx="1440000" cy="40302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封装</a:t>
              </a:r>
            </a:p>
          </p:txBody>
        </p:sp>
      </p:grpSp>
      <p:sp>
        <p:nvSpPr>
          <p:cNvPr id="24" name="箭头: 上 23">
            <a:extLst>
              <a:ext uri="{FF2B5EF4-FFF2-40B4-BE49-F238E27FC236}">
                <a16:creationId xmlns:a16="http://schemas.microsoft.com/office/drawing/2014/main" id="{D78F390A-D1C3-48EF-B38F-97F9482EE213}"/>
              </a:ext>
            </a:extLst>
          </p:cNvPr>
          <p:cNvSpPr/>
          <p:nvPr/>
        </p:nvSpPr>
        <p:spPr>
          <a:xfrm rot="10800000">
            <a:off x="94355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D97DB0-4FF5-47F5-8F13-816C0FA90657}"/>
              </a:ext>
            </a:extLst>
          </p:cNvPr>
          <p:cNvSpPr/>
          <p:nvPr/>
        </p:nvSpPr>
        <p:spPr>
          <a:xfrm rot="10800000">
            <a:off x="6711613" y="2458823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0E5EEA0-0E47-4DFD-81D5-4247ABC0FFF9}"/>
              </a:ext>
            </a:extLst>
          </p:cNvPr>
          <p:cNvSpPr/>
          <p:nvPr/>
        </p:nvSpPr>
        <p:spPr>
          <a:xfrm rot="10800000">
            <a:off x="3987225" y="2449296"/>
            <a:ext cx="857250" cy="3268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FE48347-F13B-4AD1-8041-4138D7181DC4}"/>
              </a:ext>
            </a:extLst>
          </p:cNvPr>
          <p:cNvGrpSpPr/>
          <p:nvPr/>
        </p:nvGrpSpPr>
        <p:grpSpPr>
          <a:xfrm>
            <a:off x="3335850" y="2807464"/>
            <a:ext cx="2160000" cy="754048"/>
            <a:chOff x="3072634" y="2463008"/>
            <a:chExt cx="2160000" cy="754048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D0C3CDB3-1063-4960-965E-37DF48704F26}"/>
                </a:ext>
              </a:extLst>
            </p:cNvPr>
            <p:cNvSpPr/>
            <p:nvPr/>
          </p:nvSpPr>
          <p:spPr>
            <a:xfrm>
              <a:off x="30726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函数：新增用户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AC171F-A515-47E4-8FA2-4217D457F732}"/>
                </a:ext>
              </a:extLst>
            </p:cNvPr>
            <p:cNvSpPr/>
            <p:nvPr/>
          </p:nvSpPr>
          <p:spPr>
            <a:xfrm>
              <a:off x="3072635" y="2859815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用户名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冲突检测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6C005E-39B5-4D3A-AE46-939DA34DBE9E}"/>
                </a:ext>
              </a:extLst>
            </p:cNvPr>
            <p:cNvSpPr/>
            <p:nvPr/>
          </p:nvSpPr>
          <p:spPr>
            <a:xfrm>
              <a:off x="4141931" y="2859815"/>
              <a:ext cx="922803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写入数据库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F5F5CBD-D691-4A19-B449-B89991403D8D}"/>
              </a:ext>
            </a:extLst>
          </p:cNvPr>
          <p:cNvGrpSpPr/>
          <p:nvPr/>
        </p:nvGrpSpPr>
        <p:grpSpPr>
          <a:xfrm>
            <a:off x="6060000" y="2818864"/>
            <a:ext cx="2160000" cy="750156"/>
            <a:chOff x="5796784" y="2474408"/>
            <a:chExt cx="2160000" cy="750156"/>
          </a:xfrm>
        </p:grpSpPr>
        <p:sp>
          <p:nvSpPr>
            <p:cNvPr id="8" name="矩形: 折角 7">
              <a:extLst>
                <a:ext uri="{FF2B5EF4-FFF2-40B4-BE49-F238E27FC236}">
                  <a16:creationId xmlns:a16="http://schemas.microsoft.com/office/drawing/2014/main" id="{3A7ADB65-5F6A-4972-A476-36C5597E3F43}"/>
                </a:ext>
              </a:extLst>
            </p:cNvPr>
            <p:cNvSpPr/>
            <p:nvPr/>
          </p:nvSpPr>
          <p:spPr>
            <a:xfrm>
              <a:off x="5796784" y="2474408"/>
              <a:ext cx="2160000" cy="7486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函数：验证用户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08AEC9-9062-47AF-ADFA-0228A9233400}"/>
                </a:ext>
              </a:extLst>
            </p:cNvPr>
            <p:cNvSpPr/>
            <p:nvPr/>
          </p:nvSpPr>
          <p:spPr>
            <a:xfrm>
              <a:off x="6441813" y="2867323"/>
              <a:ext cx="86994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1240EF2-EDD5-4A64-9989-1687CCF8B6F7}"/>
              </a:ext>
            </a:extLst>
          </p:cNvPr>
          <p:cNvGrpSpPr/>
          <p:nvPr/>
        </p:nvGrpSpPr>
        <p:grpSpPr>
          <a:xfrm>
            <a:off x="8784150" y="2807464"/>
            <a:ext cx="2160000" cy="754048"/>
            <a:chOff x="8520934" y="2463008"/>
            <a:chExt cx="2160000" cy="754048"/>
          </a:xfrm>
        </p:grpSpPr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E7370942-D304-4E9E-91FA-69DE2867D992}"/>
                </a:ext>
              </a:extLst>
            </p:cNvPr>
            <p:cNvSpPr/>
            <p:nvPr/>
          </p:nvSpPr>
          <p:spPr>
            <a:xfrm>
              <a:off x="8520934" y="2463008"/>
              <a:ext cx="2160000" cy="75404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函数：修改用户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1E9235-234F-4A11-B49E-78C37110A5B0}"/>
                </a:ext>
              </a:extLst>
            </p:cNvPr>
            <p:cNvSpPr/>
            <p:nvPr/>
          </p:nvSpPr>
          <p:spPr>
            <a:xfrm>
              <a:off x="8520934" y="2859814"/>
              <a:ext cx="869941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验证用户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EAD5FA7-BC8F-479E-B4F4-B41F64894D87}"/>
                </a:ext>
              </a:extLst>
            </p:cNvPr>
            <p:cNvSpPr/>
            <p:nvPr/>
          </p:nvSpPr>
          <p:spPr>
            <a:xfrm>
              <a:off x="9442519" y="2859813"/>
              <a:ext cx="102501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修改用户信息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B4F6A-39C1-4907-8560-0021C3F9062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3851764" y="3561512"/>
            <a:ext cx="390577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48BA2-35EA-4DD6-BBA9-DC22A0A8D3E3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flipH="1" flipV="1">
            <a:off x="4866549" y="3561512"/>
            <a:ext cx="1393386" cy="3629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A61719-C17E-439D-BE1D-636886175B94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7140000" y="3569020"/>
            <a:ext cx="1588416" cy="3533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6828684-BA7E-4CF7-B3AF-B2A8550E61A2}"/>
              </a:ext>
            </a:extLst>
          </p:cNvPr>
          <p:cNvCxnSpPr>
            <a:cxnSpLocks/>
            <a:stCxn id="12" idx="0"/>
            <a:endCxn id="30" idx="2"/>
          </p:cNvCxnSpPr>
          <p:nvPr/>
        </p:nvCxnSpPr>
        <p:spPr>
          <a:xfrm flipV="1">
            <a:off x="8728416" y="3561511"/>
            <a:ext cx="490705" cy="3608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13E8C0-EB0F-449B-9D29-6F77AF09C0E2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10218241" y="3561510"/>
            <a:ext cx="984228" cy="362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F6A3F91-A553-40E8-B768-510248CA7A63}"/>
              </a:ext>
            </a:extLst>
          </p:cNvPr>
          <p:cNvGrpSpPr/>
          <p:nvPr/>
        </p:nvGrpSpPr>
        <p:grpSpPr>
          <a:xfrm>
            <a:off x="4550212" y="5704192"/>
            <a:ext cx="3647642" cy="1029443"/>
            <a:chOff x="958225" y="5118836"/>
            <a:chExt cx="3647642" cy="1029443"/>
          </a:xfrm>
        </p:grpSpPr>
        <p:sp>
          <p:nvSpPr>
            <p:cNvPr id="49" name="矩形: 折角 48">
              <a:extLst>
                <a:ext uri="{FF2B5EF4-FFF2-40B4-BE49-F238E27FC236}">
                  <a16:creationId xmlns:a16="http://schemas.microsoft.com/office/drawing/2014/main" id="{48353046-127A-488A-81D4-0EA7F1F9E803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缓存操作函数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270B31-3CCC-4257-B9CF-38121F178136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GET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653A93-3D2C-4F2F-A9A6-AA64E74B9A15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删除用户信息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DEL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D32702-66D1-4411-B0F2-89137153F625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SET</a:t>
              </a:r>
              <a:r>
                <a:rPr lang="zh-CN" altLang="en-US" sz="1050" dirty="0"/>
                <a:t>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2F56BE6-03DB-4A0A-93D4-B953478ED529}"/>
              </a:ext>
            </a:extLst>
          </p:cNvPr>
          <p:cNvGrpSpPr/>
          <p:nvPr/>
        </p:nvGrpSpPr>
        <p:grpSpPr>
          <a:xfrm>
            <a:off x="8404987" y="5704192"/>
            <a:ext cx="3647642" cy="1029443"/>
            <a:chOff x="958225" y="5118836"/>
            <a:chExt cx="3647642" cy="1029443"/>
          </a:xfrm>
        </p:grpSpPr>
        <p:sp>
          <p:nvSpPr>
            <p:cNvPr id="55" name="矩形: 折角 54">
              <a:extLst>
                <a:ext uri="{FF2B5EF4-FFF2-40B4-BE49-F238E27FC236}">
                  <a16:creationId xmlns:a16="http://schemas.microsoft.com/office/drawing/2014/main" id="{72DF280D-938F-44A1-A58B-FC29C1A5A5D8}"/>
                </a:ext>
              </a:extLst>
            </p:cNvPr>
            <p:cNvSpPr/>
            <p:nvPr/>
          </p:nvSpPr>
          <p:spPr>
            <a:xfrm>
              <a:off x="958225" y="5118836"/>
              <a:ext cx="3647642" cy="1029443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/>
                <a:t>数据库操作函数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F9EAC18-AA28-45A2-8E4B-54CA47CAD6CD}"/>
                </a:ext>
              </a:extLst>
            </p:cNvPr>
            <p:cNvSpPr/>
            <p:nvPr/>
          </p:nvSpPr>
          <p:spPr>
            <a:xfrm>
              <a:off x="2260867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查询用户密码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SELECT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784A5A-9E42-426B-845F-7CF73B1E1868}"/>
                </a:ext>
              </a:extLst>
            </p:cNvPr>
            <p:cNvSpPr/>
            <p:nvPr/>
          </p:nvSpPr>
          <p:spPr>
            <a:xfrm>
              <a:off x="3427492" y="5259951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更新用户信息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UPDATE</a:t>
              </a:r>
              <a:r>
                <a:rPr lang="zh-CN" altLang="en-US" sz="1050" dirty="0"/>
                <a:t>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301BE4-A0BB-4488-AF45-CD4475970A3B}"/>
                </a:ext>
              </a:extLst>
            </p:cNvPr>
            <p:cNvSpPr/>
            <p:nvPr/>
          </p:nvSpPr>
          <p:spPr>
            <a:xfrm>
              <a:off x="1093580" y="5257269"/>
              <a:ext cx="1031825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写入用户信息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（</a:t>
              </a:r>
              <a:r>
                <a:rPr lang="en-US" altLang="zh-CN" sz="1050" dirty="0"/>
                <a:t>INSERT</a:t>
              </a:r>
              <a:r>
                <a:rPr lang="zh-CN" altLang="en-US" sz="1050" dirty="0"/>
                <a:t>）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78550FE-AFB6-49B9-8708-B4308E28BFAD}"/>
              </a:ext>
            </a:extLst>
          </p:cNvPr>
          <p:cNvCxnSpPr>
            <a:cxnSpLocks/>
            <a:stCxn id="50" idx="0"/>
            <a:endCxn id="80" idx="2"/>
          </p:cNvCxnSpPr>
          <p:nvPr/>
        </p:nvCxnSpPr>
        <p:spPr>
          <a:xfrm flipH="1" flipV="1">
            <a:off x="3698948" y="4725888"/>
            <a:ext cx="2669819" cy="1116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53770C-BE28-467A-B2BA-C735FF87A16C}"/>
              </a:ext>
            </a:extLst>
          </p:cNvPr>
          <p:cNvCxnSpPr>
            <a:cxnSpLocks/>
            <a:stCxn id="56" idx="0"/>
            <a:endCxn id="81" idx="2"/>
          </p:cNvCxnSpPr>
          <p:nvPr/>
        </p:nvCxnSpPr>
        <p:spPr>
          <a:xfrm flipH="1" flipV="1">
            <a:off x="4506424" y="4725634"/>
            <a:ext cx="5717118" cy="11169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216EACB-FAAB-452D-A8EB-B02DAC6ACAD6}"/>
              </a:ext>
            </a:extLst>
          </p:cNvPr>
          <p:cNvCxnSpPr>
            <a:cxnSpLocks/>
            <a:stCxn id="52" idx="0"/>
            <a:endCxn id="82" idx="2"/>
          </p:cNvCxnSpPr>
          <p:nvPr/>
        </p:nvCxnSpPr>
        <p:spPr>
          <a:xfrm flipV="1">
            <a:off x="5201480" y="4722007"/>
            <a:ext cx="515220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D7355F-EB46-4153-AF86-407EF3039B72}"/>
              </a:ext>
            </a:extLst>
          </p:cNvPr>
          <p:cNvCxnSpPr>
            <a:cxnSpLocks/>
            <a:stCxn id="58" idx="0"/>
            <a:endCxn id="83" idx="2"/>
          </p:cNvCxnSpPr>
          <p:nvPr/>
        </p:nvCxnSpPr>
        <p:spPr>
          <a:xfrm flipH="1" flipV="1">
            <a:off x="6524626" y="4722007"/>
            <a:ext cx="2531629" cy="11206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9372B8-3318-4C3E-B425-E0329F8847D4}"/>
              </a:ext>
            </a:extLst>
          </p:cNvPr>
          <p:cNvGrpSpPr/>
          <p:nvPr/>
        </p:nvGrpSpPr>
        <p:grpSpPr>
          <a:xfrm>
            <a:off x="3331748" y="3924473"/>
            <a:ext cx="1820229" cy="805042"/>
            <a:chOff x="957269" y="3731028"/>
            <a:chExt cx="1820229" cy="805042"/>
          </a:xfrm>
        </p:grpSpPr>
        <p:sp>
          <p:nvSpPr>
            <p:cNvPr id="10" name="矩形: 折角 9">
              <a:extLst>
                <a:ext uri="{FF2B5EF4-FFF2-40B4-BE49-F238E27FC236}">
                  <a16:creationId xmlns:a16="http://schemas.microsoft.com/office/drawing/2014/main" id="{95091DE8-0120-40CB-AE1A-74C916011DF4}"/>
                </a:ext>
              </a:extLst>
            </p:cNvPr>
            <p:cNvSpPr/>
            <p:nvPr/>
          </p:nvSpPr>
          <p:spPr>
            <a:xfrm>
              <a:off x="958225" y="3731028"/>
              <a:ext cx="1819273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检查用户存在性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5E60BD-80AD-48E5-9334-5CE6AE87972E}"/>
                </a:ext>
              </a:extLst>
            </p:cNvPr>
            <p:cNvSpPr/>
            <p:nvPr/>
          </p:nvSpPr>
          <p:spPr>
            <a:xfrm>
              <a:off x="957269" y="4175202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661E51C-2C5B-460D-88EF-171CF7039DE3}"/>
                </a:ext>
              </a:extLst>
            </p:cNvPr>
            <p:cNvSpPr/>
            <p:nvPr/>
          </p:nvSpPr>
          <p:spPr>
            <a:xfrm>
              <a:off x="1691670" y="4174948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59A3EDD-82EF-4030-B535-5B24166720B1}"/>
              </a:ext>
            </a:extLst>
          </p:cNvPr>
          <p:cNvGrpSpPr/>
          <p:nvPr/>
        </p:nvGrpSpPr>
        <p:grpSpPr>
          <a:xfrm>
            <a:off x="5349049" y="3924473"/>
            <a:ext cx="1820523" cy="805042"/>
            <a:chOff x="3811001" y="3731028"/>
            <a:chExt cx="1820523" cy="805042"/>
          </a:xfrm>
        </p:grpSpPr>
        <p:sp>
          <p:nvSpPr>
            <p:cNvPr id="32" name="矩形: 折角 31">
              <a:extLst>
                <a:ext uri="{FF2B5EF4-FFF2-40B4-BE49-F238E27FC236}">
                  <a16:creationId xmlns:a16="http://schemas.microsoft.com/office/drawing/2014/main" id="{49A43C5D-FBAA-478A-9BF3-25E88B2C5869}"/>
                </a:ext>
              </a:extLst>
            </p:cNvPr>
            <p:cNvSpPr/>
            <p:nvPr/>
          </p:nvSpPr>
          <p:spPr>
            <a:xfrm>
              <a:off x="3812250" y="3731028"/>
              <a:ext cx="1819274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插入用户信息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B0196F4-3972-4C0F-B0F0-50771211C159}"/>
                </a:ext>
              </a:extLst>
            </p:cNvPr>
            <p:cNvSpPr/>
            <p:nvPr/>
          </p:nvSpPr>
          <p:spPr>
            <a:xfrm>
              <a:off x="3811001" y="4171321"/>
              <a:ext cx="73530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D442F4B-8A49-4A8D-8D2B-65DB4AF5EDC9}"/>
                </a:ext>
              </a:extLst>
            </p:cNvPr>
            <p:cNvSpPr/>
            <p:nvPr/>
          </p:nvSpPr>
          <p:spPr>
            <a:xfrm>
              <a:off x="4546303" y="417132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写入用户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5ED5517E-4263-4350-BB42-F79794D53C13}"/>
              </a:ext>
            </a:extLst>
          </p:cNvPr>
          <p:cNvGrpSpPr/>
          <p:nvPr/>
        </p:nvGrpSpPr>
        <p:grpSpPr>
          <a:xfrm>
            <a:off x="7365701" y="3922346"/>
            <a:ext cx="2725429" cy="809296"/>
            <a:chOff x="6666275" y="3731028"/>
            <a:chExt cx="2725429" cy="809296"/>
          </a:xfrm>
        </p:grpSpPr>
        <p:sp>
          <p:nvSpPr>
            <p:cNvPr id="12" name="矩形: 折角 11">
              <a:extLst>
                <a:ext uri="{FF2B5EF4-FFF2-40B4-BE49-F238E27FC236}">
                  <a16:creationId xmlns:a16="http://schemas.microsoft.com/office/drawing/2014/main" id="{B9C65E50-5E5B-4531-83BE-6A0F67D08EC4}"/>
                </a:ext>
              </a:extLst>
            </p:cNvPr>
            <p:cNvSpPr/>
            <p:nvPr/>
          </p:nvSpPr>
          <p:spPr>
            <a:xfrm>
              <a:off x="6666275" y="3731028"/>
              <a:ext cx="2725429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验证用户名密码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0421410-A8C2-443B-A7A9-90A9827FF674}"/>
                </a:ext>
              </a:extLst>
            </p:cNvPr>
            <p:cNvSpPr/>
            <p:nvPr/>
          </p:nvSpPr>
          <p:spPr>
            <a:xfrm>
              <a:off x="6675052" y="4183083"/>
              <a:ext cx="793652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F8CBEF2-5CB3-4989-A09C-DB68BA55699B}"/>
                </a:ext>
              </a:extLst>
            </p:cNvPr>
            <p:cNvSpPr/>
            <p:nvPr/>
          </p:nvSpPr>
          <p:spPr>
            <a:xfrm>
              <a:off x="7468704" y="4183083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查找用户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DCBB9B8-B658-4811-A8DC-C6B5688071E9}"/>
                </a:ext>
              </a:extLst>
            </p:cNvPr>
            <p:cNvSpPr/>
            <p:nvPr/>
          </p:nvSpPr>
          <p:spPr>
            <a:xfrm>
              <a:off x="8349253" y="4185469"/>
              <a:ext cx="880549" cy="35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找到的用户暂存到缓存</a:t>
              </a:r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857C51B-7CD2-4B9B-BB78-1A98D7BE5018}"/>
              </a:ext>
            </a:extLst>
          </p:cNvPr>
          <p:cNvCxnSpPr>
            <a:cxnSpLocks/>
            <a:stCxn id="56" idx="0"/>
            <a:endCxn id="85" idx="2"/>
          </p:cNvCxnSpPr>
          <p:nvPr/>
        </p:nvCxnSpPr>
        <p:spPr>
          <a:xfrm flipH="1" flipV="1">
            <a:off x="8608405" y="4731642"/>
            <a:ext cx="16151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B61F4CE-F2BF-43A6-8765-D72B556E79F0}"/>
              </a:ext>
            </a:extLst>
          </p:cNvPr>
          <p:cNvCxnSpPr>
            <a:cxnSpLocks/>
            <a:stCxn id="58" idx="0"/>
            <a:endCxn id="86" idx="2"/>
          </p:cNvCxnSpPr>
          <p:nvPr/>
        </p:nvCxnSpPr>
        <p:spPr>
          <a:xfrm flipV="1">
            <a:off x="9056255" y="4731642"/>
            <a:ext cx="432699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4293BE-D1B2-4959-9092-9BD05866F99D}"/>
              </a:ext>
            </a:extLst>
          </p:cNvPr>
          <p:cNvGrpSpPr/>
          <p:nvPr/>
        </p:nvGrpSpPr>
        <p:grpSpPr>
          <a:xfrm>
            <a:off x="10289725" y="3923606"/>
            <a:ext cx="1821600" cy="805909"/>
            <a:chOff x="9428972" y="4018047"/>
            <a:chExt cx="1762904" cy="805909"/>
          </a:xfrm>
        </p:grpSpPr>
        <p:sp>
          <p:nvSpPr>
            <p:cNvPr id="11" name="矩形: 折角 10">
              <a:extLst>
                <a:ext uri="{FF2B5EF4-FFF2-40B4-BE49-F238E27FC236}">
                  <a16:creationId xmlns:a16="http://schemas.microsoft.com/office/drawing/2014/main" id="{EFF2E280-A417-4222-94D2-525D968EF246}"/>
                </a:ext>
              </a:extLst>
            </p:cNvPr>
            <p:cNvSpPr/>
            <p:nvPr/>
          </p:nvSpPr>
          <p:spPr>
            <a:xfrm>
              <a:off x="9432734" y="4018047"/>
              <a:ext cx="1759142" cy="805042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更新用户信息</a:t>
              </a:r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538463B-610C-4B2F-8963-E7F8C983E2EA}"/>
                </a:ext>
              </a:extLst>
            </p:cNvPr>
            <p:cNvSpPr/>
            <p:nvPr/>
          </p:nvSpPr>
          <p:spPr>
            <a:xfrm>
              <a:off x="9428972" y="4466715"/>
              <a:ext cx="734400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在缓存中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47EF5A2-091F-465C-AA69-C0246AFB3E17}"/>
                </a:ext>
              </a:extLst>
            </p:cNvPr>
            <p:cNvSpPr/>
            <p:nvPr/>
          </p:nvSpPr>
          <p:spPr>
            <a:xfrm>
              <a:off x="10163373" y="4466461"/>
              <a:ext cx="880549" cy="3572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数据库中</a:t>
              </a:r>
              <a:endParaRPr lang="en-US" altLang="zh-CN" sz="1050" dirty="0"/>
            </a:p>
            <a:p>
              <a:pPr algn="ctr"/>
              <a:r>
                <a:rPr lang="zh-CN" altLang="en-US" sz="1050" dirty="0"/>
                <a:t>更新用户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AE8312C-776A-4A0C-8920-4E29F2F71164}"/>
              </a:ext>
            </a:extLst>
          </p:cNvPr>
          <p:cNvCxnSpPr>
            <a:cxnSpLocks/>
            <a:stCxn id="50" idx="0"/>
            <a:endCxn id="84" idx="2"/>
          </p:cNvCxnSpPr>
          <p:nvPr/>
        </p:nvCxnSpPr>
        <p:spPr>
          <a:xfrm flipV="1">
            <a:off x="6368767" y="4731642"/>
            <a:ext cx="1402537" cy="111098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29C992-593E-4E2C-ACCA-2FE78CE39DD6}"/>
              </a:ext>
            </a:extLst>
          </p:cNvPr>
          <p:cNvCxnSpPr>
            <a:cxnSpLocks/>
            <a:stCxn id="51" idx="0"/>
            <a:endCxn id="107" idx="2"/>
          </p:cNvCxnSpPr>
          <p:nvPr/>
        </p:nvCxnSpPr>
        <p:spPr>
          <a:xfrm flipV="1">
            <a:off x="7535392" y="4729515"/>
            <a:ext cx="3133759" cy="11157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9390C09-ACB7-4180-A38C-F7E72DA44FBD}"/>
              </a:ext>
            </a:extLst>
          </p:cNvPr>
          <p:cNvCxnSpPr>
            <a:cxnSpLocks/>
            <a:stCxn id="57" idx="0"/>
            <a:endCxn id="108" idx="2"/>
          </p:cNvCxnSpPr>
          <p:nvPr/>
        </p:nvCxnSpPr>
        <p:spPr>
          <a:xfrm flipV="1">
            <a:off x="11390167" y="4729261"/>
            <a:ext cx="113345" cy="11160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AE11738-47D3-413A-86E0-3CD19F77BE74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flipV="1">
            <a:off x="5201480" y="4729515"/>
            <a:ext cx="5467671" cy="11131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6ACC14B8-01FC-466A-B170-8CD46F843A26}"/>
              </a:ext>
            </a:extLst>
          </p:cNvPr>
          <p:cNvSpPr/>
          <p:nvPr/>
        </p:nvSpPr>
        <p:spPr>
          <a:xfrm>
            <a:off x="3353850" y="129021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/register</a:t>
            </a:r>
            <a:endParaRPr lang="zh-CN" altLang="en-US" dirty="0"/>
          </a:p>
        </p:txBody>
      </p:sp>
      <p:sp>
        <p:nvSpPr>
          <p:cNvPr id="170" name="箭头: 下 169">
            <a:extLst>
              <a:ext uri="{FF2B5EF4-FFF2-40B4-BE49-F238E27FC236}">
                <a16:creationId xmlns:a16="http://schemas.microsoft.com/office/drawing/2014/main" id="{13743443-C7EE-44EE-BACC-D6A9CE477F0D}"/>
              </a:ext>
            </a:extLst>
          </p:cNvPr>
          <p:cNvSpPr/>
          <p:nvPr/>
        </p:nvSpPr>
        <p:spPr>
          <a:xfrm>
            <a:off x="6096000" y="1309432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/verify</a:t>
            </a:r>
            <a:endParaRPr lang="zh-CN" altLang="en-US" dirty="0"/>
          </a:p>
        </p:txBody>
      </p:sp>
      <p:sp>
        <p:nvSpPr>
          <p:cNvPr id="171" name="箭头: 下 170">
            <a:extLst>
              <a:ext uri="{FF2B5EF4-FFF2-40B4-BE49-F238E27FC236}">
                <a16:creationId xmlns:a16="http://schemas.microsoft.com/office/drawing/2014/main" id="{53FF5207-7661-449C-A475-C8D8032B18AF}"/>
              </a:ext>
            </a:extLst>
          </p:cNvPr>
          <p:cNvSpPr/>
          <p:nvPr/>
        </p:nvSpPr>
        <p:spPr>
          <a:xfrm>
            <a:off x="8820150" y="1289247"/>
            <a:ext cx="2111346" cy="3812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501772B-518D-4C8A-AB0F-2F3F39B47A5D}"/>
              </a:ext>
            </a:extLst>
          </p:cNvPr>
          <p:cNvGrpSpPr/>
          <p:nvPr/>
        </p:nvGrpSpPr>
        <p:grpSpPr>
          <a:xfrm>
            <a:off x="801989" y="4215273"/>
            <a:ext cx="10588852" cy="2417566"/>
            <a:chOff x="801989" y="4215273"/>
            <a:chExt cx="10588852" cy="2417566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EC9BA7E-8A9C-4F9C-BEDE-DA6A5B82D121}"/>
                </a:ext>
              </a:extLst>
            </p:cNvPr>
            <p:cNvGrpSpPr/>
            <p:nvPr/>
          </p:nvGrpSpPr>
          <p:grpSpPr>
            <a:xfrm>
              <a:off x="801989" y="4215273"/>
              <a:ext cx="10588852" cy="843284"/>
              <a:chOff x="801989" y="4215273"/>
              <a:chExt cx="10588852" cy="843284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979F28B-A5E0-4951-BA71-8F37690E9A27}"/>
                  </a:ext>
                </a:extLst>
              </p:cNvPr>
              <p:cNvGrpSpPr/>
              <p:nvPr/>
            </p:nvGrpSpPr>
            <p:grpSpPr>
              <a:xfrm>
                <a:off x="3849737" y="4215273"/>
                <a:ext cx="4490720" cy="843281"/>
                <a:chOff x="406400" y="3142684"/>
                <a:chExt cx="4490720" cy="843281"/>
              </a:xfrm>
            </p:grpSpPr>
            <p:sp>
              <p:nvSpPr>
                <p:cNvPr id="5" name="矩形: 折角 4">
                  <a:extLst>
                    <a:ext uri="{FF2B5EF4-FFF2-40B4-BE49-F238E27FC236}">
                      <a16:creationId xmlns:a16="http://schemas.microsoft.com/office/drawing/2014/main" id="{0B5F0C43-8282-4546-BC09-8E2DF7C32F71}"/>
                    </a:ext>
                  </a:extLst>
                </p:cNvPr>
                <p:cNvSpPr/>
                <p:nvPr/>
              </p:nvSpPr>
              <p:spPr>
                <a:xfrm>
                  <a:off x="406400" y="3142684"/>
                  <a:ext cx="4490720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DatabaseRepository</a:t>
                  </a:r>
                  <a:endParaRPr lang="en-US" altLang="zh-CN" dirty="0"/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65B97C10-9A32-4C3B-A62D-9AD352397997}"/>
                    </a:ext>
                  </a:extLst>
                </p:cNvPr>
                <p:cNvGrpSpPr/>
                <p:nvPr/>
              </p:nvGrpSpPr>
              <p:grpSpPr>
                <a:xfrm>
                  <a:off x="446339" y="3207084"/>
                  <a:ext cx="4410841" cy="357575"/>
                  <a:chOff x="444231" y="3207081"/>
                  <a:chExt cx="4410841" cy="357575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BC32E17-65B7-4DFE-A19F-E4CB1682AA65}"/>
                      </a:ext>
                    </a:extLst>
                  </p:cNvPr>
                  <p:cNvSpPr/>
                  <p:nvPr/>
                </p:nvSpPr>
                <p:spPr>
                  <a:xfrm>
                    <a:off x="1442267" y="3207081"/>
                    <a:ext cx="1007362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按</a:t>
                    </a:r>
                    <a:r>
                      <a:rPr lang="en-US" altLang="zh-CN" sz="1050" dirty="0"/>
                      <a:t>ID</a:t>
                    </a:r>
                    <a:r>
                      <a:rPr lang="zh-CN" altLang="en-US" sz="1050" dirty="0"/>
                      <a:t>查询测试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E8765A0-F3BC-4F5B-AA2F-8680E647F12F}"/>
                      </a:ext>
                    </a:extLst>
                  </p:cNvPr>
                  <p:cNvSpPr/>
                  <p:nvPr/>
                </p:nvSpPr>
                <p:spPr>
                  <a:xfrm>
                    <a:off x="3605389" y="3207083"/>
                    <a:ext cx="12496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查询用户所有测试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findAllByUser</a:t>
                    </a:r>
                    <a:endParaRPr lang="zh-CN" altLang="en-US" sz="1050" dirty="0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B639288-FC7A-47BA-9DE3-36AD038C2C1E}"/>
                      </a:ext>
                    </a:extLst>
                  </p:cNvPr>
                  <p:cNvSpPr/>
                  <p:nvPr/>
                </p:nvSpPr>
                <p:spPr>
                  <a:xfrm>
                    <a:off x="444231" y="3207415"/>
                    <a:ext cx="998036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写入测试信息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insert</a:t>
                    </a:r>
                    <a:endParaRPr lang="zh-CN" altLang="en-US" sz="1050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AEACF853-4AC2-4EA6-ACB6-426732594A75}"/>
                      </a:ext>
                    </a:extLst>
                  </p:cNvPr>
                  <p:cNvSpPr/>
                  <p:nvPr/>
                </p:nvSpPr>
                <p:spPr>
                  <a:xfrm>
                    <a:off x="2449629" y="3207082"/>
                    <a:ext cx="1155760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验证用户权限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findByIDAndUser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6265699-597B-4B02-B51B-5299C53E36CF}"/>
                  </a:ext>
                </a:extLst>
              </p:cNvPr>
              <p:cNvGrpSpPr/>
              <p:nvPr/>
            </p:nvGrpSpPr>
            <p:grpSpPr>
              <a:xfrm>
                <a:off x="801989" y="4215273"/>
                <a:ext cx="3048577" cy="843281"/>
                <a:chOff x="5156755" y="3142684"/>
                <a:chExt cx="3048577" cy="843281"/>
              </a:xfrm>
            </p:grpSpPr>
            <p:sp>
              <p:nvSpPr>
                <p:cNvPr id="13" name="矩形: 折角 12">
                  <a:extLst>
                    <a:ext uri="{FF2B5EF4-FFF2-40B4-BE49-F238E27FC236}">
                      <a16:creationId xmlns:a16="http://schemas.microsoft.com/office/drawing/2014/main" id="{0E0E1FF5-2008-45BF-AA62-75431C526DE8}"/>
                    </a:ext>
                  </a:extLst>
                </p:cNvPr>
                <p:cNvSpPr/>
                <p:nvPr/>
              </p:nvSpPr>
              <p:spPr>
                <a:xfrm>
                  <a:off x="5156755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RedisTestRepository</a:t>
                  </a:r>
                  <a:endParaRPr lang="en-US" altLang="zh-CN" dirty="0"/>
                </a:p>
              </p:txBody>
            </p: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0E772F48-BE65-46A3-A7F7-B00C774774D9}"/>
                    </a:ext>
                  </a:extLst>
                </p:cNvPr>
                <p:cNvGrpSpPr/>
                <p:nvPr/>
              </p:nvGrpSpPr>
              <p:grpSpPr>
                <a:xfrm>
                  <a:off x="5201920" y="3207084"/>
                  <a:ext cx="2958249" cy="357242"/>
                  <a:chOff x="5201920" y="3207084"/>
                  <a:chExt cx="2958249" cy="357242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D36455D9-70F1-4067-9D64-88A5BF9578F6}"/>
                      </a:ext>
                    </a:extLst>
                  </p:cNvPr>
                  <p:cNvSpPr/>
                  <p:nvPr/>
                </p:nvSpPr>
                <p:spPr>
                  <a:xfrm>
                    <a:off x="6188003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605B96D1-3680-4B6D-93B2-7B2B61B72B41}"/>
                      </a:ext>
                    </a:extLst>
                  </p:cNvPr>
                  <p:cNvSpPr/>
                  <p:nvPr/>
                </p:nvSpPr>
                <p:spPr>
                  <a:xfrm>
                    <a:off x="7174086" y="3207084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8DF8D31-9D3A-45BA-924A-B146B9420C71}"/>
                      </a:ext>
                    </a:extLst>
                  </p:cNvPr>
                  <p:cNvSpPr/>
                  <p:nvPr/>
                </p:nvSpPr>
                <p:spPr>
                  <a:xfrm>
                    <a:off x="5201920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0679763-7FE7-4750-91E0-8AC8479A2379}"/>
                  </a:ext>
                </a:extLst>
              </p:cNvPr>
              <p:cNvGrpSpPr/>
              <p:nvPr/>
            </p:nvGrpSpPr>
            <p:grpSpPr>
              <a:xfrm>
                <a:off x="8342264" y="4215276"/>
                <a:ext cx="3048577" cy="843281"/>
                <a:chOff x="8764803" y="3142684"/>
                <a:chExt cx="3048577" cy="843281"/>
              </a:xfrm>
            </p:grpSpPr>
            <p:sp>
              <p:nvSpPr>
                <p:cNvPr id="18" name="矩形: 折角 17">
                  <a:extLst>
                    <a:ext uri="{FF2B5EF4-FFF2-40B4-BE49-F238E27FC236}">
                      <a16:creationId xmlns:a16="http://schemas.microsoft.com/office/drawing/2014/main" id="{425E6124-181B-4247-B270-55C19B9A3965}"/>
                    </a:ext>
                  </a:extLst>
                </p:cNvPr>
                <p:cNvSpPr/>
                <p:nvPr/>
              </p:nvSpPr>
              <p:spPr>
                <a:xfrm>
                  <a:off x="8764803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RedisUserRepository</a:t>
                  </a:r>
                  <a:endParaRPr lang="en-US" altLang="zh-CN" dirty="0"/>
                </a:p>
              </p:txBody>
            </p: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63E20ED1-73EF-4CE3-B5B9-0744338AF838}"/>
                    </a:ext>
                  </a:extLst>
                </p:cNvPr>
                <p:cNvGrpSpPr/>
                <p:nvPr/>
              </p:nvGrpSpPr>
              <p:grpSpPr>
                <a:xfrm>
                  <a:off x="8804535" y="3207084"/>
                  <a:ext cx="2969115" cy="357242"/>
                  <a:chOff x="8804535" y="3207084"/>
                  <a:chExt cx="2969115" cy="357242"/>
                </a:xfrm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650F77C-0654-4ED4-8FF2-C0AFF94E85BF}"/>
                      </a:ext>
                    </a:extLst>
                  </p:cNvPr>
                  <p:cNvSpPr/>
                  <p:nvPr/>
                </p:nvSpPr>
                <p:spPr>
                  <a:xfrm>
                    <a:off x="9794240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1A104B9-1902-4D3B-ADA2-501769681D2D}"/>
                      </a:ext>
                    </a:extLst>
                  </p:cNvPr>
                  <p:cNvSpPr/>
                  <p:nvPr/>
                </p:nvSpPr>
                <p:spPr>
                  <a:xfrm>
                    <a:off x="10783945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7AE32A8F-F6DC-4B47-8BE6-9B6A6BCB66F9}"/>
                      </a:ext>
                    </a:extLst>
                  </p:cNvPr>
                  <p:cNvSpPr/>
                  <p:nvPr/>
                </p:nvSpPr>
                <p:spPr>
                  <a:xfrm>
                    <a:off x="8804535" y="3207085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633E345-F4BB-4272-9C52-979BB9C6847D}"/>
                </a:ext>
              </a:extLst>
            </p:cNvPr>
            <p:cNvGrpSpPr/>
            <p:nvPr/>
          </p:nvGrpSpPr>
          <p:grpSpPr>
            <a:xfrm>
              <a:off x="9221279" y="5365549"/>
              <a:ext cx="1290546" cy="1267290"/>
              <a:chOff x="9221279" y="5365549"/>
              <a:chExt cx="1290546" cy="1267290"/>
            </a:xfrm>
          </p:grpSpPr>
          <p:sp>
            <p:nvSpPr>
              <p:cNvPr id="29" name="矩形: 折角 28">
                <a:extLst>
                  <a:ext uri="{FF2B5EF4-FFF2-40B4-BE49-F238E27FC236}">
                    <a16:creationId xmlns:a16="http://schemas.microsoft.com/office/drawing/2014/main" id="{9F71F512-C6D8-42DA-BC0E-BAE738760F69}"/>
                  </a:ext>
                </a:extLst>
              </p:cNvPr>
              <p:cNvSpPr/>
              <p:nvPr/>
            </p:nvSpPr>
            <p:spPr>
              <a:xfrm>
                <a:off x="9221279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测试信息实体</a:t>
                </a:r>
                <a:endParaRPr lang="en-US" altLang="zh-CN" sz="14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43F895-CBFF-4CEC-8AFD-75FE061E4467}"/>
                  </a:ext>
                </a:extLst>
              </p:cNvPr>
              <p:cNvSpPr/>
              <p:nvPr/>
            </p:nvSpPr>
            <p:spPr>
              <a:xfrm>
                <a:off x="9409352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4A15-A93A-42AD-A422-A5CF120DBD65}"/>
                  </a:ext>
                </a:extLst>
              </p:cNvPr>
              <p:cNvSpPr/>
              <p:nvPr/>
            </p:nvSpPr>
            <p:spPr>
              <a:xfrm>
                <a:off x="9408591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FFC705A-72E3-4E2B-B8F1-A0FCFFFBFDC8}"/>
                  </a:ext>
                </a:extLst>
              </p:cNvPr>
              <p:cNvSpPr/>
              <p:nvPr/>
            </p:nvSpPr>
            <p:spPr>
              <a:xfrm>
                <a:off x="9408591" y="6215763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E2C573E-5772-4CC6-A291-14B907820B72}"/>
                </a:ext>
              </a:extLst>
            </p:cNvPr>
            <p:cNvGrpSpPr/>
            <p:nvPr/>
          </p:nvGrpSpPr>
          <p:grpSpPr>
            <a:xfrm>
              <a:off x="3981823" y="5365549"/>
              <a:ext cx="1290546" cy="1267290"/>
              <a:chOff x="3981823" y="5365549"/>
              <a:chExt cx="1290546" cy="1267290"/>
            </a:xfrm>
          </p:grpSpPr>
          <p:sp>
            <p:nvSpPr>
              <p:cNvPr id="35" name="矩形: 折角 34">
                <a:extLst>
                  <a:ext uri="{FF2B5EF4-FFF2-40B4-BE49-F238E27FC236}">
                    <a16:creationId xmlns:a16="http://schemas.microsoft.com/office/drawing/2014/main" id="{1242229B-8F7B-4581-9371-20E53753C6EA}"/>
                  </a:ext>
                </a:extLst>
              </p:cNvPr>
              <p:cNvSpPr/>
              <p:nvPr/>
            </p:nvSpPr>
            <p:spPr>
              <a:xfrm>
                <a:off x="3981823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用户缓存实体</a:t>
                </a:r>
                <a:endParaRPr lang="en-US" altLang="zh-CN" sz="14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A99D68E-D5F1-4BFB-A583-00D70A9E7026}"/>
                  </a:ext>
                </a:extLst>
              </p:cNvPr>
              <p:cNvSpPr/>
              <p:nvPr/>
            </p:nvSpPr>
            <p:spPr>
              <a:xfrm>
                <a:off x="4169896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E80FB20-8F22-4808-BCD1-F82B18771B8A}"/>
                  </a:ext>
                </a:extLst>
              </p:cNvPr>
              <p:cNvSpPr/>
              <p:nvPr/>
            </p:nvSpPr>
            <p:spPr>
              <a:xfrm>
                <a:off x="4169135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测试</a:t>
                </a:r>
                <a:r>
                  <a:rPr lang="en-US" altLang="zh-CN" sz="1400" dirty="0"/>
                  <a:t>ID</a:t>
                </a:r>
                <a:r>
                  <a:rPr lang="zh-CN" altLang="en-US" sz="1400" dirty="0"/>
                  <a:t>表</a:t>
                </a:r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282997D-EBA1-40D1-B3D3-CDC461663944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 flipH="1">
              <a:off x="4627096" y="5058554"/>
              <a:ext cx="1468001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7F8FBBC-1F57-4A57-954C-81169596186D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>
              <a:off x="2326278" y="5058554"/>
              <a:ext cx="2300818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7ECC396-8F3B-428F-9B8F-97A33889F791}"/>
                </a:ext>
              </a:extLst>
            </p:cNvPr>
            <p:cNvCxnSpPr>
              <a:cxnSpLocks/>
              <a:stCxn id="18" idx="2"/>
              <a:endCxn id="29" idx="0"/>
            </p:cNvCxnSpPr>
            <p:nvPr/>
          </p:nvCxnSpPr>
          <p:spPr>
            <a:xfrm flipH="1">
              <a:off x="9866552" y="5058557"/>
              <a:ext cx="1" cy="3069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86C3DDF-F849-4F89-B02C-05FBE2595ADC}"/>
              </a:ext>
            </a:extLst>
          </p:cNvPr>
          <p:cNvGrpSpPr/>
          <p:nvPr/>
        </p:nvGrpSpPr>
        <p:grpSpPr>
          <a:xfrm>
            <a:off x="6114685" y="2876783"/>
            <a:ext cx="5276156" cy="843281"/>
            <a:chOff x="5652568" y="2803935"/>
            <a:chExt cx="5276156" cy="84328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114D8E2-5FFB-4555-ABEA-4EAD4E7051C3}"/>
                </a:ext>
              </a:extLst>
            </p:cNvPr>
            <p:cNvGrpSpPr/>
            <p:nvPr/>
          </p:nvGrpSpPr>
          <p:grpSpPr>
            <a:xfrm>
              <a:off x="8876848" y="2803935"/>
              <a:ext cx="2051876" cy="843281"/>
              <a:chOff x="6248722" y="1934991"/>
              <a:chExt cx="2051876" cy="843281"/>
            </a:xfrm>
          </p:grpSpPr>
          <p:sp>
            <p:nvSpPr>
              <p:cNvPr id="51" name="矩形: 折角 50">
                <a:extLst>
                  <a:ext uri="{FF2B5EF4-FFF2-40B4-BE49-F238E27FC236}">
                    <a16:creationId xmlns:a16="http://schemas.microsoft.com/office/drawing/2014/main" id="{07B7DB55-6F98-43B9-BA86-CB690BB1587F}"/>
                  </a:ext>
                </a:extLst>
              </p:cNvPr>
              <p:cNvSpPr/>
              <p:nvPr/>
            </p:nvSpPr>
            <p:spPr>
              <a:xfrm>
                <a:off x="6248722" y="1934991"/>
                <a:ext cx="2051876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UserRepository</a:t>
                </a:r>
                <a:endParaRPr lang="en-US" altLang="zh-CN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2C3FE15-C369-4AD0-ABA4-F6B2FD528EED}"/>
                  </a:ext>
                </a:extLst>
              </p:cNvPr>
              <p:cNvGrpSpPr/>
              <p:nvPr/>
            </p:nvGrpSpPr>
            <p:grpSpPr>
              <a:xfrm>
                <a:off x="6284956" y="1999389"/>
                <a:ext cx="1979408" cy="357242"/>
                <a:chOff x="8804535" y="3207084"/>
                <a:chExt cx="1979408" cy="357242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BB78B79-A9B5-4B75-8223-63C7F4143BCA}"/>
                    </a:ext>
                  </a:extLst>
                </p:cNvPr>
                <p:cNvSpPr/>
                <p:nvPr/>
              </p:nvSpPr>
              <p:spPr>
                <a:xfrm>
                  <a:off x="9794238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查询用户缓存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6849DFE7-FFF0-454B-9573-BEE0E3A985A8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写入用户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8A64C97-70AC-4EC0-9544-1A62495EABB5}"/>
                </a:ext>
              </a:extLst>
            </p:cNvPr>
            <p:cNvGrpSpPr/>
            <p:nvPr/>
          </p:nvGrpSpPr>
          <p:grpSpPr>
            <a:xfrm>
              <a:off x="5652568" y="2803935"/>
              <a:ext cx="3224280" cy="843281"/>
              <a:chOff x="8764803" y="3142684"/>
              <a:chExt cx="3224280" cy="843281"/>
            </a:xfrm>
          </p:grpSpPr>
          <p:sp>
            <p:nvSpPr>
              <p:cNvPr id="62" name="矩形: 折角 61">
                <a:extLst>
                  <a:ext uri="{FF2B5EF4-FFF2-40B4-BE49-F238E27FC236}">
                    <a16:creationId xmlns:a16="http://schemas.microsoft.com/office/drawing/2014/main" id="{E239F23F-F389-4B42-8613-FCD44FD22166}"/>
                  </a:ext>
                </a:extLst>
              </p:cNvPr>
              <p:cNvSpPr/>
              <p:nvPr/>
            </p:nvSpPr>
            <p:spPr>
              <a:xfrm>
                <a:off x="8764803" y="3142684"/>
                <a:ext cx="3224280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TestRepository</a:t>
                </a:r>
                <a:endParaRPr lang="en-US" altLang="zh-CN" dirty="0"/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63239CBB-0712-40C4-8501-80710440C0EB}"/>
                  </a:ext>
                </a:extLst>
              </p:cNvPr>
              <p:cNvGrpSpPr/>
              <p:nvPr/>
            </p:nvGrpSpPr>
            <p:grpSpPr>
              <a:xfrm>
                <a:off x="8804535" y="3207084"/>
                <a:ext cx="3143908" cy="357242"/>
                <a:chOff x="8804535" y="3207084"/>
                <a:chExt cx="3143908" cy="357242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31C0E25D-9C54-42CC-9B00-728C906DD6ED}"/>
                    </a:ext>
                  </a:extLst>
                </p:cNvPr>
                <p:cNvSpPr/>
                <p:nvPr/>
              </p:nvSpPr>
              <p:spPr>
                <a:xfrm>
                  <a:off x="9794240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18D54800-496C-438D-92E7-71605B0A6651}"/>
                    </a:ext>
                  </a:extLst>
                </p:cNvPr>
                <p:cNvSpPr/>
                <p:nvPr/>
              </p:nvSpPr>
              <p:spPr>
                <a:xfrm>
                  <a:off x="10783945" y="3207084"/>
                  <a:ext cx="1164498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验证用户权限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findByIDAndUser</a:t>
                  </a:r>
                  <a:endParaRPr lang="zh-CN" altLang="en-US" sz="1050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360CF5A-832A-4E18-8C55-1E5A01CC83BB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9ECBBDD-C12E-45C2-86BD-DFD9273E6405}"/>
              </a:ext>
            </a:extLst>
          </p:cNvPr>
          <p:cNvGrpSpPr/>
          <p:nvPr/>
        </p:nvGrpSpPr>
        <p:grpSpPr>
          <a:xfrm>
            <a:off x="2819320" y="1492451"/>
            <a:ext cx="3048577" cy="843281"/>
            <a:chOff x="8764803" y="3142684"/>
            <a:chExt cx="3048577" cy="843281"/>
          </a:xfrm>
        </p:grpSpPr>
        <p:sp>
          <p:nvSpPr>
            <p:cNvPr id="72" name="矩形: 折角 71">
              <a:extLst>
                <a:ext uri="{FF2B5EF4-FFF2-40B4-BE49-F238E27FC236}">
                  <a16:creationId xmlns:a16="http://schemas.microsoft.com/office/drawing/2014/main" id="{A68C4FCE-E695-4FB5-B380-97D421038C4B}"/>
                </a:ext>
              </a:extLst>
            </p:cNvPr>
            <p:cNvSpPr/>
            <p:nvPr/>
          </p:nvSpPr>
          <p:spPr>
            <a:xfrm>
              <a:off x="8764803" y="3142684"/>
              <a:ext cx="3048577" cy="843281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FileRepository</a:t>
              </a:r>
              <a:endParaRPr lang="en-US" altLang="zh-CN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1530858-D044-4636-AAA8-6714726740E9}"/>
                </a:ext>
              </a:extLst>
            </p:cNvPr>
            <p:cNvGrpSpPr/>
            <p:nvPr/>
          </p:nvGrpSpPr>
          <p:grpSpPr>
            <a:xfrm>
              <a:off x="8804535" y="3207084"/>
              <a:ext cx="2969115" cy="357242"/>
              <a:chOff x="8804535" y="3207084"/>
              <a:chExt cx="2969115" cy="357242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12074D3-9C32-4A5A-8769-6BC422228CE1}"/>
                  </a:ext>
                </a:extLst>
              </p:cNvPr>
              <p:cNvSpPr/>
              <p:nvPr/>
            </p:nvSpPr>
            <p:spPr>
              <a:xfrm>
                <a:off x="9794240" y="3207084"/>
                <a:ext cx="989705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删除用户缓存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delete</a:t>
                </a:r>
                <a:endParaRPr lang="zh-CN" altLang="en-US" sz="1050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CC21AEF-C79A-41A4-8A3B-C6ADCB45B5E8}"/>
                  </a:ext>
                </a:extLst>
              </p:cNvPr>
              <p:cNvSpPr/>
              <p:nvPr/>
            </p:nvSpPr>
            <p:spPr>
              <a:xfrm>
                <a:off x="10783945" y="3207084"/>
                <a:ext cx="989705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查询用户缓存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 err="1"/>
                  <a:t>findByID</a:t>
                </a:r>
                <a:endParaRPr lang="zh-CN" altLang="en-US" sz="1050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59F755C-823E-4391-89E8-4B8BFF725086}"/>
                  </a:ext>
                </a:extLst>
              </p:cNvPr>
              <p:cNvSpPr/>
              <p:nvPr/>
            </p:nvSpPr>
            <p:spPr>
              <a:xfrm>
                <a:off x="8804535" y="3207085"/>
                <a:ext cx="989705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写入文件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save</a:t>
                </a:r>
                <a:endParaRPr lang="zh-CN" altLang="en-US" sz="1050" dirty="0"/>
              </a:p>
            </p:txBody>
          </p:sp>
        </p:grp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B4C79BB-E2AD-4847-A5CC-125C8BB1C8A0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 flipV="1">
            <a:off x="6095097" y="3720064"/>
            <a:ext cx="1631728" cy="495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87744A-1F26-460B-A8BA-11A9B1747F2F}"/>
              </a:ext>
            </a:extLst>
          </p:cNvPr>
          <p:cNvCxnSpPr>
            <a:cxnSpLocks/>
            <a:stCxn id="13" idx="0"/>
            <a:endCxn id="62" idx="2"/>
          </p:cNvCxnSpPr>
          <p:nvPr/>
        </p:nvCxnSpPr>
        <p:spPr>
          <a:xfrm flipV="1">
            <a:off x="2326278" y="3720064"/>
            <a:ext cx="5400547" cy="495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DCE524D-1703-4020-820B-35C44FABF176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V="1">
            <a:off x="9866553" y="3720064"/>
            <a:ext cx="498350" cy="49521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54E7427-A541-4435-A4C8-E31F9407CB50}"/>
              </a:ext>
            </a:extLst>
          </p:cNvPr>
          <p:cNvCxnSpPr>
            <a:cxnSpLocks/>
            <a:stCxn id="5" idx="0"/>
            <a:endCxn id="51" idx="2"/>
          </p:cNvCxnSpPr>
          <p:nvPr/>
        </p:nvCxnSpPr>
        <p:spPr>
          <a:xfrm flipV="1">
            <a:off x="6095097" y="3720064"/>
            <a:ext cx="4269806" cy="495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76F910D0-D9EE-4838-9B2A-00B79259D743}"/>
              </a:ext>
            </a:extLst>
          </p:cNvPr>
          <p:cNvCxnSpPr>
            <a:stCxn id="62" idx="2"/>
            <a:endCxn id="51" idx="2"/>
          </p:cNvCxnSpPr>
          <p:nvPr/>
        </p:nvCxnSpPr>
        <p:spPr>
          <a:xfrm rot="16200000" flipH="1">
            <a:off x="9045864" y="2401025"/>
            <a:ext cx="12700" cy="26380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385</Words>
  <Application>Microsoft Office PowerPoint</Application>
  <PresentationFormat>宽屏</PresentationFormat>
  <Paragraphs>185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ServiceCenter</vt:lpstr>
      <vt:lpstr>层次结构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ServiceCenter</dc:title>
  <dc:creator>Yin Daheng</dc:creator>
  <cp:lastModifiedBy>Yin Daheng</cp:lastModifiedBy>
  <cp:revision>10</cp:revision>
  <dcterms:created xsi:type="dcterms:W3CDTF">2020-05-04T02:39:21Z</dcterms:created>
  <dcterms:modified xsi:type="dcterms:W3CDTF">2020-05-04T03:25:23Z</dcterms:modified>
</cp:coreProperties>
</file>