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12275" cy="3438525"/>
  <p:notesSz cx="6858000" cy="9144000"/>
  <p:defaultTextStyle>
    <a:defPPr>
      <a:defRPr lang="zh-CN"/>
    </a:defPPr>
    <a:lvl1pPr marL="0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1pPr>
    <a:lvl2pPr marL="353507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2pPr>
    <a:lvl3pPr marL="707014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3pPr>
    <a:lvl4pPr marL="1060521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4pPr>
    <a:lvl5pPr marL="1414028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5pPr>
    <a:lvl6pPr marL="1767535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6pPr>
    <a:lvl7pPr marL="2121042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7pPr>
    <a:lvl8pPr marL="2474549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8pPr>
    <a:lvl9pPr marL="2828056" algn="l" defTabSz="707014" rtl="0" eaLnBrk="1" latinLnBrk="0" hangingPunct="1">
      <a:defRPr sz="13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2248" y="2136"/>
      </p:cViewPr>
      <p:guideLst>
        <p:guide orient="horz" pos="1083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35" y="562740"/>
            <a:ext cx="6984206" cy="1197116"/>
          </a:xfrm>
        </p:spPr>
        <p:txBody>
          <a:bodyPr anchor="b"/>
          <a:lstStyle>
            <a:lvl1pPr algn="ctr">
              <a:defRPr sz="3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1806022"/>
            <a:ext cx="6984206" cy="830181"/>
          </a:xfrm>
        </p:spPr>
        <p:txBody>
          <a:bodyPr/>
          <a:lstStyle>
            <a:lvl1pPr marL="0" indent="0" algn="ctr">
              <a:buNone/>
              <a:defRPr sz="1203"/>
            </a:lvl1pPr>
            <a:lvl2pPr marL="229240" indent="0" algn="ctr">
              <a:buNone/>
              <a:defRPr sz="1003"/>
            </a:lvl2pPr>
            <a:lvl3pPr marL="458480" indent="0" algn="ctr">
              <a:buNone/>
              <a:defRPr sz="903"/>
            </a:lvl3pPr>
            <a:lvl4pPr marL="687720" indent="0" algn="ctr">
              <a:buNone/>
              <a:defRPr sz="802"/>
            </a:lvl4pPr>
            <a:lvl5pPr marL="916960" indent="0" algn="ctr">
              <a:buNone/>
              <a:defRPr sz="802"/>
            </a:lvl5pPr>
            <a:lvl6pPr marL="1146200" indent="0" algn="ctr">
              <a:buNone/>
              <a:defRPr sz="802"/>
            </a:lvl6pPr>
            <a:lvl7pPr marL="1375440" indent="0" algn="ctr">
              <a:buNone/>
              <a:defRPr sz="802"/>
            </a:lvl7pPr>
            <a:lvl8pPr marL="1604681" indent="0" algn="ctr">
              <a:buNone/>
              <a:defRPr sz="802"/>
            </a:lvl8pPr>
            <a:lvl9pPr marL="1833921" indent="0" algn="ctr">
              <a:buNone/>
              <a:defRPr sz="80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1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183070"/>
            <a:ext cx="2007959" cy="29139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19" y="183070"/>
            <a:ext cx="5907474" cy="291399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9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94" y="-149342"/>
            <a:ext cx="9054164" cy="35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857244"/>
            <a:ext cx="8031837" cy="1430331"/>
          </a:xfrm>
        </p:spPr>
        <p:txBody>
          <a:bodyPr anchor="b"/>
          <a:lstStyle>
            <a:lvl1pPr>
              <a:defRPr sz="300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2301106"/>
            <a:ext cx="8031837" cy="752177"/>
          </a:xfrm>
        </p:spPr>
        <p:txBody>
          <a:bodyPr/>
          <a:lstStyle>
            <a:lvl1pPr marL="0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1pPr>
            <a:lvl2pPr marL="229240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2pPr>
            <a:lvl3pPr marL="458480" indent="0">
              <a:buNone/>
              <a:defRPr sz="903">
                <a:solidFill>
                  <a:schemeClr val="tx1">
                    <a:tint val="75000"/>
                  </a:schemeClr>
                </a:solidFill>
              </a:defRPr>
            </a:lvl3pPr>
            <a:lvl4pPr marL="687720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4pPr>
            <a:lvl5pPr marL="916960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5pPr>
            <a:lvl6pPr marL="1146200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6pPr>
            <a:lvl7pPr marL="1375440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7pPr>
            <a:lvl8pPr marL="1604681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8pPr>
            <a:lvl9pPr marL="1833921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915348"/>
            <a:ext cx="3957717" cy="21817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915348"/>
            <a:ext cx="3957717" cy="21817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6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183070"/>
            <a:ext cx="8031837" cy="6646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2" y="842917"/>
            <a:ext cx="3939528" cy="413100"/>
          </a:xfrm>
        </p:spPr>
        <p:txBody>
          <a:bodyPr anchor="b"/>
          <a:lstStyle>
            <a:lvl1pPr marL="0" indent="0">
              <a:buNone/>
              <a:defRPr sz="1203" b="1"/>
            </a:lvl1pPr>
            <a:lvl2pPr marL="229240" indent="0">
              <a:buNone/>
              <a:defRPr sz="1003" b="1"/>
            </a:lvl2pPr>
            <a:lvl3pPr marL="458480" indent="0">
              <a:buNone/>
              <a:defRPr sz="903" b="1"/>
            </a:lvl3pPr>
            <a:lvl4pPr marL="687720" indent="0">
              <a:buNone/>
              <a:defRPr sz="802" b="1"/>
            </a:lvl4pPr>
            <a:lvl5pPr marL="916960" indent="0">
              <a:buNone/>
              <a:defRPr sz="802" b="1"/>
            </a:lvl5pPr>
            <a:lvl6pPr marL="1146200" indent="0">
              <a:buNone/>
              <a:defRPr sz="802" b="1"/>
            </a:lvl6pPr>
            <a:lvl7pPr marL="1375440" indent="0">
              <a:buNone/>
              <a:defRPr sz="802" b="1"/>
            </a:lvl7pPr>
            <a:lvl8pPr marL="1604681" indent="0">
              <a:buNone/>
              <a:defRPr sz="802" b="1"/>
            </a:lvl8pPr>
            <a:lvl9pPr marL="1833921" indent="0">
              <a:buNone/>
              <a:defRPr sz="80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2" y="1256017"/>
            <a:ext cx="3939528" cy="18474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39" y="842917"/>
            <a:ext cx="3958930" cy="413100"/>
          </a:xfrm>
        </p:spPr>
        <p:txBody>
          <a:bodyPr anchor="b"/>
          <a:lstStyle>
            <a:lvl1pPr marL="0" indent="0">
              <a:buNone/>
              <a:defRPr sz="1203" b="1"/>
            </a:lvl1pPr>
            <a:lvl2pPr marL="229240" indent="0">
              <a:buNone/>
              <a:defRPr sz="1003" b="1"/>
            </a:lvl2pPr>
            <a:lvl3pPr marL="458480" indent="0">
              <a:buNone/>
              <a:defRPr sz="903" b="1"/>
            </a:lvl3pPr>
            <a:lvl4pPr marL="687720" indent="0">
              <a:buNone/>
              <a:defRPr sz="802" b="1"/>
            </a:lvl4pPr>
            <a:lvl5pPr marL="916960" indent="0">
              <a:buNone/>
              <a:defRPr sz="802" b="1"/>
            </a:lvl5pPr>
            <a:lvl6pPr marL="1146200" indent="0">
              <a:buNone/>
              <a:defRPr sz="802" b="1"/>
            </a:lvl6pPr>
            <a:lvl7pPr marL="1375440" indent="0">
              <a:buNone/>
              <a:defRPr sz="802" b="1"/>
            </a:lvl7pPr>
            <a:lvl8pPr marL="1604681" indent="0">
              <a:buNone/>
              <a:defRPr sz="802" b="1"/>
            </a:lvl8pPr>
            <a:lvl9pPr marL="1833921" indent="0">
              <a:buNone/>
              <a:defRPr sz="80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39" y="1256017"/>
            <a:ext cx="3958930" cy="18474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0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9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29235"/>
            <a:ext cx="3003451" cy="802323"/>
          </a:xfrm>
        </p:spPr>
        <p:txBody>
          <a:bodyPr anchor="b"/>
          <a:lstStyle>
            <a:lvl1pPr>
              <a:defRPr sz="16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495084"/>
            <a:ext cx="4714339" cy="2443581"/>
          </a:xfrm>
        </p:spPr>
        <p:txBody>
          <a:bodyPr/>
          <a:lstStyle>
            <a:lvl1pPr>
              <a:defRPr sz="1604"/>
            </a:lvl1pPr>
            <a:lvl2pPr>
              <a:defRPr sz="1404"/>
            </a:lvl2pPr>
            <a:lvl3pPr>
              <a:defRPr sz="1203"/>
            </a:lvl3pPr>
            <a:lvl4pPr>
              <a:defRPr sz="1003"/>
            </a:lvl4pPr>
            <a:lvl5pPr>
              <a:defRPr sz="1003"/>
            </a:lvl5pPr>
            <a:lvl6pPr>
              <a:defRPr sz="1003"/>
            </a:lvl6pPr>
            <a:lvl7pPr>
              <a:defRPr sz="1003"/>
            </a:lvl7pPr>
            <a:lvl8pPr>
              <a:defRPr sz="1003"/>
            </a:lvl8pPr>
            <a:lvl9pPr>
              <a:defRPr sz="100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031557"/>
            <a:ext cx="3003451" cy="1911088"/>
          </a:xfrm>
        </p:spPr>
        <p:txBody>
          <a:bodyPr/>
          <a:lstStyle>
            <a:lvl1pPr marL="0" indent="0">
              <a:buNone/>
              <a:defRPr sz="802"/>
            </a:lvl1pPr>
            <a:lvl2pPr marL="229240" indent="0">
              <a:buNone/>
              <a:defRPr sz="702"/>
            </a:lvl2pPr>
            <a:lvl3pPr marL="458480" indent="0">
              <a:buNone/>
              <a:defRPr sz="602"/>
            </a:lvl3pPr>
            <a:lvl4pPr marL="687720" indent="0">
              <a:buNone/>
              <a:defRPr sz="501"/>
            </a:lvl4pPr>
            <a:lvl5pPr marL="916960" indent="0">
              <a:buNone/>
              <a:defRPr sz="501"/>
            </a:lvl5pPr>
            <a:lvl6pPr marL="1146200" indent="0">
              <a:buNone/>
              <a:defRPr sz="501"/>
            </a:lvl6pPr>
            <a:lvl7pPr marL="1375440" indent="0">
              <a:buNone/>
              <a:defRPr sz="501"/>
            </a:lvl7pPr>
            <a:lvl8pPr marL="1604681" indent="0">
              <a:buNone/>
              <a:defRPr sz="501"/>
            </a:lvl8pPr>
            <a:lvl9pPr marL="1833921" indent="0">
              <a:buNone/>
              <a:defRPr sz="50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4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29235"/>
            <a:ext cx="3003451" cy="802323"/>
          </a:xfrm>
        </p:spPr>
        <p:txBody>
          <a:bodyPr anchor="b"/>
          <a:lstStyle>
            <a:lvl1pPr>
              <a:defRPr sz="16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495084"/>
            <a:ext cx="4714339" cy="2443581"/>
          </a:xfrm>
        </p:spPr>
        <p:txBody>
          <a:bodyPr anchor="t"/>
          <a:lstStyle>
            <a:lvl1pPr marL="0" indent="0">
              <a:buNone/>
              <a:defRPr sz="1604"/>
            </a:lvl1pPr>
            <a:lvl2pPr marL="229240" indent="0">
              <a:buNone/>
              <a:defRPr sz="1404"/>
            </a:lvl2pPr>
            <a:lvl3pPr marL="458480" indent="0">
              <a:buNone/>
              <a:defRPr sz="1203"/>
            </a:lvl3pPr>
            <a:lvl4pPr marL="687720" indent="0">
              <a:buNone/>
              <a:defRPr sz="1003"/>
            </a:lvl4pPr>
            <a:lvl5pPr marL="916960" indent="0">
              <a:buNone/>
              <a:defRPr sz="1003"/>
            </a:lvl5pPr>
            <a:lvl6pPr marL="1146200" indent="0">
              <a:buNone/>
              <a:defRPr sz="1003"/>
            </a:lvl6pPr>
            <a:lvl7pPr marL="1375440" indent="0">
              <a:buNone/>
              <a:defRPr sz="1003"/>
            </a:lvl7pPr>
            <a:lvl8pPr marL="1604681" indent="0">
              <a:buNone/>
              <a:defRPr sz="1003"/>
            </a:lvl8pPr>
            <a:lvl9pPr marL="1833921" indent="0">
              <a:buNone/>
              <a:defRPr sz="100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031557"/>
            <a:ext cx="3003451" cy="1911088"/>
          </a:xfrm>
        </p:spPr>
        <p:txBody>
          <a:bodyPr/>
          <a:lstStyle>
            <a:lvl1pPr marL="0" indent="0">
              <a:buNone/>
              <a:defRPr sz="802"/>
            </a:lvl1pPr>
            <a:lvl2pPr marL="229240" indent="0">
              <a:buNone/>
              <a:defRPr sz="702"/>
            </a:lvl2pPr>
            <a:lvl3pPr marL="458480" indent="0">
              <a:buNone/>
              <a:defRPr sz="602"/>
            </a:lvl3pPr>
            <a:lvl4pPr marL="687720" indent="0">
              <a:buNone/>
              <a:defRPr sz="501"/>
            </a:lvl4pPr>
            <a:lvl5pPr marL="916960" indent="0">
              <a:buNone/>
              <a:defRPr sz="501"/>
            </a:lvl5pPr>
            <a:lvl6pPr marL="1146200" indent="0">
              <a:buNone/>
              <a:defRPr sz="501"/>
            </a:lvl6pPr>
            <a:lvl7pPr marL="1375440" indent="0">
              <a:buNone/>
              <a:defRPr sz="501"/>
            </a:lvl7pPr>
            <a:lvl8pPr marL="1604681" indent="0">
              <a:buNone/>
              <a:defRPr sz="501"/>
            </a:lvl8pPr>
            <a:lvl9pPr marL="1833921" indent="0">
              <a:buNone/>
              <a:defRPr sz="50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8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183070"/>
            <a:ext cx="8031837" cy="66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915348"/>
            <a:ext cx="8031837" cy="218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3187003"/>
            <a:ext cx="2095262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F97B-E638-4D01-8FDF-BA26135DCC3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3187003"/>
            <a:ext cx="3142893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3187003"/>
            <a:ext cx="2095262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3A0C-78E7-4BB5-9772-D860EB69E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7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4" r:id="rId12"/>
  </p:sldLayoutIdLst>
  <p:txStyles>
    <p:titleStyle>
      <a:lvl1pPr algn="l" defTabSz="458480" rtl="0" eaLnBrk="1" latinLnBrk="0" hangingPunct="1">
        <a:lnSpc>
          <a:spcPct val="90000"/>
        </a:lnSpc>
        <a:spcBef>
          <a:spcPct val="0"/>
        </a:spcBef>
        <a:buNone/>
        <a:defRPr sz="22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620" indent="-114620" algn="l" defTabSz="4584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4386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203" kern="1200">
          <a:solidFill>
            <a:schemeClr val="tx1"/>
          </a:solidFill>
          <a:latin typeface="+mn-lt"/>
          <a:ea typeface="+mn-ea"/>
          <a:cs typeface="+mn-cs"/>
        </a:defRPr>
      </a:lvl2pPr>
      <a:lvl3pPr marL="57310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3pPr>
      <a:lvl4pPr marL="80234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103158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26082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490061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719301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948541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924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2pPr>
      <a:lvl3pPr marL="45848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68772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91696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14620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37544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604681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833921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" y="22853"/>
            <a:ext cx="9265920" cy="34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1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吴向臣</dc:creator>
  <cp:lastModifiedBy>吴向臣</cp:lastModifiedBy>
  <cp:revision>22</cp:revision>
  <dcterms:created xsi:type="dcterms:W3CDTF">2024-12-02T02:50:28Z</dcterms:created>
  <dcterms:modified xsi:type="dcterms:W3CDTF">2024-12-04T10:14:12Z</dcterms:modified>
</cp:coreProperties>
</file>