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</p:sldIdLst>
  <p:sldSz cx="9312275" cy="3259138"/>
  <p:notesSz cx="6858000" cy="9144000"/>
  <p:defaultTextStyle>
    <a:defPPr>
      <a:defRPr lang="zh-CN"/>
    </a:defPPr>
    <a:lvl1pPr marL="0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267071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534143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801215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068286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1335358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1602429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1869501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2136573" algn="l" defTabSz="534143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044" y="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ForkEntropy_ESE&#25237;&#31295;\&#20195;&#30721;\ForkEntropyCodeReview\Added_RQ1_RQ2_R_Code\data\RmsePredictedResults.xlsb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ForkEntropy_ESE&#25237;&#31295;\&#20195;&#30721;\ForkEntropyCodeReview\Added_RQ1_RQ2_R_Code\data\RmseResults.xlsb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44689087110662"/>
          <c:y val="0.13378388365482743"/>
          <c:w val="0.88870865765506157"/>
          <c:h val="0.69211572297161861"/>
        </c:manualLayout>
      </c:layout>
      <c:lineChart>
        <c:grouping val="standard"/>
        <c:varyColors val="0"/>
        <c:ser>
          <c:idx val="0"/>
          <c:order val="0"/>
          <c:tx>
            <c:strRef>
              <c:f>Linear_ExtendASE_chapter2_ALL50!$B$1</c:f>
              <c:strCache>
                <c:ptCount val="1"/>
                <c:pt idx="0">
                  <c:v>numIntegratedCommits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Linear_ExtendASE_chapter2_ALL50!$A$2:$A$21</c15:sqref>
                  </c15:fullRef>
                </c:ext>
              </c:extLst>
              <c:f>Linear_ExtendASE_chapter2_ALL50!$A$2:$A$21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Linear_ExtendASE_chapter2_ALL50!$B$2:$B$26</c15:sqref>
                  </c15:fullRef>
                </c:ext>
              </c:extLst>
              <c:f>Linear_ExtendASE_chapter2_ALL50!$B$2:$B$21</c:f>
              <c:numCache>
                <c:formatCode>General</c:formatCode>
                <c:ptCount val="20"/>
                <c:pt idx="0">
                  <c:v>1.2684372993930431</c:v>
                </c:pt>
                <c:pt idx="1">
                  <c:v>1.12640037136163</c:v>
                </c:pt>
                <c:pt idx="2">
                  <c:v>1.075851723075649</c:v>
                </c:pt>
                <c:pt idx="3">
                  <c:v>1.05505629221248</c:v>
                </c:pt>
                <c:pt idx="4">
                  <c:v>1.0175882733131421</c:v>
                </c:pt>
                <c:pt idx="5">
                  <c:v>1.0071109924339929</c:v>
                </c:pt>
                <c:pt idx="6">
                  <c:v>1.016215265050596</c:v>
                </c:pt>
                <c:pt idx="7">
                  <c:v>1.0054431270297699</c:v>
                </c:pt>
                <c:pt idx="8">
                  <c:v>1.029358806636727</c:v>
                </c:pt>
                <c:pt idx="9">
                  <c:v>1.055489609410392</c:v>
                </c:pt>
                <c:pt idx="10">
                  <c:v>1.00235847733371</c:v>
                </c:pt>
                <c:pt idx="11">
                  <c:v>0.93873708622204743</c:v>
                </c:pt>
                <c:pt idx="12">
                  <c:v>0.94002103270901893</c:v>
                </c:pt>
                <c:pt idx="13">
                  <c:v>0.86499459375665388</c:v>
                </c:pt>
                <c:pt idx="14">
                  <c:v>0.81845011271139989</c:v>
                </c:pt>
                <c:pt idx="15">
                  <c:v>0.8010033509551292</c:v>
                </c:pt>
                <c:pt idx="16">
                  <c:v>0.6606657676461658</c:v>
                </c:pt>
                <c:pt idx="17">
                  <c:v>0.59908686919282972</c:v>
                </c:pt>
                <c:pt idx="18">
                  <c:v>0.55340144134493652</c:v>
                </c:pt>
                <c:pt idx="19">
                  <c:v>0.5024969000266587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0FF-4734-A154-7CCF17BA907D}"/>
            </c:ext>
          </c:extLst>
        </c:ser>
        <c:ser>
          <c:idx val="1"/>
          <c:order val="1"/>
          <c:tx>
            <c:strRef>
              <c:f>Linear_ExtendASE_chapter2_ALL50!$C$1</c:f>
              <c:strCache>
                <c:ptCount val="1"/>
                <c:pt idx="0">
                  <c:v>ratioMergedPrs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Linear_ExtendASE_chapter2_ALL50!$A$2:$A$21</c15:sqref>
                  </c15:fullRef>
                </c:ext>
              </c:extLst>
              <c:f>Linear_ExtendASE_chapter2_ALL50!$A$2:$A$21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Linear_ExtendASE_chapter2_ALL50!$C$2:$C$21</c15:sqref>
                  </c15:fullRef>
                </c:ext>
              </c:extLst>
              <c:f>Linear_ExtendASE_chapter2_ALL50!$C$2:$C$21</c:f>
              <c:numCache>
                <c:formatCode>General</c:formatCode>
                <c:ptCount val="20"/>
                <c:pt idx="0">
                  <c:v>1.1220415196974101</c:v>
                </c:pt>
                <c:pt idx="1">
                  <c:v>1.00188587115063</c:v>
                </c:pt>
                <c:pt idx="2">
                  <c:v>0.94205947799748846</c:v>
                </c:pt>
                <c:pt idx="3">
                  <c:v>0.91969044727780902</c:v>
                </c:pt>
                <c:pt idx="4">
                  <c:v>0.89679861151326434</c:v>
                </c:pt>
                <c:pt idx="5">
                  <c:v>0.9165602263735475</c:v>
                </c:pt>
                <c:pt idx="6">
                  <c:v>0.91424120886937321</c:v>
                </c:pt>
                <c:pt idx="7">
                  <c:v>0.88943454164586733</c:v>
                </c:pt>
                <c:pt idx="8">
                  <c:v>0.87953341283593134</c:v>
                </c:pt>
                <c:pt idx="9">
                  <c:v>0.87466098967277994</c:v>
                </c:pt>
                <c:pt idx="10">
                  <c:v>0.84717907211822929</c:v>
                </c:pt>
                <c:pt idx="11">
                  <c:v>0.82791746427867752</c:v>
                </c:pt>
                <c:pt idx="12">
                  <c:v>0.82132754535117825</c:v>
                </c:pt>
                <c:pt idx="13">
                  <c:v>0.78358903358047516</c:v>
                </c:pt>
                <c:pt idx="14">
                  <c:v>0.78220108045929315</c:v>
                </c:pt>
                <c:pt idx="15">
                  <c:v>0.83110689250535896</c:v>
                </c:pt>
                <c:pt idx="16">
                  <c:v>0.81379029837694505</c:v>
                </c:pt>
                <c:pt idx="17">
                  <c:v>0.70698951040646951</c:v>
                </c:pt>
                <c:pt idx="18">
                  <c:v>0.66355304924675262</c:v>
                </c:pt>
                <c:pt idx="19">
                  <c:v>0.72573920104985479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0FF-4734-A154-7CCF17BA907D}"/>
            </c:ext>
          </c:extLst>
        </c:ser>
        <c:ser>
          <c:idx val="2"/>
          <c:order val="2"/>
          <c:tx>
            <c:strRef>
              <c:f>Linear_ExtendASE_chapter2_ALL50!$D$1</c:f>
              <c:strCache>
                <c:ptCount val="1"/>
                <c:pt idx="0">
                  <c:v>numBugReportIssues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Linear_ExtendASE_chapter2_ALL50!$A$2:$A$21</c15:sqref>
                  </c15:fullRef>
                </c:ext>
              </c:extLst>
              <c:f>Linear_ExtendASE_chapter2_ALL50!$A$2:$A$21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Linear_ExtendASE_chapter2_ALL50!$D$2:$D$26</c15:sqref>
                  </c15:fullRef>
                </c:ext>
              </c:extLst>
              <c:f>Linear_ExtendASE_chapter2_ALL50!$D$2:$D$21</c:f>
              <c:numCache>
                <c:formatCode>General</c:formatCode>
                <c:ptCount val="20"/>
                <c:pt idx="0">
                  <c:v>1.871379264655372</c:v>
                </c:pt>
                <c:pt idx="1">
                  <c:v>1.5904326607244019</c:v>
                </c:pt>
                <c:pt idx="2">
                  <c:v>1.5080991612687951</c:v>
                </c:pt>
                <c:pt idx="3">
                  <c:v>1.4978764439512939</c:v>
                </c:pt>
                <c:pt idx="4">
                  <c:v>1.480106763903791</c:v>
                </c:pt>
                <c:pt idx="5">
                  <c:v>1.477371168273754</c:v>
                </c:pt>
                <c:pt idx="6">
                  <c:v>1.478533427381858</c:v>
                </c:pt>
                <c:pt idx="7">
                  <c:v>1.4747314058938059</c:v>
                </c:pt>
                <c:pt idx="8">
                  <c:v>1.457379715637501</c:v>
                </c:pt>
                <c:pt idx="9">
                  <c:v>1.484179301800133</c:v>
                </c:pt>
                <c:pt idx="10">
                  <c:v>1.4966584425596341</c:v>
                </c:pt>
                <c:pt idx="11">
                  <c:v>1.4991726377577159</c:v>
                </c:pt>
                <c:pt idx="12">
                  <c:v>1.5252592818136419</c:v>
                </c:pt>
                <c:pt idx="13">
                  <c:v>1.5084089864611041</c:v>
                </c:pt>
                <c:pt idx="14">
                  <c:v>1.460172572920327</c:v>
                </c:pt>
                <c:pt idx="15">
                  <c:v>1.4944601165192331</c:v>
                </c:pt>
                <c:pt idx="16">
                  <c:v>1.4195539734631599</c:v>
                </c:pt>
                <c:pt idx="17">
                  <c:v>1.396351658118324</c:v>
                </c:pt>
                <c:pt idx="18">
                  <c:v>1.4958133067582839</c:v>
                </c:pt>
                <c:pt idx="19">
                  <c:v>1.4142279540757781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B0FF-4734-A154-7CCF17BA907D}"/>
            </c:ext>
          </c:extLst>
        </c:ser>
        <c:ser>
          <c:idx val="3"/>
          <c:order val="3"/>
          <c:tx>
            <c:strRef>
              <c:f>Linear_ExtendASE_chapter2_ALL50!$E$1</c:f>
              <c:strCache>
                <c:ptCount val="1"/>
                <c:pt idx="0">
                  <c:v>ratioProIncluded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dash"/>
              <a:round/>
              <a:tailEnd type="none"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12700" cap="rnd">
                <a:solidFill>
                  <a:schemeClr val="tx1"/>
                </a:solidFill>
                <a:prstDash val="dash"/>
                <a:round/>
                <a:headEnd w="sm" len="med"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B0FF-4734-A154-7CCF17BA907D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12700" cap="rnd">
                <a:solidFill>
                  <a:schemeClr val="tx1"/>
                </a:solidFill>
                <a:prstDash val="dash"/>
                <a:round/>
                <a:headEnd w="lg" len="med"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06-B0FF-4734-A154-7CCF17BA907D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12700" cap="rnd">
                <a:solidFill>
                  <a:schemeClr val="tx1"/>
                </a:solidFill>
                <a:prstDash val="dash"/>
                <a:round/>
                <a:headEnd type="none"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08-B0FF-4734-A154-7CCF17BA907D}"/>
              </c:ext>
            </c:extLst>
          </c:dPt>
          <c:cat>
            <c:strLit>
              <c:ptCount val="20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Linear_ExtendASE_chapter2_ALL50!$E$2:$E$21</c15:sqref>
                  </c15:fullRef>
                </c:ext>
              </c:extLst>
              <c:f>Linear_ExtendASE_chapter2_ALL50!$E$2:$E$21</c:f>
              <c:numCache>
                <c:formatCode>General</c:formatCode>
                <c:ptCount val="20"/>
                <c:pt idx="0">
                  <c:v>1</c:v>
                </c:pt>
                <c:pt idx="1">
                  <c:v>0.99029126213592233</c:v>
                </c:pt>
                <c:pt idx="2">
                  <c:v>0.98076923076923073</c:v>
                </c:pt>
                <c:pt idx="3">
                  <c:v>0.95238095238095233</c:v>
                </c:pt>
                <c:pt idx="4">
                  <c:v>0.90566037735849059</c:v>
                </c:pt>
                <c:pt idx="5">
                  <c:v>0.85981308411214952</c:v>
                </c:pt>
                <c:pt idx="6">
                  <c:v>0.82407407407407407</c:v>
                </c:pt>
                <c:pt idx="7">
                  <c:v>0.77981651376146788</c:v>
                </c:pt>
                <c:pt idx="8">
                  <c:v>0.73636363636363633</c:v>
                </c:pt>
                <c:pt idx="9">
                  <c:v>0.63963963963963966</c:v>
                </c:pt>
                <c:pt idx="10">
                  <c:v>0.5982142857142857</c:v>
                </c:pt>
                <c:pt idx="11">
                  <c:v>0.51327433628318586</c:v>
                </c:pt>
                <c:pt idx="12">
                  <c:v>0.48245614035087719</c:v>
                </c:pt>
                <c:pt idx="13">
                  <c:v>0.41739130434782606</c:v>
                </c:pt>
                <c:pt idx="14">
                  <c:v>0.35344827586206895</c:v>
                </c:pt>
                <c:pt idx="15">
                  <c:v>0.29914529914529914</c:v>
                </c:pt>
                <c:pt idx="16">
                  <c:v>0.25423728813559321</c:v>
                </c:pt>
                <c:pt idx="17">
                  <c:v>0.20168067226890757</c:v>
                </c:pt>
                <c:pt idx="18">
                  <c:v>0.14166666666666666</c:v>
                </c:pt>
                <c:pt idx="19">
                  <c:v>9.9173553719008267E-2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9-B0FF-4734-A154-7CCF17BA9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2045471"/>
        <c:axId val="1362048383"/>
      </c:lineChart>
      <c:catAx>
        <c:axId val="1362045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</a:t>
                </a:r>
                <a:r>
                  <a:rPr lang="en-US" altLang="zh-CN" sz="1800" b="1" i="0" u="none" strike="noStrike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9300676567591745"/>
              <c:y val="0.91668712651549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62048383"/>
        <c:crosses val="autoZero"/>
        <c:auto val="1"/>
        <c:lblAlgn val="ctr"/>
        <c:lblOffset val="100"/>
        <c:tickLblSkip val="2"/>
        <c:noMultiLvlLbl val="0"/>
      </c:catAx>
      <c:valAx>
        <c:axId val="1362048383"/>
        <c:scaling>
          <c:orientation val="minMax"/>
          <c:max val="2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Mean Square Error</a:t>
                </a:r>
                <a:endParaRPr lang="zh-CN" altLang="zh-CN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8204644878465696E-3"/>
              <c:y val="0.102121950174712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0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62045471"/>
        <c:crosses val="autoZero"/>
        <c:crossBetween val="between"/>
        <c:majorUnit val="0.2"/>
        <c:minorUnit val="5.000000000000001E-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2134185441177"/>
          <c:y val="8.0453830627839715E-2"/>
          <c:w val="0.86781461635319279"/>
          <c:h val="0.73684497565118001"/>
        </c:manualLayout>
      </c:layout>
      <c:lineChart>
        <c:grouping val="standard"/>
        <c:varyColors val="0"/>
        <c:ser>
          <c:idx val="0"/>
          <c:order val="0"/>
          <c:tx>
            <c:strRef>
              <c:f>Linear_ExtendASE_chapter2_ALL50!$B$1</c:f>
              <c:strCache>
                <c:ptCount val="1"/>
                <c:pt idx="0">
                  <c:v>numIntegratedCommits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Linear_ExtendASE_chapter2_ALL50!$A$2:$A$21</c15:sqref>
                  </c15:fullRef>
                </c:ext>
              </c:extLst>
              <c:f>Linear_ExtendASE_chapter2_ALL50!$A$2:$A$21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Linear_ExtendASE_chapter2_ALL50!$B$2:$B$26</c15:sqref>
                  </c15:fullRef>
                </c:ext>
              </c:extLst>
              <c:f>Linear_ExtendASE_chapter2_ALL50!$B$2:$B$21</c:f>
              <c:numCache>
                <c:formatCode>General</c:formatCode>
                <c:ptCount val="20"/>
                <c:pt idx="0">
                  <c:v>1.207431888283286</c:v>
                </c:pt>
                <c:pt idx="1">
                  <c:v>1.0564522838128589</c:v>
                </c:pt>
                <c:pt idx="2">
                  <c:v>0.9982738173933553</c:v>
                </c:pt>
                <c:pt idx="3">
                  <c:v>0.9652449032360213</c:v>
                </c:pt>
                <c:pt idx="4">
                  <c:v>0.94550370591925492</c:v>
                </c:pt>
                <c:pt idx="5">
                  <c:v>0.92738931467624452</c:v>
                </c:pt>
                <c:pt idx="6">
                  <c:v>0.91209923124949077</c:v>
                </c:pt>
                <c:pt idx="7">
                  <c:v>0.90368091258103578</c:v>
                </c:pt>
                <c:pt idx="8">
                  <c:v>0.90010703575463491</c:v>
                </c:pt>
                <c:pt idx="9">
                  <c:v>0.89623333616919743</c:v>
                </c:pt>
                <c:pt idx="10">
                  <c:v>0.89295242554242615</c:v>
                </c:pt>
                <c:pt idx="11">
                  <c:v>0.89002910674277813</c:v>
                </c:pt>
                <c:pt idx="12">
                  <c:v>0.88745893412129717</c:v>
                </c:pt>
                <c:pt idx="13">
                  <c:v>0.88183980952769925</c:v>
                </c:pt>
                <c:pt idx="14">
                  <c:v>0.88314037260131828</c:v>
                </c:pt>
                <c:pt idx="15">
                  <c:v>0.88276072500649561</c:v>
                </c:pt>
                <c:pt idx="16">
                  <c:v>0.88057386876910371</c:v>
                </c:pt>
                <c:pt idx="17">
                  <c:v>0.88229455631803344</c:v>
                </c:pt>
                <c:pt idx="18">
                  <c:v>0.87552429729109027</c:v>
                </c:pt>
                <c:pt idx="19">
                  <c:v>0.87682762559935701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9B7-4DA2-9A9D-AC5AE2C1816C}"/>
            </c:ext>
          </c:extLst>
        </c:ser>
        <c:ser>
          <c:idx val="1"/>
          <c:order val="1"/>
          <c:tx>
            <c:strRef>
              <c:f>Linear_ExtendASE_chapter2_ALL50!$C$1</c:f>
              <c:strCache>
                <c:ptCount val="1"/>
                <c:pt idx="0">
                  <c:v>ratioMergedPrs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Linear_ExtendASE_chapter2_ALL50!$A$2:$A$21</c15:sqref>
                  </c15:fullRef>
                </c:ext>
              </c:extLst>
              <c:f>Linear_ExtendASE_chapter2_ALL50!$A$2:$A$21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Linear_ExtendASE_chapter2_ALL50!$C$2:$C$21</c15:sqref>
                  </c15:fullRef>
                </c:ext>
              </c:extLst>
              <c:f>Linear_ExtendASE_chapter2_ALL50!$C$2:$C$21</c:f>
              <c:numCache>
                <c:formatCode>General</c:formatCode>
                <c:ptCount val="20"/>
                <c:pt idx="0">
                  <c:v>0.8867847090886235</c:v>
                </c:pt>
                <c:pt idx="1">
                  <c:v>0.79179080413566372</c:v>
                </c:pt>
                <c:pt idx="2">
                  <c:v>0.755913529514879</c:v>
                </c:pt>
                <c:pt idx="3">
                  <c:v>0.7330943421718954</c:v>
                </c:pt>
                <c:pt idx="4">
                  <c:v>0.72377769713142204</c:v>
                </c:pt>
                <c:pt idx="5">
                  <c:v>0.71453782382736875</c:v>
                </c:pt>
                <c:pt idx="6">
                  <c:v>0.70806941579744231</c:v>
                </c:pt>
                <c:pt idx="7">
                  <c:v>0.69934326766159249</c:v>
                </c:pt>
                <c:pt idx="8">
                  <c:v>0.68888676386368008</c:v>
                </c:pt>
                <c:pt idx="9">
                  <c:v>0.68307092941288783</c:v>
                </c:pt>
                <c:pt idx="10">
                  <c:v>0.67970643077055948</c:v>
                </c:pt>
                <c:pt idx="11">
                  <c:v>0.67545343556757709</c:v>
                </c:pt>
                <c:pt idx="12">
                  <c:v>0.67219187529436764</c:v>
                </c:pt>
                <c:pt idx="13">
                  <c:v>0.66240995167158623</c:v>
                </c:pt>
                <c:pt idx="14">
                  <c:v>0.66093439555823519</c:v>
                </c:pt>
                <c:pt idx="15">
                  <c:v>0.65701939669036447</c:v>
                </c:pt>
                <c:pt idx="16">
                  <c:v>0.65469259526410739</c:v>
                </c:pt>
                <c:pt idx="17">
                  <c:v>0.64942357684664953</c:v>
                </c:pt>
                <c:pt idx="18">
                  <c:v>0.64566286611077239</c:v>
                </c:pt>
                <c:pt idx="19">
                  <c:v>0.64391078932178691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9B7-4DA2-9A9D-AC5AE2C1816C}"/>
            </c:ext>
          </c:extLst>
        </c:ser>
        <c:ser>
          <c:idx val="2"/>
          <c:order val="2"/>
          <c:tx>
            <c:strRef>
              <c:f>Linear_ExtendASE_chapter2_ALL50!$D$1</c:f>
              <c:strCache>
                <c:ptCount val="1"/>
                <c:pt idx="0">
                  <c:v>numBugReportIssues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Linear_ExtendASE_chapter2_ALL50!$A$2:$A$21</c15:sqref>
                  </c15:fullRef>
                </c:ext>
              </c:extLst>
              <c:f>Linear_ExtendASE_chapter2_ALL50!$A$2:$A$21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Linear_ExtendASE_chapter2_ALL50!$D$2:$D$26</c15:sqref>
                  </c15:fullRef>
                </c:ext>
              </c:extLst>
              <c:f>Linear_ExtendASE_chapter2_ALL50!$D$2:$D$21</c:f>
              <c:numCache>
                <c:formatCode>General</c:formatCode>
                <c:ptCount val="20"/>
                <c:pt idx="0">
                  <c:v>1.0073071494731589</c:v>
                </c:pt>
                <c:pt idx="1">
                  <c:v>0.90063198973153957</c:v>
                </c:pt>
                <c:pt idx="2">
                  <c:v>0.86350238329943652</c:v>
                </c:pt>
                <c:pt idx="3">
                  <c:v>0.84576692553947797</c:v>
                </c:pt>
                <c:pt idx="4">
                  <c:v>0.83135643640184809</c:v>
                </c:pt>
                <c:pt idx="5">
                  <c:v>0.82640274215369458</c:v>
                </c:pt>
                <c:pt idx="6">
                  <c:v>0.81819358478335524</c:v>
                </c:pt>
                <c:pt idx="7">
                  <c:v>0.81571512251135936</c:v>
                </c:pt>
                <c:pt idx="8">
                  <c:v>0.80609944414877488</c:v>
                </c:pt>
                <c:pt idx="9">
                  <c:v>0.80313576946862497</c:v>
                </c:pt>
                <c:pt idx="10">
                  <c:v>0.80609988336569549</c:v>
                </c:pt>
                <c:pt idx="11">
                  <c:v>0.80758194199028166</c:v>
                </c:pt>
                <c:pt idx="12">
                  <c:v>0.80428235555333782</c:v>
                </c:pt>
                <c:pt idx="13">
                  <c:v>0.80477396952832281</c:v>
                </c:pt>
                <c:pt idx="14">
                  <c:v>0.80481212241348332</c:v>
                </c:pt>
                <c:pt idx="15">
                  <c:v>0.80093492194225435</c:v>
                </c:pt>
                <c:pt idx="16">
                  <c:v>0.79784773319257296</c:v>
                </c:pt>
                <c:pt idx="17">
                  <c:v>0.79803913672015381</c:v>
                </c:pt>
                <c:pt idx="18">
                  <c:v>0.79486417577190815</c:v>
                </c:pt>
                <c:pt idx="19">
                  <c:v>0.79214142778158292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9B7-4DA2-9A9D-AC5AE2C18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2045471"/>
        <c:axId val="1362048383"/>
      </c:lineChart>
      <c:catAx>
        <c:axId val="1362045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Delay</a:t>
                </a:r>
                <a:endParaRPr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51305902857740537"/>
              <c:y val="0.90309655231665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62048383"/>
        <c:crosses val="autoZero"/>
        <c:auto val="1"/>
        <c:lblAlgn val="ctr"/>
        <c:lblOffset val="100"/>
        <c:tickLblSkip val="2"/>
        <c:noMultiLvlLbl val="0"/>
      </c:catAx>
      <c:valAx>
        <c:axId val="1362048383"/>
        <c:scaling>
          <c:orientation val="minMax"/>
          <c:max val="1.3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Mean Square 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0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6204547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523521213974314E-2"/>
          <c:y val="8.6445470721026423E-3"/>
          <c:w val="0.89999990417744802"/>
          <c:h val="8.2278194134723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0.35209</cdr:x>
      <cdr:y>0.15562</cdr:y>
    </cdr:from>
    <cdr:to>
      <cdr:x>0.35209</cdr:x>
      <cdr:y>0.82851</cdr:y>
    </cdr:to>
    <cdr:cxnSp macro="">
      <cdr:nvCxnSpPr>
        <cdr:cNvPr id="3" name="直接连接符 2"/>
        <cdr:cNvCxnSpPr/>
      </cdr:nvCxnSpPr>
      <cdr:spPr>
        <a:xfrm xmlns:a="http://schemas.openxmlformats.org/drawingml/2006/main">
          <a:off x="3565611" y="550687"/>
          <a:ext cx="0" cy="2381127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>
              <a:alpha val="60000"/>
            </a:srgb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0.57055</cdr:x>
      <cdr:y>0.09597</cdr:y>
    </cdr:from>
    <cdr:to>
      <cdr:x>0.57055</cdr:x>
      <cdr:y>0.81493</cdr:y>
    </cdr:to>
    <cdr:cxnSp macro="">
      <cdr:nvCxnSpPr>
        <cdr:cNvPr id="3" name="直接连接符 2"/>
        <cdr:cNvCxnSpPr/>
      </cdr:nvCxnSpPr>
      <cdr:spPr>
        <a:xfrm xmlns:a="http://schemas.openxmlformats.org/drawingml/2006/main">
          <a:off x="4865792" y="385380"/>
          <a:ext cx="0" cy="2887066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35" y="533382"/>
            <a:ext cx="6984206" cy="1134663"/>
          </a:xfrm>
        </p:spPr>
        <p:txBody>
          <a:bodyPr anchor="b"/>
          <a:lstStyle>
            <a:lvl1pPr algn="ctr">
              <a:defRPr sz="28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1711802"/>
            <a:ext cx="6984206" cy="786870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261" indent="0" algn="ctr">
              <a:buNone/>
              <a:defRPr sz="950"/>
            </a:lvl2pPr>
            <a:lvl3pPr marL="434523" indent="0" algn="ctr">
              <a:buNone/>
              <a:defRPr sz="855"/>
            </a:lvl3pPr>
            <a:lvl4pPr marL="651784" indent="0" algn="ctr">
              <a:buNone/>
              <a:defRPr sz="760"/>
            </a:lvl4pPr>
            <a:lvl5pPr marL="869046" indent="0" algn="ctr">
              <a:buNone/>
              <a:defRPr sz="760"/>
            </a:lvl5pPr>
            <a:lvl6pPr marL="1086307" indent="0" algn="ctr">
              <a:buNone/>
              <a:defRPr sz="760"/>
            </a:lvl6pPr>
            <a:lvl7pPr marL="1303569" indent="0" algn="ctr">
              <a:buNone/>
              <a:defRPr sz="760"/>
            </a:lvl7pPr>
            <a:lvl8pPr marL="1520830" indent="0" algn="ctr">
              <a:buNone/>
              <a:defRPr sz="760"/>
            </a:lvl8pPr>
            <a:lvl9pPr marL="1738092" indent="0" algn="ctr">
              <a:buNone/>
              <a:defRPr sz="7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3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173519"/>
            <a:ext cx="2007959" cy="27619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19" y="173519"/>
            <a:ext cx="5907474" cy="276196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3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812522"/>
            <a:ext cx="8031837" cy="1355711"/>
          </a:xfrm>
        </p:spPr>
        <p:txBody>
          <a:bodyPr anchor="b"/>
          <a:lstStyle>
            <a:lvl1pPr>
              <a:defRPr sz="28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2181058"/>
            <a:ext cx="8031837" cy="712936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261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523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784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9046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6307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569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83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8092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867595"/>
            <a:ext cx="3957717" cy="20678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867595"/>
            <a:ext cx="3957717" cy="20678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3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173519"/>
            <a:ext cx="8031837" cy="6299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2" y="798942"/>
            <a:ext cx="3939528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2" y="1190491"/>
            <a:ext cx="3939528" cy="175103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39" y="798942"/>
            <a:ext cx="3958930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39" y="1190491"/>
            <a:ext cx="3958930" cy="175103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17276"/>
            <a:ext cx="3003451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469256"/>
            <a:ext cx="4714339" cy="2316100"/>
          </a:xfrm>
        </p:spPr>
        <p:txBody>
          <a:bodyPr/>
          <a:lstStyle>
            <a:lvl1pPr>
              <a:defRPr sz="1521"/>
            </a:lvl1pPr>
            <a:lvl2pPr>
              <a:defRPr sz="1331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977741"/>
            <a:ext cx="3003451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17276"/>
            <a:ext cx="3003451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469256"/>
            <a:ext cx="4714339" cy="2316100"/>
          </a:xfrm>
        </p:spPr>
        <p:txBody>
          <a:bodyPr anchor="t"/>
          <a:lstStyle>
            <a:lvl1pPr marL="0" indent="0">
              <a:buNone/>
              <a:defRPr sz="1521"/>
            </a:lvl1pPr>
            <a:lvl2pPr marL="217261" indent="0">
              <a:buNone/>
              <a:defRPr sz="1331"/>
            </a:lvl2pPr>
            <a:lvl3pPr marL="434523" indent="0">
              <a:buNone/>
              <a:defRPr sz="1140"/>
            </a:lvl3pPr>
            <a:lvl4pPr marL="651784" indent="0">
              <a:buNone/>
              <a:defRPr sz="950"/>
            </a:lvl4pPr>
            <a:lvl5pPr marL="869046" indent="0">
              <a:buNone/>
              <a:defRPr sz="950"/>
            </a:lvl5pPr>
            <a:lvl6pPr marL="1086307" indent="0">
              <a:buNone/>
              <a:defRPr sz="950"/>
            </a:lvl6pPr>
            <a:lvl7pPr marL="1303569" indent="0">
              <a:buNone/>
              <a:defRPr sz="950"/>
            </a:lvl7pPr>
            <a:lvl8pPr marL="1520830" indent="0">
              <a:buNone/>
              <a:defRPr sz="950"/>
            </a:lvl8pPr>
            <a:lvl9pPr marL="1738092" indent="0">
              <a:buNone/>
              <a:defRPr sz="9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977741"/>
            <a:ext cx="3003451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1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173519"/>
            <a:ext cx="8031837" cy="629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867595"/>
            <a:ext cx="8031837" cy="206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3020738"/>
            <a:ext cx="2095262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7B3E-3C53-47D8-95D8-1F2DBE5A51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3020738"/>
            <a:ext cx="3142893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3020738"/>
            <a:ext cx="2095262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5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4523" rtl="0" eaLnBrk="1" latinLnBrk="0" hangingPunct="1">
        <a:lnSpc>
          <a:spcPct val="90000"/>
        </a:lnSpc>
        <a:spcBef>
          <a:spcPct val="0"/>
        </a:spcBef>
        <a:buNone/>
        <a:defRPr sz="20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631" indent="-108631" algn="l" defTabSz="43452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1pPr>
      <a:lvl2pPr marL="32589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3154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415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676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938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2199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9461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672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261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523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784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9046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6307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569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83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8092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973253"/>
              </p:ext>
            </p:extLst>
          </p:nvPr>
        </p:nvGraphicFramePr>
        <p:xfrm>
          <a:off x="0" y="9968"/>
          <a:ext cx="9302750" cy="324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4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822391"/>
              </p:ext>
            </p:extLst>
          </p:nvPr>
        </p:nvGraphicFramePr>
        <p:xfrm>
          <a:off x="0" y="0"/>
          <a:ext cx="9312275" cy="325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0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10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吴向臣</dc:creator>
  <cp:lastModifiedBy>吴向臣</cp:lastModifiedBy>
  <cp:revision>33</cp:revision>
  <dcterms:created xsi:type="dcterms:W3CDTF">2024-12-01T05:44:45Z</dcterms:created>
  <dcterms:modified xsi:type="dcterms:W3CDTF">2024-12-05T03:06:08Z</dcterms:modified>
</cp:coreProperties>
</file>