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12050" cy="7939088"/>
  <p:notesSz cx="6858000" cy="9144000"/>
  <p:defaultTextStyle>
    <a:defPPr>
      <a:defRPr lang="zh-CN"/>
    </a:defPPr>
    <a:lvl1pPr marL="0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267096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534192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801289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068385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1335481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1602577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1869674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2136770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6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27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User\Desktop\ForkEntropy_ESE&#25237;&#31295;\&#20195;&#30721;\ForkEntropyCodeReview\Added_RQ1_RQ2_R_Code\data\increasedOtherFactors'Interations\rq1_fork_entropy_interactions_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User\Desktop\ForkEntropy_ESE&#25237;&#31295;\&#20195;&#30721;\ForkEntropyCodeReview\Added_RQ1_RQ2_R_Code\data\increasedOtherFactors'Interations\rq1_fork_entropy_interactions_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663760225238117"/>
          <c:y val="0.11930122804601731"/>
          <c:w val="0.86394992046112584"/>
          <c:h val="0.70327312792026031"/>
        </c:manualLayout>
      </c:layout>
      <c:scatterChart>
        <c:scatterStyle val="lineMarker"/>
        <c:varyColors val="0"/>
        <c:ser>
          <c:idx val="0"/>
          <c:order val="0"/>
          <c:tx>
            <c:strRef>
              <c:f>num_forks_vs_fork_entropy!$J$1</c:f>
              <c:strCache>
                <c:ptCount val="1"/>
                <c:pt idx="0">
                  <c:v>Fork Entropy - Low (Mean - Std.)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noFill/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num_forks_vs_fork_entropy!$I$3:$I$23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num_forks_vs_fork_entropy!$J$3:$J$23</c:f>
              <c:numCache>
                <c:formatCode>General</c:formatCode>
                <c:ptCount val="21"/>
                <c:pt idx="0">
                  <c:v>1.6200306241440801</c:v>
                </c:pt>
                <c:pt idx="1">
                  <c:v>1.6468847447781401</c:v>
                </c:pt>
                <c:pt idx="2">
                  <c:v>1.6737388654122001</c:v>
                </c:pt>
                <c:pt idx="3">
                  <c:v>1.7005929860462601</c:v>
                </c:pt>
                <c:pt idx="4">
                  <c:v>1.7274471066803201</c:v>
                </c:pt>
                <c:pt idx="5">
                  <c:v>1.7543012273143801</c:v>
                </c:pt>
                <c:pt idx="6">
                  <c:v>1.7811553479484501</c:v>
                </c:pt>
                <c:pt idx="7">
                  <c:v>1.8080094685825101</c:v>
                </c:pt>
                <c:pt idx="8">
                  <c:v>1.8348635892165699</c:v>
                </c:pt>
                <c:pt idx="9">
                  <c:v>1.8617177098506299</c:v>
                </c:pt>
                <c:pt idx="10">
                  <c:v>1.8885718304846899</c:v>
                </c:pt>
                <c:pt idx="11">
                  <c:v>1.9154259511187599</c:v>
                </c:pt>
                <c:pt idx="12">
                  <c:v>1.9422800717528199</c:v>
                </c:pt>
                <c:pt idx="13">
                  <c:v>1.9691341923868799</c:v>
                </c:pt>
                <c:pt idx="14">
                  <c:v>1.9959883130209399</c:v>
                </c:pt>
                <c:pt idx="15">
                  <c:v>2.0228424336550002</c:v>
                </c:pt>
                <c:pt idx="16">
                  <c:v>2.0496965542890599</c:v>
                </c:pt>
                <c:pt idx="17">
                  <c:v>2.0765506749231299</c:v>
                </c:pt>
                <c:pt idx="18">
                  <c:v>2.1034047955571902</c:v>
                </c:pt>
                <c:pt idx="19">
                  <c:v>2.13025891619125</c:v>
                </c:pt>
                <c:pt idx="20">
                  <c:v>2.1571130368253102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C1-49BF-9013-E4E3048C3A73}"/>
            </c:ext>
          </c:extLst>
        </c:ser>
        <c:ser>
          <c:idx val="1"/>
          <c:order val="1"/>
          <c:tx>
            <c:strRef>
              <c:f>num_forks_vs_fork_entropy!$K$1</c:f>
              <c:strCache>
                <c:ptCount val="1"/>
                <c:pt idx="0">
                  <c:v>Fork Entropy - Mean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num_forks_vs_fork_entropy!$I$3:$I$23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num_forks_vs_fork_entropy!$K$3:$K$23</c:f>
              <c:numCache>
                <c:formatCode>General</c:formatCode>
                <c:ptCount val="21"/>
                <c:pt idx="0">
                  <c:v>1.9381383067912099</c:v>
                </c:pt>
                <c:pt idx="1">
                  <c:v>1.9531450976928899</c:v>
                </c:pt>
                <c:pt idx="2">
                  <c:v>1.9681518885945699</c:v>
                </c:pt>
                <c:pt idx="3">
                  <c:v>1.9831586794962499</c:v>
                </c:pt>
                <c:pt idx="4">
                  <c:v>1.9981654703979199</c:v>
                </c:pt>
                <c:pt idx="5">
                  <c:v>2.0131722612996001</c:v>
                </c:pt>
                <c:pt idx="6">
                  <c:v>2.0281790522012799</c:v>
                </c:pt>
                <c:pt idx="7">
                  <c:v>2.0431858431029601</c:v>
                </c:pt>
                <c:pt idx="8">
                  <c:v>2.0581926340046399</c:v>
                </c:pt>
                <c:pt idx="9">
                  <c:v>2.0731994249063201</c:v>
                </c:pt>
                <c:pt idx="10">
                  <c:v>2.0882062158079902</c:v>
                </c:pt>
                <c:pt idx="11">
                  <c:v>2.1032130067096699</c:v>
                </c:pt>
                <c:pt idx="12">
                  <c:v>2.1182197976113502</c:v>
                </c:pt>
                <c:pt idx="13">
                  <c:v>2.1332265885130299</c:v>
                </c:pt>
                <c:pt idx="14">
                  <c:v>2.1482333794147102</c:v>
                </c:pt>
                <c:pt idx="15">
                  <c:v>2.1632401703163899</c:v>
                </c:pt>
                <c:pt idx="16">
                  <c:v>2.1782469612180599</c:v>
                </c:pt>
                <c:pt idx="17">
                  <c:v>2.1932537521197402</c:v>
                </c:pt>
                <c:pt idx="18">
                  <c:v>2.2082605430214199</c:v>
                </c:pt>
                <c:pt idx="19">
                  <c:v>2.2232673339231002</c:v>
                </c:pt>
                <c:pt idx="20">
                  <c:v>2.2382741248247799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C1-49BF-9013-E4E3048C3A73}"/>
            </c:ext>
          </c:extLst>
        </c:ser>
        <c:ser>
          <c:idx val="2"/>
          <c:order val="2"/>
          <c:tx>
            <c:strRef>
              <c:f>num_forks_vs_fork_entropy!$L$1</c:f>
              <c:strCache>
                <c:ptCount val="1"/>
                <c:pt idx="0">
                  <c:v>Fork Entropy - High (Mean + Std.)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num_forks_vs_fork_entropy!$I$3:$I$23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num_forks_vs_fork_entropy!$L$3:$L$23</c:f>
              <c:numCache>
                <c:formatCode>General</c:formatCode>
                <c:ptCount val="21"/>
                <c:pt idx="0">
                  <c:v>2.2562459894383502</c:v>
                </c:pt>
                <c:pt idx="1">
                  <c:v>2.2594054506076402</c:v>
                </c:pt>
                <c:pt idx="2">
                  <c:v>2.26256491177694</c:v>
                </c:pt>
                <c:pt idx="3">
                  <c:v>2.26572437294623</c:v>
                </c:pt>
                <c:pt idx="4">
                  <c:v>2.2688838341155302</c:v>
                </c:pt>
                <c:pt idx="5">
                  <c:v>2.2720432952848202</c:v>
                </c:pt>
                <c:pt idx="6">
                  <c:v>2.2752027564541102</c:v>
                </c:pt>
                <c:pt idx="7">
                  <c:v>2.27836221762341</c:v>
                </c:pt>
                <c:pt idx="8">
                  <c:v>2.2815216787927</c:v>
                </c:pt>
                <c:pt idx="9">
                  <c:v>2.2846811399620002</c:v>
                </c:pt>
                <c:pt idx="10">
                  <c:v>2.2878406011312902</c:v>
                </c:pt>
                <c:pt idx="11">
                  <c:v>2.2910000623005899</c:v>
                </c:pt>
                <c:pt idx="12">
                  <c:v>2.2941595234698799</c:v>
                </c:pt>
                <c:pt idx="13">
                  <c:v>2.2973189846391802</c:v>
                </c:pt>
                <c:pt idx="14">
                  <c:v>2.3004784458084702</c:v>
                </c:pt>
                <c:pt idx="15">
                  <c:v>2.3036379069777699</c:v>
                </c:pt>
                <c:pt idx="16">
                  <c:v>2.3067973681470599</c:v>
                </c:pt>
                <c:pt idx="17">
                  <c:v>2.3099568293163601</c:v>
                </c:pt>
                <c:pt idx="18">
                  <c:v>2.3131162904856502</c:v>
                </c:pt>
                <c:pt idx="19">
                  <c:v>2.3162757516549499</c:v>
                </c:pt>
                <c:pt idx="20">
                  <c:v>2.3194352128242399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AC1-49BF-9013-E4E3048C3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2633503"/>
        <c:axId val="962640991"/>
      </c:scatterChart>
      <c:valAx>
        <c:axId val="962633503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u="none" strike="noStrike" baseline="0" dirty="0" err="1">
                    <a:solidFill>
                      <a:schemeClr val="tx1"/>
                    </a:solidFill>
                  </a:rPr>
                  <a:t>NumForks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7182366997024788"/>
              <c:y val="0.912606049777748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40991"/>
        <c:crosses val="autoZero"/>
        <c:crossBetween val="midCat"/>
        <c:majorUnit val="0.2"/>
      </c:valAx>
      <c:valAx>
        <c:axId val="962640991"/>
        <c:scaling>
          <c:orientation val="minMax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 dirty="0" err="1">
                    <a:solidFill>
                      <a:schemeClr val="tx1"/>
                    </a:solidFill>
                    <a:effectLst/>
                  </a:rPr>
                  <a:t>NumIntegratedCommits</a:t>
                </a:r>
                <a:endParaRPr lang="zh-CN" altLang="zh-CN" b="1" dirty="0">
                  <a:solidFill>
                    <a:schemeClr val="tx1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33503"/>
        <c:crossesAt val="-1.25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9799826528696845E-2"/>
          <c:y val="1.6598260609097193E-2"/>
          <c:w val="0.96643036871511478"/>
          <c:h val="8.2039945680819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73585258578344"/>
          <c:y val="9.4315462622939952E-2"/>
          <c:w val="0.86359891967817481"/>
          <c:h val="0.73402897889229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project_age_vs_fork_entropy!$K$1</c:f>
              <c:strCache>
                <c:ptCount val="1"/>
                <c:pt idx="0">
                  <c:v>Fork Entropy - Low (Mean - Std.)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noFill/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project_age_vs_fork_entropy!$J$3:$J$23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project_age_vs_fork_entropy!$K$3:$K$23</c:f>
              <c:numCache>
                <c:formatCode>General</c:formatCode>
                <c:ptCount val="21"/>
                <c:pt idx="0">
                  <c:v>1.96780299285093</c:v>
                </c:pt>
                <c:pt idx="1">
                  <c:v>1.9598798766143</c:v>
                </c:pt>
                <c:pt idx="2">
                  <c:v>1.95195676037768</c:v>
                </c:pt>
                <c:pt idx="3">
                  <c:v>1.9440336441410599</c:v>
                </c:pt>
                <c:pt idx="4">
                  <c:v>1.9361105279044299</c:v>
                </c:pt>
                <c:pt idx="5">
                  <c:v>1.9281874116678099</c:v>
                </c:pt>
                <c:pt idx="6">
                  <c:v>1.9202642954311899</c:v>
                </c:pt>
                <c:pt idx="7">
                  <c:v>1.9123411791945599</c:v>
                </c:pt>
                <c:pt idx="8">
                  <c:v>1.9044180629579399</c:v>
                </c:pt>
                <c:pt idx="9">
                  <c:v>1.8964949467213199</c:v>
                </c:pt>
                <c:pt idx="10">
                  <c:v>1.8885718304846899</c:v>
                </c:pt>
                <c:pt idx="11">
                  <c:v>1.8806487142480699</c:v>
                </c:pt>
                <c:pt idx="12">
                  <c:v>1.8727255980114501</c:v>
                </c:pt>
                <c:pt idx="13">
                  <c:v>1.8648024817748201</c:v>
                </c:pt>
                <c:pt idx="14">
                  <c:v>1.8568793655382001</c:v>
                </c:pt>
                <c:pt idx="15">
                  <c:v>1.8489562493015801</c:v>
                </c:pt>
                <c:pt idx="16">
                  <c:v>1.8410331330649501</c:v>
                </c:pt>
                <c:pt idx="17">
                  <c:v>1.8331100168283301</c:v>
                </c:pt>
                <c:pt idx="18">
                  <c:v>1.8251869005917101</c:v>
                </c:pt>
                <c:pt idx="19">
                  <c:v>1.8172637843550801</c:v>
                </c:pt>
                <c:pt idx="20">
                  <c:v>1.8093406681184601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90-4C67-8F75-0F35596E5793}"/>
            </c:ext>
          </c:extLst>
        </c:ser>
        <c:ser>
          <c:idx val="1"/>
          <c:order val="1"/>
          <c:tx>
            <c:strRef>
              <c:f>project_age_vs_fork_entropy!$L$1</c:f>
              <c:strCache>
                <c:ptCount val="1"/>
                <c:pt idx="0">
                  <c:v>Fork Entropy - Mean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project_age_vs_fork_entropy!$J$3:$J$23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project_age_vs_fork_entropy!$L$3:$L$23</c:f>
              <c:numCache>
                <c:formatCode>General</c:formatCode>
                <c:ptCount val="21"/>
                <c:pt idx="0">
                  <c:v>2.3093647966622002</c:v>
                </c:pt>
                <c:pt idx="1">
                  <c:v>2.2872489385767798</c:v>
                </c:pt>
                <c:pt idx="2">
                  <c:v>2.2651330804913599</c:v>
                </c:pt>
                <c:pt idx="3">
                  <c:v>2.2430172224059399</c:v>
                </c:pt>
                <c:pt idx="4">
                  <c:v>2.22090136432052</c:v>
                </c:pt>
                <c:pt idx="5">
                  <c:v>2.1987855062351001</c:v>
                </c:pt>
                <c:pt idx="6">
                  <c:v>2.1766696481496801</c:v>
                </c:pt>
                <c:pt idx="7">
                  <c:v>2.1545537900642602</c:v>
                </c:pt>
                <c:pt idx="8">
                  <c:v>2.13243793197883</c:v>
                </c:pt>
                <c:pt idx="9">
                  <c:v>2.1103220738934101</c:v>
                </c:pt>
                <c:pt idx="10">
                  <c:v>2.0882062158079902</c:v>
                </c:pt>
                <c:pt idx="11">
                  <c:v>2.0660903577225702</c:v>
                </c:pt>
                <c:pt idx="12">
                  <c:v>2.0439744996371498</c:v>
                </c:pt>
                <c:pt idx="13">
                  <c:v>2.0218586415517299</c:v>
                </c:pt>
                <c:pt idx="14">
                  <c:v>1.99974278346631</c:v>
                </c:pt>
                <c:pt idx="15">
                  <c:v>1.97762692538089</c:v>
                </c:pt>
                <c:pt idx="16">
                  <c:v>1.9555110672954701</c:v>
                </c:pt>
                <c:pt idx="17">
                  <c:v>1.9333952092100499</c:v>
                </c:pt>
                <c:pt idx="18">
                  <c:v>1.91127935112463</c:v>
                </c:pt>
                <c:pt idx="19">
                  <c:v>1.8891634930392101</c:v>
                </c:pt>
                <c:pt idx="20">
                  <c:v>1.8670476349537899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90-4C67-8F75-0F35596E5793}"/>
            </c:ext>
          </c:extLst>
        </c:ser>
        <c:ser>
          <c:idx val="2"/>
          <c:order val="2"/>
          <c:tx>
            <c:strRef>
              <c:f>project_age_vs_fork_entropy!$M$1</c:f>
              <c:strCache>
                <c:ptCount val="1"/>
                <c:pt idx="0">
                  <c:v>Fork Entropy - High (Mean + Std.)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project_age_vs_fork_entropy!$J$3:$J$23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project_age_vs_fork_entropy!$M$3:$M$23</c:f>
              <c:numCache>
                <c:formatCode>General</c:formatCode>
                <c:ptCount val="21"/>
                <c:pt idx="0">
                  <c:v>2.6509266004734702</c:v>
                </c:pt>
                <c:pt idx="1">
                  <c:v>2.6146180005392501</c:v>
                </c:pt>
                <c:pt idx="2">
                  <c:v>2.5783094006050402</c:v>
                </c:pt>
                <c:pt idx="3">
                  <c:v>2.5420008006708201</c:v>
                </c:pt>
                <c:pt idx="4">
                  <c:v>2.5056922007366</c:v>
                </c:pt>
                <c:pt idx="5">
                  <c:v>2.46938360080238</c:v>
                </c:pt>
                <c:pt idx="6">
                  <c:v>2.4330750008681599</c:v>
                </c:pt>
                <c:pt idx="7">
                  <c:v>2.39676640093395</c:v>
                </c:pt>
                <c:pt idx="8">
                  <c:v>2.3604578009997299</c:v>
                </c:pt>
                <c:pt idx="9">
                  <c:v>2.3241492010655098</c:v>
                </c:pt>
                <c:pt idx="10">
                  <c:v>2.2878406011312902</c:v>
                </c:pt>
                <c:pt idx="11">
                  <c:v>2.2515320011970799</c:v>
                </c:pt>
                <c:pt idx="12">
                  <c:v>2.2152234012628602</c:v>
                </c:pt>
                <c:pt idx="13">
                  <c:v>2.1789148013286401</c:v>
                </c:pt>
                <c:pt idx="14">
                  <c:v>2.14260620139442</c:v>
                </c:pt>
                <c:pt idx="15">
                  <c:v>2.1062976014602</c:v>
                </c:pt>
                <c:pt idx="16">
                  <c:v>2.0699890015259901</c:v>
                </c:pt>
                <c:pt idx="17">
                  <c:v>2.03368040159177</c:v>
                </c:pt>
                <c:pt idx="18">
                  <c:v>1.9973718016575499</c:v>
                </c:pt>
                <c:pt idx="19">
                  <c:v>1.96106320172333</c:v>
                </c:pt>
                <c:pt idx="20">
                  <c:v>1.9247546017891199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E90-4C67-8F75-0F35596E5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2633503"/>
        <c:axId val="962640991"/>
      </c:scatterChart>
      <c:valAx>
        <c:axId val="962633503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u="none" strike="noStrike" baseline="0" dirty="0" err="1">
                    <a:solidFill>
                      <a:schemeClr val="tx1"/>
                    </a:solidFill>
                  </a:rPr>
                  <a:t>ProjectAge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707489077232338"/>
              <c:y val="0.912329843199656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40991"/>
        <c:crosses val="autoZero"/>
        <c:crossBetween val="midCat"/>
        <c:majorUnit val="0.2"/>
      </c:valAx>
      <c:valAx>
        <c:axId val="962640991"/>
        <c:scaling>
          <c:orientation val="minMax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 dirty="0" err="1">
                    <a:solidFill>
                      <a:schemeClr val="tx1"/>
                    </a:solidFill>
                    <a:effectLst/>
                  </a:rPr>
                  <a:t>NumIntegratedCommits</a:t>
                </a:r>
                <a:endParaRPr lang="zh-CN" altLang="zh-CN" b="1" dirty="0">
                  <a:solidFill>
                    <a:schemeClr val="tx1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33503"/>
        <c:crossesAt val="-1.25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3057109128304056E-2"/>
          <c:y val="2.5569990212589403E-3"/>
          <c:w val="0.96643036871511478"/>
          <c:h val="8.2039945680819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0.11458</cdr:x>
      <cdr:y>0.81659</cdr:y>
    </cdr:from>
    <cdr:to>
      <cdr:x>0.23161</cdr:x>
      <cdr:y>0.87244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860725" y="3016498"/>
          <a:ext cx="879174" cy="2063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200" dirty="0" smtClean="0"/>
            <a:t>Mean - </a:t>
          </a:r>
          <a:r>
            <a:rPr lang="en-US" altLang="zh-CN" sz="1200" dirty="0" err="1" smtClean="0"/>
            <a:t>Std</a:t>
          </a:r>
          <a:endParaRPr lang="zh-CN" altLang="en-US" sz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1299291"/>
            <a:ext cx="6385243" cy="2763979"/>
          </a:xfrm>
        </p:spPr>
        <p:txBody>
          <a:bodyPr anchor="b"/>
          <a:lstStyle>
            <a:lvl1pPr algn="ctr">
              <a:defRPr sz="49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4169859"/>
            <a:ext cx="5634038" cy="1916775"/>
          </a:xfrm>
        </p:spPr>
        <p:txBody>
          <a:bodyPr/>
          <a:lstStyle>
            <a:lvl1pPr marL="0" indent="0" algn="ctr">
              <a:buNone/>
              <a:defRPr sz="1972"/>
            </a:lvl1pPr>
            <a:lvl2pPr marL="375590" indent="0" algn="ctr">
              <a:buNone/>
              <a:defRPr sz="1643"/>
            </a:lvl2pPr>
            <a:lvl3pPr marL="751180" indent="0" algn="ctr">
              <a:buNone/>
              <a:defRPr sz="1479"/>
            </a:lvl3pPr>
            <a:lvl4pPr marL="1126769" indent="0" algn="ctr">
              <a:buNone/>
              <a:defRPr sz="1314"/>
            </a:lvl4pPr>
            <a:lvl5pPr marL="1502359" indent="0" algn="ctr">
              <a:buNone/>
              <a:defRPr sz="1314"/>
            </a:lvl5pPr>
            <a:lvl6pPr marL="1877949" indent="0" algn="ctr">
              <a:buNone/>
              <a:defRPr sz="1314"/>
            </a:lvl6pPr>
            <a:lvl7pPr marL="2253539" indent="0" algn="ctr">
              <a:buNone/>
              <a:defRPr sz="1314"/>
            </a:lvl7pPr>
            <a:lvl8pPr marL="2629129" indent="0" algn="ctr">
              <a:buNone/>
              <a:defRPr sz="1314"/>
            </a:lvl8pPr>
            <a:lvl9pPr marL="3004718" indent="0" algn="ctr">
              <a:buNone/>
              <a:defRPr sz="131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5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422683"/>
            <a:ext cx="1619786" cy="67280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4" y="422683"/>
            <a:ext cx="4765457" cy="672801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7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979261"/>
            <a:ext cx="6479143" cy="3302439"/>
          </a:xfrm>
        </p:spPr>
        <p:txBody>
          <a:bodyPr anchor="b"/>
          <a:lstStyle>
            <a:lvl1pPr>
              <a:defRPr sz="49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5312943"/>
            <a:ext cx="6479143" cy="1736675"/>
          </a:xfrm>
        </p:spPr>
        <p:txBody>
          <a:bodyPr/>
          <a:lstStyle>
            <a:lvl1pPr marL="0" indent="0">
              <a:buNone/>
              <a:defRPr sz="1972">
                <a:solidFill>
                  <a:schemeClr val="tx1"/>
                </a:solidFill>
              </a:defRPr>
            </a:lvl1pPr>
            <a:lvl2pPr marL="375590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2pPr>
            <a:lvl3pPr marL="751180" indent="0">
              <a:buNone/>
              <a:defRPr sz="1479">
                <a:solidFill>
                  <a:schemeClr val="tx1">
                    <a:tint val="75000"/>
                  </a:schemeClr>
                </a:solidFill>
              </a:defRPr>
            </a:lvl3pPr>
            <a:lvl4pPr marL="112676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4pPr>
            <a:lvl5pPr marL="150235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5pPr>
            <a:lvl6pPr marL="187794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6pPr>
            <a:lvl7pPr marL="225353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7pPr>
            <a:lvl8pPr marL="262912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8pPr>
            <a:lvl9pPr marL="3004718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5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2113415"/>
            <a:ext cx="3192621" cy="50372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2113415"/>
            <a:ext cx="3192621" cy="50372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422685"/>
            <a:ext cx="6479143" cy="15345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3" y="1946180"/>
            <a:ext cx="3177949" cy="953793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590" indent="0">
              <a:buNone/>
              <a:defRPr sz="1643" b="1"/>
            </a:lvl2pPr>
            <a:lvl3pPr marL="751180" indent="0">
              <a:buNone/>
              <a:defRPr sz="1479" b="1"/>
            </a:lvl3pPr>
            <a:lvl4pPr marL="1126769" indent="0">
              <a:buNone/>
              <a:defRPr sz="1314" b="1"/>
            </a:lvl4pPr>
            <a:lvl5pPr marL="1502359" indent="0">
              <a:buNone/>
              <a:defRPr sz="1314" b="1"/>
            </a:lvl5pPr>
            <a:lvl6pPr marL="1877949" indent="0">
              <a:buNone/>
              <a:defRPr sz="1314" b="1"/>
            </a:lvl6pPr>
            <a:lvl7pPr marL="2253539" indent="0">
              <a:buNone/>
              <a:defRPr sz="1314" b="1"/>
            </a:lvl7pPr>
            <a:lvl8pPr marL="2629129" indent="0">
              <a:buNone/>
              <a:defRPr sz="1314" b="1"/>
            </a:lvl8pPr>
            <a:lvl9pPr marL="3004718" indent="0">
              <a:buNone/>
              <a:defRPr sz="131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3" y="2899972"/>
            <a:ext cx="3177949" cy="426542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946180"/>
            <a:ext cx="3193600" cy="953793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590" indent="0">
              <a:buNone/>
              <a:defRPr sz="1643" b="1"/>
            </a:lvl2pPr>
            <a:lvl3pPr marL="751180" indent="0">
              <a:buNone/>
              <a:defRPr sz="1479" b="1"/>
            </a:lvl3pPr>
            <a:lvl4pPr marL="1126769" indent="0">
              <a:buNone/>
              <a:defRPr sz="1314" b="1"/>
            </a:lvl4pPr>
            <a:lvl5pPr marL="1502359" indent="0">
              <a:buNone/>
              <a:defRPr sz="1314" b="1"/>
            </a:lvl5pPr>
            <a:lvl6pPr marL="1877949" indent="0">
              <a:buNone/>
              <a:defRPr sz="1314" b="1"/>
            </a:lvl6pPr>
            <a:lvl7pPr marL="2253539" indent="0">
              <a:buNone/>
              <a:defRPr sz="1314" b="1"/>
            </a:lvl7pPr>
            <a:lvl8pPr marL="2629129" indent="0">
              <a:buNone/>
              <a:defRPr sz="1314" b="1"/>
            </a:lvl8pPr>
            <a:lvl9pPr marL="3004718" indent="0">
              <a:buNone/>
              <a:defRPr sz="131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2899972"/>
            <a:ext cx="3193600" cy="426542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5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529272"/>
            <a:ext cx="2422832" cy="1852454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1143083"/>
            <a:ext cx="3802975" cy="5641898"/>
          </a:xfrm>
        </p:spPr>
        <p:txBody>
          <a:bodyPr/>
          <a:lstStyle>
            <a:lvl1pPr>
              <a:defRPr sz="2629"/>
            </a:lvl1pPr>
            <a:lvl2pPr>
              <a:defRPr sz="2300"/>
            </a:lvl2pPr>
            <a:lvl3pPr>
              <a:defRPr sz="1972"/>
            </a:lvl3pPr>
            <a:lvl4pPr>
              <a:defRPr sz="1643"/>
            </a:lvl4pPr>
            <a:lvl5pPr>
              <a:defRPr sz="1643"/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2381726"/>
            <a:ext cx="2422832" cy="4412443"/>
          </a:xfrm>
        </p:spPr>
        <p:txBody>
          <a:bodyPr/>
          <a:lstStyle>
            <a:lvl1pPr marL="0" indent="0">
              <a:buNone/>
              <a:defRPr sz="1314"/>
            </a:lvl1pPr>
            <a:lvl2pPr marL="375590" indent="0">
              <a:buNone/>
              <a:defRPr sz="1150"/>
            </a:lvl2pPr>
            <a:lvl3pPr marL="751180" indent="0">
              <a:buNone/>
              <a:defRPr sz="986"/>
            </a:lvl3pPr>
            <a:lvl4pPr marL="1126769" indent="0">
              <a:buNone/>
              <a:defRPr sz="822"/>
            </a:lvl4pPr>
            <a:lvl5pPr marL="1502359" indent="0">
              <a:buNone/>
              <a:defRPr sz="822"/>
            </a:lvl5pPr>
            <a:lvl6pPr marL="1877949" indent="0">
              <a:buNone/>
              <a:defRPr sz="822"/>
            </a:lvl6pPr>
            <a:lvl7pPr marL="2253539" indent="0">
              <a:buNone/>
              <a:defRPr sz="822"/>
            </a:lvl7pPr>
            <a:lvl8pPr marL="2629129" indent="0">
              <a:buNone/>
              <a:defRPr sz="822"/>
            </a:lvl8pPr>
            <a:lvl9pPr marL="3004718" indent="0">
              <a:buNone/>
              <a:defRPr sz="8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1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529272"/>
            <a:ext cx="2422832" cy="1852454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1143083"/>
            <a:ext cx="3802975" cy="5641898"/>
          </a:xfrm>
        </p:spPr>
        <p:txBody>
          <a:bodyPr anchor="t"/>
          <a:lstStyle>
            <a:lvl1pPr marL="0" indent="0">
              <a:buNone/>
              <a:defRPr sz="2629"/>
            </a:lvl1pPr>
            <a:lvl2pPr marL="375590" indent="0">
              <a:buNone/>
              <a:defRPr sz="2300"/>
            </a:lvl2pPr>
            <a:lvl3pPr marL="751180" indent="0">
              <a:buNone/>
              <a:defRPr sz="1972"/>
            </a:lvl3pPr>
            <a:lvl4pPr marL="1126769" indent="0">
              <a:buNone/>
              <a:defRPr sz="1643"/>
            </a:lvl4pPr>
            <a:lvl5pPr marL="1502359" indent="0">
              <a:buNone/>
              <a:defRPr sz="1643"/>
            </a:lvl5pPr>
            <a:lvl6pPr marL="1877949" indent="0">
              <a:buNone/>
              <a:defRPr sz="1643"/>
            </a:lvl6pPr>
            <a:lvl7pPr marL="2253539" indent="0">
              <a:buNone/>
              <a:defRPr sz="1643"/>
            </a:lvl7pPr>
            <a:lvl8pPr marL="2629129" indent="0">
              <a:buNone/>
              <a:defRPr sz="1643"/>
            </a:lvl8pPr>
            <a:lvl9pPr marL="3004718" indent="0">
              <a:buNone/>
              <a:defRPr sz="164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2381726"/>
            <a:ext cx="2422832" cy="4412443"/>
          </a:xfrm>
        </p:spPr>
        <p:txBody>
          <a:bodyPr/>
          <a:lstStyle>
            <a:lvl1pPr marL="0" indent="0">
              <a:buNone/>
              <a:defRPr sz="1314"/>
            </a:lvl1pPr>
            <a:lvl2pPr marL="375590" indent="0">
              <a:buNone/>
              <a:defRPr sz="1150"/>
            </a:lvl2pPr>
            <a:lvl3pPr marL="751180" indent="0">
              <a:buNone/>
              <a:defRPr sz="986"/>
            </a:lvl3pPr>
            <a:lvl4pPr marL="1126769" indent="0">
              <a:buNone/>
              <a:defRPr sz="822"/>
            </a:lvl4pPr>
            <a:lvl5pPr marL="1502359" indent="0">
              <a:buNone/>
              <a:defRPr sz="822"/>
            </a:lvl5pPr>
            <a:lvl6pPr marL="1877949" indent="0">
              <a:buNone/>
              <a:defRPr sz="822"/>
            </a:lvl6pPr>
            <a:lvl7pPr marL="2253539" indent="0">
              <a:buNone/>
              <a:defRPr sz="822"/>
            </a:lvl7pPr>
            <a:lvl8pPr marL="2629129" indent="0">
              <a:buNone/>
              <a:defRPr sz="822"/>
            </a:lvl8pPr>
            <a:lvl9pPr marL="3004718" indent="0">
              <a:buNone/>
              <a:defRPr sz="8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7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422685"/>
            <a:ext cx="6479143" cy="153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2113415"/>
            <a:ext cx="6479143" cy="503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7358360"/>
            <a:ext cx="1690211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7B3E-3C53-47D8-95D8-1F2DBE5A51D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7358360"/>
            <a:ext cx="2535317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7358360"/>
            <a:ext cx="1690211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2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1180" rtl="0" eaLnBrk="1" latinLnBrk="0" hangingPunct="1">
        <a:lnSpc>
          <a:spcPct val="90000"/>
        </a:lnSpc>
        <a:spcBef>
          <a:spcPct val="0"/>
        </a:spcBef>
        <a:buNone/>
        <a:defRPr sz="36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795" indent="-187795" algn="l" defTabSz="751180" rtl="0" eaLnBrk="1" latinLnBrk="0" hangingPunct="1">
        <a:lnSpc>
          <a:spcPct val="90000"/>
        </a:lnSpc>
        <a:spcBef>
          <a:spcPts val="822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3385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972" kern="1200">
          <a:solidFill>
            <a:schemeClr val="tx1"/>
          </a:solidFill>
          <a:latin typeface="+mn-lt"/>
          <a:ea typeface="+mn-ea"/>
          <a:cs typeface="+mn-cs"/>
        </a:defRPr>
      </a:lvl2pPr>
      <a:lvl3pPr marL="938975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31456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69015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206574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44133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81692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192513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1pPr>
      <a:lvl2pPr marL="37559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2pPr>
      <a:lvl3pPr marL="75118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3pPr>
      <a:lvl4pPr marL="112676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50235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187794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25353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62912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004718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53500"/>
              </p:ext>
            </p:extLst>
          </p:nvPr>
        </p:nvGraphicFramePr>
        <p:xfrm>
          <a:off x="0" y="0"/>
          <a:ext cx="7512050" cy="3694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1115485" y="3585237"/>
            <a:ext cx="554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(a) The interaction between Fork Entropy and </a:t>
            </a:r>
            <a:r>
              <a:rPr lang="en-US" altLang="zh-CN" sz="1800" b="1" dirty="0" err="1"/>
              <a:t>NumForks</a:t>
            </a:r>
            <a:endParaRPr lang="zh-CN" altLang="en-US" sz="1800" b="1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432659"/>
              </p:ext>
            </p:extLst>
          </p:nvPr>
        </p:nvGraphicFramePr>
        <p:xfrm>
          <a:off x="-47842" y="4033815"/>
          <a:ext cx="7607733" cy="3701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014400" y="7617092"/>
            <a:ext cx="574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(b) The interaction between Fork Entropy and </a:t>
            </a:r>
            <a:r>
              <a:rPr lang="en-US" altLang="zh-CN" sz="1800" b="1" dirty="0" err="1"/>
              <a:t>ProjectAge</a:t>
            </a:r>
            <a:endParaRPr lang="zh-CN" altLang="en-US" sz="1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797928" y="3028616"/>
            <a:ext cx="62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Mean</a:t>
            </a:r>
            <a:endParaRPr lang="zh-CN" altLang="en-US" sz="1200" dirty="0"/>
          </a:p>
        </p:txBody>
      </p:sp>
      <p:sp>
        <p:nvSpPr>
          <p:cNvPr id="8" name="文本框 1"/>
          <p:cNvSpPr txBox="1"/>
          <p:nvPr/>
        </p:nvSpPr>
        <p:spPr>
          <a:xfrm>
            <a:off x="6222703" y="3016498"/>
            <a:ext cx="910463" cy="20632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 + </a:t>
            </a:r>
            <a:r>
              <a:rPr lang="en-US" altLang="zh-CN" sz="1200" dirty="0" err="1" smtClean="0"/>
              <a:t>Std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834048" y="7089268"/>
            <a:ext cx="106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Mean - </a:t>
            </a:r>
            <a:r>
              <a:rPr lang="en-US" altLang="zh-CN" sz="1200" dirty="0" err="1" smtClean="0"/>
              <a:t>Std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793596" y="7089268"/>
            <a:ext cx="58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Mean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70544" y="7076181"/>
            <a:ext cx="1350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Mean + </a:t>
            </a:r>
            <a:r>
              <a:rPr lang="en-US" altLang="zh-CN" sz="1200" dirty="0" err="1" smtClean="0"/>
              <a:t>Std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10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吴向臣</dc:creator>
  <cp:lastModifiedBy>吴向臣</cp:lastModifiedBy>
  <cp:revision>34</cp:revision>
  <dcterms:created xsi:type="dcterms:W3CDTF">2024-12-01T05:44:45Z</dcterms:created>
  <dcterms:modified xsi:type="dcterms:W3CDTF">2024-12-11T07:26:08Z</dcterms:modified>
</cp:coreProperties>
</file>