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12050" cy="7939088"/>
  <p:notesSz cx="6858000" cy="9144000"/>
  <p:defaultTextStyle>
    <a:defPPr>
      <a:defRPr lang="zh-CN"/>
    </a:defPPr>
    <a:lvl1pPr marL="0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267096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534192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801289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068385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1335481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1602577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1869674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2136770" algn="l" defTabSz="534192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6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27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User\Desktop\ForkEntropy_ESE&#25237;&#31295;\&#20195;&#30721;\ForkEntropyCodeReview\Added_RQ1_RQ2_R_Code\data\increasedOtherFactors'Interations\rq3_fork_entropy_interactions_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User\Desktop\ForkEntropy_ESE&#25237;&#31295;\&#20195;&#30721;\ForkEntropyCodeReview\Added_RQ1_RQ2_R_Code\data\increasedOtherFactors'Interations\rq3_fork_entropy_interactions_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178528032913289"/>
          <c:y val="9.1446055315508964E-2"/>
          <c:w val="0.85961000097655205"/>
          <c:h val="0.72443817208752492"/>
        </c:manualLayout>
      </c:layout>
      <c:scatterChart>
        <c:scatterStyle val="lineMarker"/>
        <c:varyColors val="0"/>
        <c:ser>
          <c:idx val="0"/>
          <c:order val="0"/>
          <c:tx>
            <c:strRef>
              <c:f>num_forks_vs_fork_entropy!$K$2</c:f>
              <c:strCache>
                <c:ptCount val="1"/>
                <c:pt idx="0">
                  <c:v>Fork Entropy - Low (Mean - Std.)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noFill/>
              <a:ln w="19050">
                <a:solidFill>
                  <a:schemeClr val="accent1"/>
                </a:solidFill>
              </a:ln>
              <a:effectLst/>
            </c:spPr>
          </c:marker>
          <c:xVal>
            <c:numRef>
              <c:f>num_forks_vs_fork_entropy!$J$3:$J$23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num_forks_vs_fork_entropy!$K$3:$K$23</c:f>
              <c:numCache>
                <c:formatCode>General</c:formatCode>
                <c:ptCount val="21"/>
                <c:pt idx="0">
                  <c:v>1.4026585909878899</c:v>
                </c:pt>
                <c:pt idx="1">
                  <c:v>1.45624139871615</c:v>
                </c:pt>
                <c:pt idx="2">
                  <c:v>1.5098242064444201</c:v>
                </c:pt>
                <c:pt idx="3">
                  <c:v>1.5634070141726799</c:v>
                </c:pt>
                <c:pt idx="4">
                  <c:v>1.61698982190094</c:v>
                </c:pt>
                <c:pt idx="5">
                  <c:v>1.6705726296292001</c:v>
                </c:pt>
                <c:pt idx="6">
                  <c:v>1.7241554373574599</c:v>
                </c:pt>
                <c:pt idx="7">
                  <c:v>1.77773824508572</c:v>
                </c:pt>
                <c:pt idx="8">
                  <c:v>1.8313210528139801</c:v>
                </c:pt>
                <c:pt idx="9">
                  <c:v>1.8849038605422399</c:v>
                </c:pt>
                <c:pt idx="10">
                  <c:v>1.9384866682705</c:v>
                </c:pt>
                <c:pt idx="11">
                  <c:v>1.99206947599877</c:v>
                </c:pt>
                <c:pt idx="12">
                  <c:v>2.0456522837270299</c:v>
                </c:pt>
                <c:pt idx="13">
                  <c:v>2.0992350914552902</c:v>
                </c:pt>
                <c:pt idx="14">
                  <c:v>2.15281789918355</c:v>
                </c:pt>
                <c:pt idx="15">
                  <c:v>2.2064007069118099</c:v>
                </c:pt>
                <c:pt idx="16">
                  <c:v>2.2599835146400702</c:v>
                </c:pt>
                <c:pt idx="17">
                  <c:v>2.31356632236833</c:v>
                </c:pt>
                <c:pt idx="18">
                  <c:v>2.3671491300965899</c:v>
                </c:pt>
                <c:pt idx="19">
                  <c:v>2.42073193782486</c:v>
                </c:pt>
                <c:pt idx="20">
                  <c:v>2.4743147455531198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EE-4253-BC05-6E8F9E7063E8}"/>
            </c:ext>
          </c:extLst>
        </c:ser>
        <c:ser>
          <c:idx val="1"/>
          <c:order val="1"/>
          <c:tx>
            <c:strRef>
              <c:f>num_forks_vs_fork_entropy!$L$2</c:f>
              <c:strCache>
                <c:ptCount val="1"/>
                <c:pt idx="0">
                  <c:v>Fork Entropy - Mean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10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xVal>
            <c:numRef>
              <c:f>num_forks_vs_fork_entropy!$J$3:$J$23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num_forks_vs_fork_entropy!$L$3:$L$23</c:f>
              <c:numCache>
                <c:formatCode>General</c:formatCode>
                <c:ptCount val="21"/>
                <c:pt idx="0">
                  <c:v>1.43873866407911</c:v>
                </c:pt>
                <c:pt idx="1">
                  <c:v>1.47649153663668</c:v>
                </c:pt>
                <c:pt idx="2">
                  <c:v>1.51424440919424</c:v>
                </c:pt>
                <c:pt idx="3">
                  <c:v>1.55199728175181</c:v>
                </c:pt>
                <c:pt idx="4">
                  <c:v>1.5897501543093699</c:v>
                </c:pt>
                <c:pt idx="5">
                  <c:v>1.6275030268669399</c:v>
                </c:pt>
                <c:pt idx="6">
                  <c:v>1.6652558994245099</c:v>
                </c:pt>
                <c:pt idx="7">
                  <c:v>1.7030087719820699</c:v>
                </c:pt>
                <c:pt idx="8">
                  <c:v>1.7407616445396401</c:v>
                </c:pt>
                <c:pt idx="9">
                  <c:v>1.7785145170972001</c:v>
                </c:pt>
                <c:pt idx="10">
                  <c:v>1.8162673896547701</c:v>
                </c:pt>
                <c:pt idx="11">
                  <c:v>1.8540202622123401</c:v>
                </c:pt>
                <c:pt idx="12">
                  <c:v>1.8917731347699001</c:v>
                </c:pt>
                <c:pt idx="13">
                  <c:v>1.92952600732747</c:v>
                </c:pt>
                <c:pt idx="14">
                  <c:v>1.96727887988503</c:v>
                </c:pt>
                <c:pt idx="15">
                  <c:v>2.0050317524426</c:v>
                </c:pt>
                <c:pt idx="16">
                  <c:v>2.0427846250001598</c:v>
                </c:pt>
                <c:pt idx="17">
                  <c:v>2.0805374975577302</c:v>
                </c:pt>
                <c:pt idx="18">
                  <c:v>2.1182903701153002</c:v>
                </c:pt>
                <c:pt idx="19">
                  <c:v>2.15604324267286</c:v>
                </c:pt>
                <c:pt idx="20">
                  <c:v>2.1937961152304299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EE-4253-BC05-6E8F9E7063E8}"/>
            </c:ext>
          </c:extLst>
        </c:ser>
        <c:ser>
          <c:idx val="2"/>
          <c:order val="2"/>
          <c:tx>
            <c:strRef>
              <c:f>num_forks_vs_fork_entropy!$M$2</c:f>
              <c:strCache>
                <c:ptCount val="1"/>
                <c:pt idx="0">
                  <c:v>Fork Entropy - High (Mean + Std.)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num_forks_vs_fork_entropy!$J$3:$J$23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num_forks_vs_fork_entropy!$M$3:$M$23</c:f>
              <c:numCache>
                <c:formatCode>General</c:formatCode>
                <c:ptCount val="21"/>
                <c:pt idx="0">
                  <c:v>1.4748187371703301</c:v>
                </c:pt>
                <c:pt idx="1">
                  <c:v>1.4967416745572</c:v>
                </c:pt>
                <c:pt idx="2">
                  <c:v>1.5186646119440701</c:v>
                </c:pt>
                <c:pt idx="3">
                  <c:v>1.54058754933094</c:v>
                </c:pt>
                <c:pt idx="4">
                  <c:v>1.5625104867178099</c:v>
                </c:pt>
                <c:pt idx="5">
                  <c:v>1.58443342410468</c:v>
                </c:pt>
                <c:pt idx="6">
                  <c:v>1.6063563614915499</c:v>
                </c:pt>
                <c:pt idx="7">
                  <c:v>1.62827929887842</c:v>
                </c:pt>
                <c:pt idx="8">
                  <c:v>1.6502022362652899</c:v>
                </c:pt>
                <c:pt idx="9">
                  <c:v>1.6721251736521601</c:v>
                </c:pt>
                <c:pt idx="10">
                  <c:v>1.69404811103903</c:v>
                </c:pt>
                <c:pt idx="11">
                  <c:v>1.7159710484259001</c:v>
                </c:pt>
                <c:pt idx="12">
                  <c:v>1.73789398581278</c:v>
                </c:pt>
                <c:pt idx="13">
                  <c:v>1.7598169231996501</c:v>
                </c:pt>
                <c:pt idx="14">
                  <c:v>1.78173986058652</c:v>
                </c:pt>
                <c:pt idx="15">
                  <c:v>1.8036627979733899</c:v>
                </c:pt>
                <c:pt idx="16">
                  <c:v>1.82558573536026</c:v>
                </c:pt>
                <c:pt idx="17">
                  <c:v>1.8475086727471299</c:v>
                </c:pt>
                <c:pt idx="18">
                  <c:v>1.8694316101340001</c:v>
                </c:pt>
                <c:pt idx="19">
                  <c:v>1.89135454752087</c:v>
                </c:pt>
                <c:pt idx="20">
                  <c:v>1.9132774849077401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0EE-4253-BC05-6E8F9E706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2633503"/>
        <c:axId val="962640991"/>
      </c:scatterChart>
      <c:valAx>
        <c:axId val="962633503"/>
        <c:scaling>
          <c:orientation val="minMax"/>
          <c:max val="1.2"/>
          <c:min val="-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u="none" strike="noStrike" baseline="0"/>
                  <a:t>NumForks</a:t>
                </a:r>
                <a:endParaRPr lang="zh-CN" altLang="en-US" sz="1800"/>
              </a:p>
            </c:rich>
          </c:tx>
          <c:layout>
            <c:manualLayout>
              <c:xMode val="edge"/>
              <c:yMode val="edge"/>
              <c:x val="0.47520493080090298"/>
              <c:y val="0.90165826771653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40991"/>
        <c:crosses val="autoZero"/>
        <c:crossBetween val="midCat"/>
        <c:majorUnit val="0.2"/>
      </c:valAx>
      <c:valAx>
        <c:axId val="962640991"/>
        <c:scaling>
          <c:orientation val="minMax"/>
          <c:min val="1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>
                    <a:effectLst/>
                  </a:rPr>
                  <a:t>NumBugReportIssues</a:t>
                </a:r>
                <a:endParaRPr lang="zh-CN" altLang="zh-CN">
                  <a:effectLst/>
                </a:endParaRPr>
              </a:p>
            </c:rich>
          </c:tx>
          <c:layout>
            <c:manualLayout>
              <c:xMode val="edge"/>
              <c:yMode val="edge"/>
              <c:x val="1.0255989508451172E-2"/>
              <c:y val="0.192643234000637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33503"/>
        <c:crossesAt val="-1.25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8461065559121876E-2"/>
          <c:y val="2.5618469181945599E-3"/>
          <c:w val="0.96643036871511478"/>
          <c:h val="8.2039945680819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346660533740065"/>
          <c:y val="9.1446055315508964E-2"/>
          <c:w val="0.85760389281100291"/>
          <c:h val="0.73361392103567125"/>
        </c:manualLayout>
      </c:layout>
      <c:scatterChart>
        <c:scatterStyle val="lineMarker"/>
        <c:varyColors val="0"/>
        <c:ser>
          <c:idx val="0"/>
          <c:order val="0"/>
          <c:tx>
            <c:strRef>
              <c:f>num_files_vs_fork_entropy!$K$2</c:f>
              <c:strCache>
                <c:ptCount val="1"/>
                <c:pt idx="0">
                  <c:v>Fork Entropy - Low (Mean - Std.)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noFill/>
              <a:ln w="19050">
                <a:solidFill>
                  <a:schemeClr val="accent1"/>
                </a:solidFill>
              </a:ln>
              <a:effectLst/>
            </c:spPr>
          </c:marker>
          <c:xVal>
            <c:numRef>
              <c:f>num_files_vs_fork_entropy!$J$3:$J$23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num_files_vs_fork_entropy!$K$3:$K$23</c:f>
              <c:numCache>
                <c:formatCode>General</c:formatCode>
                <c:ptCount val="21"/>
                <c:pt idx="0">
                  <c:v>2.0080689331606698</c:v>
                </c:pt>
                <c:pt idx="1">
                  <c:v>2.0011107066716498</c:v>
                </c:pt>
                <c:pt idx="2">
                  <c:v>1.99415248018264</c:v>
                </c:pt>
                <c:pt idx="3">
                  <c:v>1.98719425369362</c:v>
                </c:pt>
                <c:pt idx="4">
                  <c:v>1.9802360272046</c:v>
                </c:pt>
                <c:pt idx="5">
                  <c:v>1.97327780071559</c:v>
                </c:pt>
                <c:pt idx="6">
                  <c:v>1.96631957422657</c:v>
                </c:pt>
                <c:pt idx="7">
                  <c:v>1.95936134773755</c:v>
                </c:pt>
                <c:pt idx="8">
                  <c:v>1.95240312124854</c:v>
                </c:pt>
                <c:pt idx="9">
                  <c:v>1.94544489475952</c:v>
                </c:pt>
                <c:pt idx="10">
                  <c:v>1.9384866682705</c:v>
                </c:pt>
                <c:pt idx="11">
                  <c:v>1.93152844178149</c:v>
                </c:pt>
                <c:pt idx="12">
                  <c:v>1.92457021529247</c:v>
                </c:pt>
                <c:pt idx="13">
                  <c:v>1.91761198880346</c:v>
                </c:pt>
                <c:pt idx="14">
                  <c:v>1.91065376231444</c:v>
                </c:pt>
                <c:pt idx="15">
                  <c:v>1.9036955358254199</c:v>
                </c:pt>
                <c:pt idx="16">
                  <c:v>1.8967373093364099</c:v>
                </c:pt>
                <c:pt idx="17">
                  <c:v>1.8897790828473899</c:v>
                </c:pt>
                <c:pt idx="18">
                  <c:v>1.8828208563583699</c:v>
                </c:pt>
                <c:pt idx="19">
                  <c:v>1.8758626298693599</c:v>
                </c:pt>
                <c:pt idx="20">
                  <c:v>1.8689044033803399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A9-43AF-B18E-417C85AD59FF}"/>
            </c:ext>
          </c:extLst>
        </c:ser>
        <c:ser>
          <c:idx val="1"/>
          <c:order val="1"/>
          <c:tx>
            <c:strRef>
              <c:f>num_files_vs_fork_entropy!$L$2</c:f>
              <c:strCache>
                <c:ptCount val="1"/>
                <c:pt idx="0">
                  <c:v>Fork Entropy - Mean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10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xVal>
            <c:numRef>
              <c:f>num_files_vs_fork_entropy!$J$3:$J$23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num_files_vs_fork_entropy!$L$3:$L$23</c:f>
              <c:numCache>
                <c:formatCode>General</c:formatCode>
                <c:ptCount val="21"/>
                <c:pt idx="0">
                  <c:v>1.75666715492234</c:v>
                </c:pt>
                <c:pt idx="1">
                  <c:v>1.76262717839558</c:v>
                </c:pt>
                <c:pt idx="2">
                  <c:v>1.76858720186883</c:v>
                </c:pt>
                <c:pt idx="3">
                  <c:v>1.77454722534207</c:v>
                </c:pt>
                <c:pt idx="4">
                  <c:v>1.78050724881531</c:v>
                </c:pt>
                <c:pt idx="5">
                  <c:v>1.7864672722885599</c:v>
                </c:pt>
                <c:pt idx="6">
                  <c:v>1.7924272957617999</c:v>
                </c:pt>
                <c:pt idx="7">
                  <c:v>1.7983873192350399</c:v>
                </c:pt>
                <c:pt idx="8">
                  <c:v>1.8043473427082799</c:v>
                </c:pt>
                <c:pt idx="9">
                  <c:v>1.8103073661815301</c:v>
                </c:pt>
                <c:pt idx="10">
                  <c:v>1.8162673896547701</c:v>
                </c:pt>
                <c:pt idx="11">
                  <c:v>1.8222274131280101</c:v>
                </c:pt>
                <c:pt idx="12">
                  <c:v>1.82818743660126</c:v>
                </c:pt>
                <c:pt idx="13">
                  <c:v>1.8341474600745</c:v>
                </c:pt>
                <c:pt idx="14">
                  <c:v>1.84010748354774</c:v>
                </c:pt>
                <c:pt idx="15">
                  <c:v>1.84606750702098</c:v>
                </c:pt>
                <c:pt idx="16">
                  <c:v>1.85202753049423</c:v>
                </c:pt>
                <c:pt idx="17">
                  <c:v>1.85798755396747</c:v>
                </c:pt>
                <c:pt idx="18">
                  <c:v>1.8639475774407099</c:v>
                </c:pt>
                <c:pt idx="19">
                  <c:v>1.8699076009139599</c:v>
                </c:pt>
                <c:pt idx="20">
                  <c:v>1.8758676243871999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8A9-43AF-B18E-417C85AD59FF}"/>
            </c:ext>
          </c:extLst>
        </c:ser>
        <c:ser>
          <c:idx val="2"/>
          <c:order val="2"/>
          <c:tx>
            <c:strRef>
              <c:f>num_files_vs_fork_entropy!$M$2</c:f>
              <c:strCache>
                <c:ptCount val="1"/>
                <c:pt idx="0">
                  <c:v>Fork Entropy - High (Mean + Std.)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num_files_vs_fork_entropy!$J$3:$J$23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xVal>
          <c:yVal>
            <c:numRef>
              <c:f>num_files_vs_fork_entropy!$M$3:$M$23</c:f>
              <c:numCache>
                <c:formatCode>General</c:formatCode>
                <c:ptCount val="21"/>
                <c:pt idx="0">
                  <c:v>1.5052653766840101</c:v>
                </c:pt>
                <c:pt idx="1">
                  <c:v>1.52414365011952</c:v>
                </c:pt>
                <c:pt idx="2">
                  <c:v>1.54302192355502</c:v>
                </c:pt>
                <c:pt idx="3">
                  <c:v>1.56190019699052</c:v>
                </c:pt>
                <c:pt idx="4">
                  <c:v>1.5807784704260199</c:v>
                </c:pt>
                <c:pt idx="5">
                  <c:v>1.5996567438615199</c:v>
                </c:pt>
                <c:pt idx="6">
                  <c:v>1.6185350172970301</c:v>
                </c:pt>
                <c:pt idx="7">
                  <c:v>1.6374132907325301</c:v>
                </c:pt>
                <c:pt idx="8">
                  <c:v>1.65629156416803</c:v>
                </c:pt>
                <c:pt idx="9">
                  <c:v>1.67516983760353</c:v>
                </c:pt>
                <c:pt idx="10">
                  <c:v>1.69404811103903</c:v>
                </c:pt>
                <c:pt idx="11">
                  <c:v>1.7129263844745399</c:v>
                </c:pt>
                <c:pt idx="12">
                  <c:v>1.7318046579100399</c:v>
                </c:pt>
                <c:pt idx="13">
                  <c:v>1.7506829313455401</c:v>
                </c:pt>
                <c:pt idx="14">
                  <c:v>1.7695612047810401</c:v>
                </c:pt>
                <c:pt idx="15">
                  <c:v>1.78843947821654</c:v>
                </c:pt>
                <c:pt idx="16">
                  <c:v>1.80731775165205</c:v>
                </c:pt>
                <c:pt idx="17">
                  <c:v>1.82619602508755</c:v>
                </c:pt>
                <c:pt idx="18">
                  <c:v>1.8450742985230499</c:v>
                </c:pt>
                <c:pt idx="19">
                  <c:v>1.8639525719585499</c:v>
                </c:pt>
                <c:pt idx="20">
                  <c:v>1.8828308453940501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8A9-43AF-B18E-417C85AD5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2633503"/>
        <c:axId val="962640991"/>
      </c:scatterChart>
      <c:valAx>
        <c:axId val="962633503"/>
        <c:scaling>
          <c:orientation val="minMax"/>
          <c:max val="1.2"/>
          <c:min val="-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u="none" strike="noStrike" baseline="0" dirty="0" err="1"/>
                  <a:t>NumFiles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47520492079634297"/>
              <c:y val="0.913108641934723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40991"/>
        <c:crosses val="autoZero"/>
        <c:crossBetween val="midCat"/>
        <c:majorUnit val="0.2"/>
      </c:valAx>
      <c:valAx>
        <c:axId val="962640991"/>
        <c:scaling>
          <c:orientation val="minMax"/>
          <c:min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>
                    <a:effectLst/>
                  </a:rPr>
                  <a:t>NumBugReportIssues</a:t>
                </a:r>
                <a:endParaRPr lang="zh-CN" altLang="zh-CN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2633503"/>
        <c:crossesAt val="-1.25"/>
        <c:crossBetween val="midCat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754561691493628E-2"/>
          <c:y val="2.5098775464454845E-3"/>
          <c:w val="0.96643036871511478"/>
          <c:h val="8.2039945680819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0.1184</cdr:x>
      <cdr:y>0.82294</cdr:y>
    </cdr:from>
    <cdr:to>
      <cdr:x>0.24814</cdr:x>
      <cdr:y>0.89882</cdr:y>
    </cdr:to>
    <cdr:sp macro="" textlink="">
      <cdr:nvSpPr>
        <cdr:cNvPr id="2" name="文本框 9"/>
        <cdr:cNvSpPr txBox="1"/>
      </cdr:nvSpPr>
      <cdr:spPr>
        <a:xfrm xmlns:a="http://schemas.openxmlformats.org/drawingml/2006/main">
          <a:off x="904253" y="3004009"/>
          <a:ext cx="99092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534192" rtl="0" eaLnBrk="1" latinLnBrk="0" hangingPunct="1">
            <a:defRPr sz="1052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267096" algn="l" defTabSz="534192" rtl="0" eaLnBrk="1" latinLnBrk="0" hangingPunct="1">
            <a:defRPr sz="1052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534192" algn="l" defTabSz="534192" rtl="0" eaLnBrk="1" latinLnBrk="0" hangingPunct="1">
            <a:defRPr sz="1052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801289" algn="l" defTabSz="534192" rtl="0" eaLnBrk="1" latinLnBrk="0" hangingPunct="1">
            <a:defRPr sz="1052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068385" algn="l" defTabSz="534192" rtl="0" eaLnBrk="1" latinLnBrk="0" hangingPunct="1">
            <a:defRPr sz="1052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1335481" algn="l" defTabSz="534192" rtl="0" eaLnBrk="1" latinLnBrk="0" hangingPunct="1">
            <a:defRPr sz="1052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1602577" algn="l" defTabSz="534192" rtl="0" eaLnBrk="1" latinLnBrk="0" hangingPunct="1">
            <a:defRPr sz="1052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1869674" algn="l" defTabSz="534192" rtl="0" eaLnBrk="1" latinLnBrk="0" hangingPunct="1">
            <a:defRPr sz="1052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2136770" algn="l" defTabSz="534192" rtl="0" eaLnBrk="1" latinLnBrk="0" hangingPunct="1">
            <a:defRPr sz="1052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 smtClean="0"/>
            <a:t>Mean - Std</a:t>
          </a:r>
          <a:endParaRPr lang="zh-CN" altLang="en-US" sz="1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04" y="1299291"/>
            <a:ext cx="6385243" cy="2763979"/>
          </a:xfrm>
        </p:spPr>
        <p:txBody>
          <a:bodyPr anchor="b"/>
          <a:lstStyle>
            <a:lvl1pPr algn="ctr">
              <a:defRPr sz="492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4169859"/>
            <a:ext cx="5634038" cy="1916775"/>
          </a:xfrm>
        </p:spPr>
        <p:txBody>
          <a:bodyPr/>
          <a:lstStyle>
            <a:lvl1pPr marL="0" indent="0" algn="ctr">
              <a:buNone/>
              <a:defRPr sz="1972"/>
            </a:lvl1pPr>
            <a:lvl2pPr marL="375590" indent="0" algn="ctr">
              <a:buNone/>
              <a:defRPr sz="1643"/>
            </a:lvl2pPr>
            <a:lvl3pPr marL="751180" indent="0" algn="ctr">
              <a:buNone/>
              <a:defRPr sz="1479"/>
            </a:lvl3pPr>
            <a:lvl4pPr marL="1126769" indent="0" algn="ctr">
              <a:buNone/>
              <a:defRPr sz="1314"/>
            </a:lvl4pPr>
            <a:lvl5pPr marL="1502359" indent="0" algn="ctr">
              <a:buNone/>
              <a:defRPr sz="1314"/>
            </a:lvl5pPr>
            <a:lvl6pPr marL="1877949" indent="0" algn="ctr">
              <a:buNone/>
              <a:defRPr sz="1314"/>
            </a:lvl6pPr>
            <a:lvl7pPr marL="2253539" indent="0" algn="ctr">
              <a:buNone/>
              <a:defRPr sz="1314"/>
            </a:lvl7pPr>
            <a:lvl8pPr marL="2629129" indent="0" algn="ctr">
              <a:buNone/>
              <a:defRPr sz="1314"/>
            </a:lvl8pPr>
            <a:lvl9pPr marL="3004718" indent="0" algn="ctr">
              <a:buNone/>
              <a:defRPr sz="131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2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422683"/>
            <a:ext cx="1619786" cy="67280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4" y="422683"/>
            <a:ext cx="4765457" cy="672801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4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1979261"/>
            <a:ext cx="6479143" cy="3302439"/>
          </a:xfrm>
        </p:spPr>
        <p:txBody>
          <a:bodyPr anchor="b"/>
          <a:lstStyle>
            <a:lvl1pPr>
              <a:defRPr sz="492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5312943"/>
            <a:ext cx="6479143" cy="1736675"/>
          </a:xfrm>
        </p:spPr>
        <p:txBody>
          <a:bodyPr/>
          <a:lstStyle>
            <a:lvl1pPr marL="0" indent="0">
              <a:buNone/>
              <a:defRPr sz="1972">
                <a:solidFill>
                  <a:schemeClr val="tx1"/>
                </a:solidFill>
              </a:defRPr>
            </a:lvl1pPr>
            <a:lvl2pPr marL="375590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2pPr>
            <a:lvl3pPr marL="751180" indent="0">
              <a:buNone/>
              <a:defRPr sz="1479">
                <a:solidFill>
                  <a:schemeClr val="tx1">
                    <a:tint val="75000"/>
                  </a:schemeClr>
                </a:solidFill>
              </a:defRPr>
            </a:lvl3pPr>
            <a:lvl4pPr marL="112676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4pPr>
            <a:lvl5pPr marL="150235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5pPr>
            <a:lvl6pPr marL="187794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6pPr>
            <a:lvl7pPr marL="225353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7pPr>
            <a:lvl8pPr marL="262912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8pPr>
            <a:lvl9pPr marL="3004718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6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2113415"/>
            <a:ext cx="3192621" cy="50372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2113415"/>
            <a:ext cx="3192621" cy="50372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7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422685"/>
            <a:ext cx="6479143" cy="15345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3" y="1946180"/>
            <a:ext cx="3177949" cy="953793"/>
          </a:xfrm>
        </p:spPr>
        <p:txBody>
          <a:bodyPr anchor="b"/>
          <a:lstStyle>
            <a:lvl1pPr marL="0" indent="0">
              <a:buNone/>
              <a:defRPr sz="1972" b="1"/>
            </a:lvl1pPr>
            <a:lvl2pPr marL="375590" indent="0">
              <a:buNone/>
              <a:defRPr sz="1643" b="1"/>
            </a:lvl2pPr>
            <a:lvl3pPr marL="751180" indent="0">
              <a:buNone/>
              <a:defRPr sz="1479" b="1"/>
            </a:lvl3pPr>
            <a:lvl4pPr marL="1126769" indent="0">
              <a:buNone/>
              <a:defRPr sz="1314" b="1"/>
            </a:lvl4pPr>
            <a:lvl5pPr marL="1502359" indent="0">
              <a:buNone/>
              <a:defRPr sz="1314" b="1"/>
            </a:lvl5pPr>
            <a:lvl6pPr marL="1877949" indent="0">
              <a:buNone/>
              <a:defRPr sz="1314" b="1"/>
            </a:lvl6pPr>
            <a:lvl7pPr marL="2253539" indent="0">
              <a:buNone/>
              <a:defRPr sz="1314" b="1"/>
            </a:lvl7pPr>
            <a:lvl8pPr marL="2629129" indent="0">
              <a:buNone/>
              <a:defRPr sz="1314" b="1"/>
            </a:lvl8pPr>
            <a:lvl9pPr marL="3004718" indent="0">
              <a:buNone/>
              <a:defRPr sz="131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3" y="2899972"/>
            <a:ext cx="3177949" cy="426542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6" y="1946180"/>
            <a:ext cx="3193600" cy="953793"/>
          </a:xfrm>
        </p:spPr>
        <p:txBody>
          <a:bodyPr anchor="b"/>
          <a:lstStyle>
            <a:lvl1pPr marL="0" indent="0">
              <a:buNone/>
              <a:defRPr sz="1972" b="1"/>
            </a:lvl1pPr>
            <a:lvl2pPr marL="375590" indent="0">
              <a:buNone/>
              <a:defRPr sz="1643" b="1"/>
            </a:lvl2pPr>
            <a:lvl3pPr marL="751180" indent="0">
              <a:buNone/>
              <a:defRPr sz="1479" b="1"/>
            </a:lvl3pPr>
            <a:lvl4pPr marL="1126769" indent="0">
              <a:buNone/>
              <a:defRPr sz="1314" b="1"/>
            </a:lvl4pPr>
            <a:lvl5pPr marL="1502359" indent="0">
              <a:buNone/>
              <a:defRPr sz="1314" b="1"/>
            </a:lvl5pPr>
            <a:lvl6pPr marL="1877949" indent="0">
              <a:buNone/>
              <a:defRPr sz="1314" b="1"/>
            </a:lvl6pPr>
            <a:lvl7pPr marL="2253539" indent="0">
              <a:buNone/>
              <a:defRPr sz="1314" b="1"/>
            </a:lvl7pPr>
            <a:lvl8pPr marL="2629129" indent="0">
              <a:buNone/>
              <a:defRPr sz="1314" b="1"/>
            </a:lvl8pPr>
            <a:lvl9pPr marL="3004718" indent="0">
              <a:buNone/>
              <a:defRPr sz="131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6" y="2899972"/>
            <a:ext cx="3193600" cy="426542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4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6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529272"/>
            <a:ext cx="2422832" cy="1852454"/>
          </a:xfrm>
        </p:spPr>
        <p:txBody>
          <a:bodyPr anchor="b"/>
          <a:lstStyle>
            <a:lvl1pPr>
              <a:defRPr sz="262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1143083"/>
            <a:ext cx="3802975" cy="5641898"/>
          </a:xfrm>
        </p:spPr>
        <p:txBody>
          <a:bodyPr/>
          <a:lstStyle>
            <a:lvl1pPr>
              <a:defRPr sz="2629"/>
            </a:lvl1pPr>
            <a:lvl2pPr>
              <a:defRPr sz="2300"/>
            </a:lvl2pPr>
            <a:lvl3pPr>
              <a:defRPr sz="1972"/>
            </a:lvl3pPr>
            <a:lvl4pPr>
              <a:defRPr sz="1643"/>
            </a:lvl4pPr>
            <a:lvl5pPr>
              <a:defRPr sz="1643"/>
            </a:lvl5pPr>
            <a:lvl6pPr>
              <a:defRPr sz="1643"/>
            </a:lvl6pPr>
            <a:lvl7pPr>
              <a:defRPr sz="1643"/>
            </a:lvl7pPr>
            <a:lvl8pPr>
              <a:defRPr sz="1643"/>
            </a:lvl8pPr>
            <a:lvl9pPr>
              <a:defRPr sz="164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2381726"/>
            <a:ext cx="2422832" cy="4412443"/>
          </a:xfrm>
        </p:spPr>
        <p:txBody>
          <a:bodyPr/>
          <a:lstStyle>
            <a:lvl1pPr marL="0" indent="0">
              <a:buNone/>
              <a:defRPr sz="1314"/>
            </a:lvl1pPr>
            <a:lvl2pPr marL="375590" indent="0">
              <a:buNone/>
              <a:defRPr sz="1150"/>
            </a:lvl2pPr>
            <a:lvl3pPr marL="751180" indent="0">
              <a:buNone/>
              <a:defRPr sz="986"/>
            </a:lvl3pPr>
            <a:lvl4pPr marL="1126769" indent="0">
              <a:buNone/>
              <a:defRPr sz="822"/>
            </a:lvl4pPr>
            <a:lvl5pPr marL="1502359" indent="0">
              <a:buNone/>
              <a:defRPr sz="822"/>
            </a:lvl5pPr>
            <a:lvl6pPr marL="1877949" indent="0">
              <a:buNone/>
              <a:defRPr sz="822"/>
            </a:lvl6pPr>
            <a:lvl7pPr marL="2253539" indent="0">
              <a:buNone/>
              <a:defRPr sz="822"/>
            </a:lvl7pPr>
            <a:lvl8pPr marL="2629129" indent="0">
              <a:buNone/>
              <a:defRPr sz="822"/>
            </a:lvl8pPr>
            <a:lvl9pPr marL="3004718" indent="0">
              <a:buNone/>
              <a:defRPr sz="8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4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529272"/>
            <a:ext cx="2422832" cy="1852454"/>
          </a:xfrm>
        </p:spPr>
        <p:txBody>
          <a:bodyPr anchor="b"/>
          <a:lstStyle>
            <a:lvl1pPr>
              <a:defRPr sz="262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1143083"/>
            <a:ext cx="3802975" cy="5641898"/>
          </a:xfrm>
        </p:spPr>
        <p:txBody>
          <a:bodyPr anchor="t"/>
          <a:lstStyle>
            <a:lvl1pPr marL="0" indent="0">
              <a:buNone/>
              <a:defRPr sz="2629"/>
            </a:lvl1pPr>
            <a:lvl2pPr marL="375590" indent="0">
              <a:buNone/>
              <a:defRPr sz="2300"/>
            </a:lvl2pPr>
            <a:lvl3pPr marL="751180" indent="0">
              <a:buNone/>
              <a:defRPr sz="1972"/>
            </a:lvl3pPr>
            <a:lvl4pPr marL="1126769" indent="0">
              <a:buNone/>
              <a:defRPr sz="1643"/>
            </a:lvl4pPr>
            <a:lvl5pPr marL="1502359" indent="0">
              <a:buNone/>
              <a:defRPr sz="1643"/>
            </a:lvl5pPr>
            <a:lvl6pPr marL="1877949" indent="0">
              <a:buNone/>
              <a:defRPr sz="1643"/>
            </a:lvl6pPr>
            <a:lvl7pPr marL="2253539" indent="0">
              <a:buNone/>
              <a:defRPr sz="1643"/>
            </a:lvl7pPr>
            <a:lvl8pPr marL="2629129" indent="0">
              <a:buNone/>
              <a:defRPr sz="1643"/>
            </a:lvl8pPr>
            <a:lvl9pPr marL="3004718" indent="0">
              <a:buNone/>
              <a:defRPr sz="164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2381726"/>
            <a:ext cx="2422832" cy="4412443"/>
          </a:xfrm>
        </p:spPr>
        <p:txBody>
          <a:bodyPr/>
          <a:lstStyle>
            <a:lvl1pPr marL="0" indent="0">
              <a:buNone/>
              <a:defRPr sz="1314"/>
            </a:lvl1pPr>
            <a:lvl2pPr marL="375590" indent="0">
              <a:buNone/>
              <a:defRPr sz="1150"/>
            </a:lvl2pPr>
            <a:lvl3pPr marL="751180" indent="0">
              <a:buNone/>
              <a:defRPr sz="986"/>
            </a:lvl3pPr>
            <a:lvl4pPr marL="1126769" indent="0">
              <a:buNone/>
              <a:defRPr sz="822"/>
            </a:lvl4pPr>
            <a:lvl5pPr marL="1502359" indent="0">
              <a:buNone/>
              <a:defRPr sz="822"/>
            </a:lvl5pPr>
            <a:lvl6pPr marL="1877949" indent="0">
              <a:buNone/>
              <a:defRPr sz="822"/>
            </a:lvl6pPr>
            <a:lvl7pPr marL="2253539" indent="0">
              <a:buNone/>
              <a:defRPr sz="822"/>
            </a:lvl7pPr>
            <a:lvl8pPr marL="2629129" indent="0">
              <a:buNone/>
              <a:defRPr sz="822"/>
            </a:lvl8pPr>
            <a:lvl9pPr marL="3004718" indent="0">
              <a:buNone/>
              <a:defRPr sz="8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422685"/>
            <a:ext cx="6479143" cy="153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2113415"/>
            <a:ext cx="6479143" cy="503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7358360"/>
            <a:ext cx="1690211" cy="42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7B3E-3C53-47D8-95D8-1F2DBE5A51DF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7358360"/>
            <a:ext cx="2535317" cy="42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7358360"/>
            <a:ext cx="1690211" cy="42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7797-1E41-47D9-8608-FD6467B68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2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1180" rtl="0" eaLnBrk="1" latinLnBrk="0" hangingPunct="1">
        <a:lnSpc>
          <a:spcPct val="90000"/>
        </a:lnSpc>
        <a:spcBef>
          <a:spcPct val="0"/>
        </a:spcBef>
        <a:buNone/>
        <a:defRPr sz="36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795" indent="-187795" algn="l" defTabSz="751180" rtl="0" eaLnBrk="1" latinLnBrk="0" hangingPunct="1">
        <a:lnSpc>
          <a:spcPct val="90000"/>
        </a:lnSpc>
        <a:spcBef>
          <a:spcPts val="822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3385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972" kern="1200">
          <a:solidFill>
            <a:schemeClr val="tx1"/>
          </a:solidFill>
          <a:latin typeface="+mn-lt"/>
          <a:ea typeface="+mn-ea"/>
          <a:cs typeface="+mn-cs"/>
        </a:defRPr>
      </a:lvl2pPr>
      <a:lvl3pPr marL="938975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3pPr>
      <a:lvl4pPr marL="131456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4pPr>
      <a:lvl5pPr marL="169015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5pPr>
      <a:lvl6pPr marL="206574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6pPr>
      <a:lvl7pPr marL="244133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7pPr>
      <a:lvl8pPr marL="281692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8pPr>
      <a:lvl9pPr marL="3192513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1pPr>
      <a:lvl2pPr marL="37559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2pPr>
      <a:lvl3pPr marL="75118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3pPr>
      <a:lvl4pPr marL="112676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4pPr>
      <a:lvl5pPr marL="150235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5pPr>
      <a:lvl6pPr marL="187794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6pPr>
      <a:lvl7pPr marL="225353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7pPr>
      <a:lvl8pPr marL="262912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8pPr>
      <a:lvl9pPr marL="3004718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739140"/>
              </p:ext>
            </p:extLst>
          </p:nvPr>
        </p:nvGraphicFramePr>
        <p:xfrm>
          <a:off x="-141630" y="-63365"/>
          <a:ext cx="7751763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935386" y="3561969"/>
            <a:ext cx="545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(a) The interaction between Fork Entropy and </a:t>
            </a:r>
            <a:r>
              <a:rPr lang="en-US" altLang="zh-CN" sz="1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NumForks</a:t>
            </a:r>
            <a:endParaRPr lang="zh-CN" altLang="en-US" sz="1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147661"/>
              </p:ext>
            </p:extLst>
          </p:nvPr>
        </p:nvGraphicFramePr>
        <p:xfrm>
          <a:off x="-27331" y="4032372"/>
          <a:ext cx="7637463" cy="365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935386" y="7569756"/>
            <a:ext cx="545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(b) </a:t>
            </a:r>
            <a:r>
              <a:rPr lang="en-US" altLang="zh-CN" sz="1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The interaction between Fork Entropy and </a:t>
            </a:r>
            <a:r>
              <a:rPr lang="en-US" altLang="zh-CN" sz="1800" b="1" dirty="0" err="1"/>
              <a:t>NumFiles</a:t>
            </a:r>
            <a:endParaRPr lang="zh-CN" altLang="en-US" sz="1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801871" y="3015894"/>
            <a:ext cx="99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096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192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289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5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5481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577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9674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677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 - Std</a:t>
            </a:r>
            <a:endParaRPr lang="zh-CN" altLang="en-US" sz="1200" dirty="0"/>
          </a:p>
        </p:txBody>
      </p:sp>
      <p:sp>
        <p:nvSpPr>
          <p:cNvPr id="8" name="文本框 9"/>
          <p:cNvSpPr txBox="1"/>
          <p:nvPr/>
        </p:nvSpPr>
        <p:spPr>
          <a:xfrm>
            <a:off x="6337508" y="3010587"/>
            <a:ext cx="99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096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192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289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5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5481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577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9674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677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 + Std</a:t>
            </a:r>
            <a:endParaRPr lang="zh-CN" altLang="en-US" sz="1200" dirty="0"/>
          </a:p>
        </p:txBody>
      </p:sp>
      <p:sp>
        <p:nvSpPr>
          <p:cNvPr id="9" name="文本框 9"/>
          <p:cNvSpPr txBox="1"/>
          <p:nvPr/>
        </p:nvSpPr>
        <p:spPr>
          <a:xfrm>
            <a:off x="3791401" y="3010587"/>
            <a:ext cx="665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7096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192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289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5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35481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577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9674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6770" algn="l" defTabSz="534192" rtl="0" eaLnBrk="1" latinLnBrk="0" hangingPunct="1">
              <a:defRPr sz="1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37506" y="7036381"/>
            <a:ext cx="99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 - Std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844571" y="7032420"/>
            <a:ext cx="66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Mean</a:t>
            </a:r>
            <a:endParaRPr lang="zh-CN" altLang="en-US" sz="12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833489" y="286143"/>
            <a:ext cx="0" cy="276185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4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吴向臣</dc:creator>
  <cp:lastModifiedBy>吴向臣</cp:lastModifiedBy>
  <cp:revision>42</cp:revision>
  <dcterms:created xsi:type="dcterms:W3CDTF">2024-12-01T05:44:45Z</dcterms:created>
  <dcterms:modified xsi:type="dcterms:W3CDTF">2024-12-10T07:50:15Z</dcterms:modified>
</cp:coreProperties>
</file>