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</p:sldIdLst>
  <p:sldSz cx="11652250" cy="13517563"/>
  <p:notesSz cx="6858000" cy="9144000"/>
  <p:defaultTextStyle>
    <a:defPPr>
      <a:defRPr lang="zh-CN"/>
    </a:defPPr>
    <a:lvl1pPr marL="0" algn="l" defTabSz="81917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409585" algn="l" defTabSz="81917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819170" algn="l" defTabSz="81917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228754" algn="l" defTabSz="81917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1638339" algn="l" defTabSz="81917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2047924" algn="l" defTabSz="81917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2457510" algn="l" defTabSz="81917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2867095" algn="l" defTabSz="81917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3276680" algn="l" defTabSz="819170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7286" autoAdjust="0"/>
  </p:normalViewPr>
  <p:slideViewPr>
    <p:cSldViewPr snapToGrid="0">
      <p:cViewPr varScale="1">
        <p:scale>
          <a:sx n="83" d="100"/>
          <a:sy n="83" d="100"/>
        </p:scale>
        <p:origin x="20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User\Desktop\ForkEntropy_ESE&#25237;&#31295;\&#20195;&#30721;\ForkEntropyCodeReview\fancy_method\results\Transformer_numIntegratedCommi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User\Desktop\ForkEntropy_ESE&#25237;&#31295;\&#20195;&#30721;\ForkEntropyCodeReview\fancy_method\results\Transformer_ratioMergedPr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User\Desktop\ForkEntropy_ESE&#25237;&#31295;\&#20195;&#30721;\ForkEntropyCodeReview\fancy_method\results\Transformer_numBugReportIssu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Changes in </a:t>
            </a:r>
            <a:r>
              <a:rPr lang="en-US" altLang="zh-CN" sz="1800" b="1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numIntegratedCommits</a:t>
            </a:r>
            <a:r>
              <a:rPr lang="en-US" altLang="zh-CN" sz="18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Loss Over Training Epochs with Various Time Delays</a:t>
            </a:r>
            <a:endParaRPr lang="zh-CN" altLang="zh-CN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2413267823810854E-2"/>
          <c:y val="7.8696455167186916E-2"/>
          <c:w val="0.92190778604990453"/>
          <c:h val="0.85151674170417191"/>
        </c:manualLayout>
      </c:layout>
      <c:lineChart>
        <c:grouping val="standar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delay(0)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Sheet1!$N$2:$N$201</c:f>
              <c:numCache>
                <c:formatCode>General</c:formatCode>
                <c:ptCount val="200"/>
                <c:pt idx="0">
                  <c:v>0.77265843635718545</c:v>
                </c:pt>
                <c:pt idx="1">
                  <c:v>0.66582309415161534</c:v>
                </c:pt>
                <c:pt idx="2">
                  <c:v>0.56485320073604695</c:v>
                </c:pt>
                <c:pt idx="3">
                  <c:v>0.52451513369628244</c:v>
                </c:pt>
                <c:pt idx="4">
                  <c:v>0.4685719248007601</c:v>
                </c:pt>
                <c:pt idx="5">
                  <c:v>0.44110224897994105</c:v>
                </c:pt>
                <c:pt idx="6">
                  <c:v>0.40930177043826821</c:v>
                </c:pt>
                <c:pt idx="7">
                  <c:v>0.39744100229574619</c:v>
                </c:pt>
                <c:pt idx="8">
                  <c:v>0.41046106674300892</c:v>
                </c:pt>
                <c:pt idx="9">
                  <c:v>0.36893583958525983</c:v>
                </c:pt>
                <c:pt idx="10">
                  <c:v>0.34153487834572466</c:v>
                </c:pt>
                <c:pt idx="11">
                  <c:v>0.31108856110732036</c:v>
                </c:pt>
                <c:pt idx="12">
                  <c:v>0.33336567224972191</c:v>
                </c:pt>
                <c:pt idx="13">
                  <c:v>0.31691250367991158</c:v>
                </c:pt>
                <c:pt idx="14">
                  <c:v>0.29370564886859596</c:v>
                </c:pt>
                <c:pt idx="15">
                  <c:v>0.29354280273927963</c:v>
                </c:pt>
                <c:pt idx="16">
                  <c:v>0.29589291744094737</c:v>
                </c:pt>
                <c:pt idx="17">
                  <c:v>0.28356228555126456</c:v>
                </c:pt>
                <c:pt idx="18">
                  <c:v>0.24657010355080997</c:v>
                </c:pt>
                <c:pt idx="19">
                  <c:v>0.25129622374230759</c:v>
                </c:pt>
                <c:pt idx="20">
                  <c:v>0.28688026715507597</c:v>
                </c:pt>
                <c:pt idx="21">
                  <c:v>0.27531428440556049</c:v>
                </c:pt>
                <c:pt idx="22">
                  <c:v>0.23565260860559514</c:v>
                </c:pt>
                <c:pt idx="23">
                  <c:v>0.23190634649705613</c:v>
                </c:pt>
                <c:pt idx="24">
                  <c:v>0.25138370547393607</c:v>
                </c:pt>
                <c:pt idx="25">
                  <c:v>0.21944249423010254</c:v>
                </c:pt>
                <c:pt idx="26">
                  <c:v>0.21727239404477197</c:v>
                </c:pt>
                <c:pt idx="27">
                  <c:v>0.21051113752643447</c:v>
                </c:pt>
                <c:pt idx="28">
                  <c:v>0.2107287584988233</c:v>
                </c:pt>
                <c:pt idx="29">
                  <c:v>0.21453003557337805</c:v>
                </c:pt>
                <c:pt idx="30">
                  <c:v>0.21239355482809089</c:v>
                </c:pt>
                <c:pt idx="31">
                  <c:v>0.20590427284638047</c:v>
                </c:pt>
                <c:pt idx="32">
                  <c:v>0.20159523106818533</c:v>
                </c:pt>
                <c:pt idx="33">
                  <c:v>0.2061153014052213</c:v>
                </c:pt>
                <c:pt idx="34">
                  <c:v>0.1848020518778325</c:v>
                </c:pt>
                <c:pt idx="35">
                  <c:v>0.17898640937029445</c:v>
                </c:pt>
                <c:pt idx="36">
                  <c:v>0.17730060670459405</c:v>
                </c:pt>
                <c:pt idx="37">
                  <c:v>0.17815361477437808</c:v>
                </c:pt>
                <c:pt idx="38">
                  <c:v>0.17951800328722545</c:v>
                </c:pt>
                <c:pt idx="39">
                  <c:v>0.19012603848726781</c:v>
                </c:pt>
                <c:pt idx="40">
                  <c:v>0.17668002305778169</c:v>
                </c:pt>
                <c:pt idx="41">
                  <c:v>0.18509765699066555</c:v>
                </c:pt>
                <c:pt idx="42">
                  <c:v>0.16433630124696777</c:v>
                </c:pt>
                <c:pt idx="43">
                  <c:v>0.16208326343471699</c:v>
                </c:pt>
                <c:pt idx="44">
                  <c:v>0.1654540250480335</c:v>
                </c:pt>
                <c:pt idx="45">
                  <c:v>0.17787958162385717</c:v>
                </c:pt>
                <c:pt idx="46">
                  <c:v>0.15100384939747175</c:v>
                </c:pt>
                <c:pt idx="47">
                  <c:v>0.14818217990212024</c:v>
                </c:pt>
                <c:pt idx="48">
                  <c:v>0.13370139132794367</c:v>
                </c:pt>
                <c:pt idx="49">
                  <c:v>0.15050780472609748</c:v>
                </c:pt>
                <c:pt idx="50">
                  <c:v>0.15109409649566549</c:v>
                </c:pt>
                <c:pt idx="51">
                  <c:v>0.14449284542816435</c:v>
                </c:pt>
                <c:pt idx="52">
                  <c:v>0.15206156814158106</c:v>
                </c:pt>
                <c:pt idx="53">
                  <c:v>0.12469136832072791</c:v>
                </c:pt>
                <c:pt idx="54">
                  <c:v>0.13292874665558432</c:v>
                </c:pt>
                <c:pt idx="55">
                  <c:v>0.15482228896201256</c:v>
                </c:pt>
                <c:pt idx="56">
                  <c:v>0.13524111933888122</c:v>
                </c:pt>
                <c:pt idx="57">
                  <c:v>0.12827981572411024</c:v>
                </c:pt>
                <c:pt idx="58">
                  <c:v>0.11350364920280881</c:v>
                </c:pt>
                <c:pt idx="59">
                  <c:v>0.11979080781151656</c:v>
                </c:pt>
                <c:pt idx="60">
                  <c:v>0.13094977060946597</c:v>
                </c:pt>
                <c:pt idx="61">
                  <c:v>0.12517913988141588</c:v>
                </c:pt>
                <c:pt idx="62">
                  <c:v>0.12650958603979026</c:v>
                </c:pt>
                <c:pt idx="63">
                  <c:v>0.12589817059381964</c:v>
                </c:pt>
                <c:pt idx="64">
                  <c:v>0.13690883974425533</c:v>
                </c:pt>
                <c:pt idx="65">
                  <c:v>0.14233140433195249</c:v>
                </c:pt>
                <c:pt idx="66">
                  <c:v>0.12931432631980394</c:v>
                </c:pt>
                <c:pt idx="67">
                  <c:v>0.12157082079700914</c:v>
                </c:pt>
                <c:pt idx="68">
                  <c:v>0.11897300793984276</c:v>
                </c:pt>
                <c:pt idx="69">
                  <c:v>0.11326002219254927</c:v>
                </c:pt>
                <c:pt idx="70">
                  <c:v>0.11304597292646329</c:v>
                </c:pt>
                <c:pt idx="71">
                  <c:v>0.1283411792638641</c:v>
                </c:pt>
                <c:pt idx="72">
                  <c:v>0.12205621250477491</c:v>
                </c:pt>
                <c:pt idx="73">
                  <c:v>0.11469139565239117</c:v>
                </c:pt>
                <c:pt idx="74">
                  <c:v>0.11716827353595095</c:v>
                </c:pt>
                <c:pt idx="75">
                  <c:v>0.10675300857488751</c:v>
                </c:pt>
                <c:pt idx="76">
                  <c:v>0.10754887704869637</c:v>
                </c:pt>
                <c:pt idx="77">
                  <c:v>0.11696855259792158</c:v>
                </c:pt>
                <c:pt idx="78">
                  <c:v>0.11143157033486278</c:v>
                </c:pt>
                <c:pt idx="79">
                  <c:v>0.10914421876378237</c:v>
                </c:pt>
                <c:pt idx="80">
                  <c:v>0.10660701981319864</c:v>
                </c:pt>
                <c:pt idx="81">
                  <c:v>0.10385651426203661</c:v>
                </c:pt>
                <c:pt idx="82">
                  <c:v>0.10809006034847667</c:v>
                </c:pt>
                <c:pt idx="83">
                  <c:v>0.10504180902237295</c:v>
                </c:pt>
                <c:pt idx="84">
                  <c:v>0.10277563357180945</c:v>
                </c:pt>
                <c:pt idx="85">
                  <c:v>9.9982787402935522E-2</c:v>
                </c:pt>
                <c:pt idx="86">
                  <c:v>9.9371413587804575E-2</c:v>
                </c:pt>
                <c:pt idx="87">
                  <c:v>0.10060755103101331</c:v>
                </c:pt>
                <c:pt idx="88">
                  <c:v>0.10603426156287947</c:v>
                </c:pt>
                <c:pt idx="89">
                  <c:v>9.650766749969733E-2</c:v>
                </c:pt>
                <c:pt idx="90">
                  <c:v>0.10767303073406166</c:v>
                </c:pt>
                <c:pt idx="91">
                  <c:v>0.11050542357857282</c:v>
                </c:pt>
                <c:pt idx="92">
                  <c:v>0.11330547499126538</c:v>
                </c:pt>
                <c:pt idx="93">
                  <c:v>9.2978406020557625E-2</c:v>
                </c:pt>
                <c:pt idx="94">
                  <c:v>8.6570251609096205E-2</c:v>
                </c:pt>
                <c:pt idx="95">
                  <c:v>0.10301587143852504</c:v>
                </c:pt>
                <c:pt idx="96">
                  <c:v>0.10466305566174189</c:v>
                </c:pt>
                <c:pt idx="97">
                  <c:v>9.8967053893771778E-2</c:v>
                </c:pt>
                <c:pt idx="98">
                  <c:v>8.9930985142671366E-2</c:v>
                </c:pt>
                <c:pt idx="99">
                  <c:v>9.3373953056477429E-2</c:v>
                </c:pt>
                <c:pt idx="100">
                  <c:v>9.2688581472947562E-2</c:v>
                </c:pt>
                <c:pt idx="101">
                  <c:v>9.8748851275535884E-2</c:v>
                </c:pt>
                <c:pt idx="102">
                  <c:v>8.6095944591692619E-2</c:v>
                </c:pt>
                <c:pt idx="103">
                  <c:v>9.7974685189465185E-2</c:v>
                </c:pt>
                <c:pt idx="104">
                  <c:v>8.2922445082388316E-2</c:v>
                </c:pt>
                <c:pt idx="105">
                  <c:v>8.532521985063049E-2</c:v>
                </c:pt>
                <c:pt idx="106">
                  <c:v>9.7297081197157076E-2</c:v>
                </c:pt>
                <c:pt idx="107">
                  <c:v>8.4544667915615213E-2</c:v>
                </c:pt>
                <c:pt idx="108">
                  <c:v>9.2548057618702315E-2</c:v>
                </c:pt>
                <c:pt idx="109">
                  <c:v>9.5308520628603663E-2</c:v>
                </c:pt>
                <c:pt idx="110">
                  <c:v>9.1849536097362142E-2</c:v>
                </c:pt>
                <c:pt idx="111">
                  <c:v>8.7666615726520347E-2</c:v>
                </c:pt>
                <c:pt idx="112">
                  <c:v>9.2578247222916452E-2</c:v>
                </c:pt>
                <c:pt idx="113">
                  <c:v>9.1284946924719917E-2</c:v>
                </c:pt>
                <c:pt idx="114">
                  <c:v>8.3534282183248404E-2</c:v>
                </c:pt>
                <c:pt idx="115">
                  <c:v>9.2462251533834999E-2</c:v>
                </c:pt>
                <c:pt idx="116">
                  <c:v>6.9921618973881536E-2</c:v>
                </c:pt>
                <c:pt idx="117">
                  <c:v>8.0963285731380244E-2</c:v>
                </c:pt>
                <c:pt idx="118">
                  <c:v>8.2062873850775389E-2</c:v>
                </c:pt>
                <c:pt idx="119">
                  <c:v>8.9318931463704856E-2</c:v>
                </c:pt>
                <c:pt idx="120">
                  <c:v>7.7364120708453624E-2</c:v>
                </c:pt>
                <c:pt idx="121">
                  <c:v>9.0300667901587361E-2</c:v>
                </c:pt>
                <c:pt idx="122">
                  <c:v>8.8056470130747744E-2</c:v>
                </c:pt>
                <c:pt idx="123">
                  <c:v>8.0139196759381193E-2</c:v>
                </c:pt>
                <c:pt idx="124">
                  <c:v>8.8566073406261686E-2</c:v>
                </c:pt>
                <c:pt idx="125">
                  <c:v>8.0396497325421784E-2</c:v>
                </c:pt>
                <c:pt idx="126">
                  <c:v>9.7687380252373501E-2</c:v>
                </c:pt>
                <c:pt idx="127">
                  <c:v>8.4216677215965041E-2</c:v>
                </c:pt>
                <c:pt idx="128">
                  <c:v>7.890774004569083E-2</c:v>
                </c:pt>
                <c:pt idx="129">
                  <c:v>9.5073953771457165E-2</c:v>
                </c:pt>
                <c:pt idx="130">
                  <c:v>8.8104100598023927E-2</c:v>
                </c:pt>
                <c:pt idx="131">
                  <c:v>7.4572794535431461E-2</c:v>
                </c:pt>
                <c:pt idx="132">
                  <c:v>9.2024750534185504E-2</c:v>
                </c:pt>
                <c:pt idx="133">
                  <c:v>7.3524037659898525E-2</c:v>
                </c:pt>
                <c:pt idx="134">
                  <c:v>8.4506596157743613E-2</c:v>
                </c:pt>
                <c:pt idx="135">
                  <c:v>9.0908325128387313E-2</c:v>
                </c:pt>
                <c:pt idx="136">
                  <c:v>7.4731557972910298E-2</c:v>
                </c:pt>
                <c:pt idx="137">
                  <c:v>8.340190970809451E-2</c:v>
                </c:pt>
                <c:pt idx="138">
                  <c:v>7.0154752812374432E-2</c:v>
                </c:pt>
                <c:pt idx="139">
                  <c:v>8.0420602231989866E-2</c:v>
                </c:pt>
                <c:pt idx="140">
                  <c:v>8.3877157340684849E-2</c:v>
                </c:pt>
                <c:pt idx="141">
                  <c:v>7.790319585042807E-2</c:v>
                </c:pt>
                <c:pt idx="142">
                  <c:v>8.583203059271273E-2</c:v>
                </c:pt>
                <c:pt idx="143">
                  <c:v>8.3904179249239708E-2</c:v>
                </c:pt>
                <c:pt idx="144">
                  <c:v>7.5460429167473184E-2</c:v>
                </c:pt>
                <c:pt idx="145">
                  <c:v>7.3656306051619422E-2</c:v>
                </c:pt>
                <c:pt idx="146">
                  <c:v>7.9954242856082491E-2</c:v>
                </c:pt>
                <c:pt idx="147">
                  <c:v>7.7932467148745729E-2</c:v>
                </c:pt>
                <c:pt idx="148">
                  <c:v>8.0527630098406244E-2</c:v>
                </c:pt>
                <c:pt idx="149">
                  <c:v>7.8111922833039166E-2</c:v>
                </c:pt>
                <c:pt idx="150">
                  <c:v>8.4690572907344497E-2</c:v>
                </c:pt>
                <c:pt idx="151">
                  <c:v>8.4217253278982704E-2</c:v>
                </c:pt>
                <c:pt idx="152">
                  <c:v>7.6982466518751486E-2</c:v>
                </c:pt>
                <c:pt idx="153">
                  <c:v>8.0820483900078177E-2</c:v>
                </c:pt>
                <c:pt idx="154">
                  <c:v>7.0660532190891107E-2</c:v>
                </c:pt>
                <c:pt idx="155">
                  <c:v>6.9344945418270243E-2</c:v>
                </c:pt>
                <c:pt idx="156">
                  <c:v>7.8424186835742579E-2</c:v>
                </c:pt>
                <c:pt idx="157">
                  <c:v>7.3018160898157297E-2</c:v>
                </c:pt>
                <c:pt idx="158">
                  <c:v>7.3492687893790223E-2</c:v>
                </c:pt>
                <c:pt idx="159">
                  <c:v>6.7785714089349719E-2</c:v>
                </c:pt>
                <c:pt idx="160">
                  <c:v>7.6631208400881404E-2</c:v>
                </c:pt>
                <c:pt idx="161">
                  <c:v>7.5332573011441611E-2</c:v>
                </c:pt>
                <c:pt idx="162">
                  <c:v>6.8104414700012925E-2</c:v>
                </c:pt>
                <c:pt idx="163">
                  <c:v>7.7381961366330618E-2</c:v>
                </c:pt>
                <c:pt idx="164">
                  <c:v>7.1174843560474654E-2</c:v>
                </c:pt>
                <c:pt idx="165">
                  <c:v>6.3503669279971392E-2</c:v>
                </c:pt>
                <c:pt idx="166">
                  <c:v>7.4964139003714791E-2</c:v>
                </c:pt>
                <c:pt idx="167">
                  <c:v>6.7073666288920641E-2</c:v>
                </c:pt>
                <c:pt idx="168">
                  <c:v>8.0121763354099609E-2</c:v>
                </c:pt>
                <c:pt idx="169">
                  <c:v>7.2811874806041801E-2</c:v>
                </c:pt>
                <c:pt idx="170">
                  <c:v>8.1297763894829525E-2</c:v>
                </c:pt>
                <c:pt idx="171">
                  <c:v>7.8484863059630053E-2</c:v>
                </c:pt>
                <c:pt idx="172">
                  <c:v>7.0219870571979329E-2</c:v>
                </c:pt>
                <c:pt idx="173">
                  <c:v>6.1672790141590848E-2</c:v>
                </c:pt>
                <c:pt idx="174">
                  <c:v>7.0211989663701582E-2</c:v>
                </c:pt>
                <c:pt idx="175">
                  <c:v>6.4078002463333075E-2</c:v>
                </c:pt>
                <c:pt idx="176">
                  <c:v>7.7165198744336999E-2</c:v>
                </c:pt>
                <c:pt idx="177">
                  <c:v>7.2897087482287043E-2</c:v>
                </c:pt>
                <c:pt idx="178">
                  <c:v>7.3243218436348748E-2</c:v>
                </c:pt>
                <c:pt idx="179">
                  <c:v>7.8145216387350849E-2</c:v>
                </c:pt>
                <c:pt idx="180">
                  <c:v>6.3944983277887349E-2</c:v>
                </c:pt>
                <c:pt idx="181">
                  <c:v>6.3907392710404048E-2</c:v>
                </c:pt>
                <c:pt idx="182">
                  <c:v>6.8948292193817054E-2</c:v>
                </c:pt>
                <c:pt idx="183">
                  <c:v>7.2977747912461102E-2</c:v>
                </c:pt>
                <c:pt idx="184">
                  <c:v>6.9295779704144064E-2</c:v>
                </c:pt>
                <c:pt idx="185">
                  <c:v>7.3942015637074573E-2</c:v>
                </c:pt>
                <c:pt idx="186">
                  <c:v>6.8967261124852353E-2</c:v>
                </c:pt>
                <c:pt idx="187">
                  <c:v>6.1602476933920201E-2</c:v>
                </c:pt>
                <c:pt idx="188">
                  <c:v>6.3296795195518354E-2</c:v>
                </c:pt>
                <c:pt idx="189">
                  <c:v>6.798664798947307E-2</c:v>
                </c:pt>
                <c:pt idx="190">
                  <c:v>6.4207272309575777E-2</c:v>
                </c:pt>
                <c:pt idx="191">
                  <c:v>6.5348963236284002E-2</c:v>
                </c:pt>
                <c:pt idx="192">
                  <c:v>7.040105517377461E-2</c:v>
                </c:pt>
                <c:pt idx="193">
                  <c:v>7.1307592193013969E-2</c:v>
                </c:pt>
                <c:pt idx="194">
                  <c:v>6.5177070916727364E-2</c:v>
                </c:pt>
                <c:pt idx="195">
                  <c:v>6.754277894813715E-2</c:v>
                </c:pt>
                <c:pt idx="196">
                  <c:v>7.2582600887940593E-2</c:v>
                </c:pt>
                <c:pt idx="197">
                  <c:v>6.3835881982913359E-2</c:v>
                </c:pt>
                <c:pt idx="198">
                  <c:v>6.2108039206820793E-2</c:v>
                </c:pt>
                <c:pt idx="199">
                  <c:v>7.7227929905571327E-2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705-4CB0-8C5F-86E0006F80A5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delay(1)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Sheet1!$O$2:$O$201</c:f>
              <c:numCache>
                <c:formatCode>General</c:formatCode>
                <c:ptCount val="200"/>
                <c:pt idx="0">
                  <c:v>1.1418398222322841</c:v>
                </c:pt>
                <c:pt idx="1">
                  <c:v>0.83551239417154344</c:v>
                </c:pt>
                <c:pt idx="2">
                  <c:v>0.72565587027786904</c:v>
                </c:pt>
                <c:pt idx="3">
                  <c:v>0.60815265174919542</c:v>
                </c:pt>
                <c:pt idx="4">
                  <c:v>0.57729688522206868</c:v>
                </c:pt>
                <c:pt idx="5">
                  <c:v>0.55764929699709187</c:v>
                </c:pt>
                <c:pt idx="6">
                  <c:v>0.49754018660947358</c:v>
                </c:pt>
                <c:pt idx="7">
                  <c:v>0.45912363513959348</c:v>
                </c:pt>
                <c:pt idx="8">
                  <c:v>0.43402309537821832</c:v>
                </c:pt>
                <c:pt idx="9">
                  <c:v>0.41695218592209515</c:v>
                </c:pt>
                <c:pt idx="10">
                  <c:v>0.4028700036185916</c:v>
                </c:pt>
                <c:pt idx="11">
                  <c:v>0.3491625216176234</c:v>
                </c:pt>
                <c:pt idx="12">
                  <c:v>0.33188364276451654</c:v>
                </c:pt>
                <c:pt idx="13">
                  <c:v>0.35272099160180576</c:v>
                </c:pt>
                <c:pt idx="14">
                  <c:v>0.3393968589687173</c:v>
                </c:pt>
                <c:pt idx="15">
                  <c:v>0.29857752242608415</c:v>
                </c:pt>
                <c:pt idx="16">
                  <c:v>0.2493115670093573</c:v>
                </c:pt>
                <c:pt idx="17">
                  <c:v>0.28085277407529735</c:v>
                </c:pt>
                <c:pt idx="18">
                  <c:v>0.25501648631885288</c:v>
                </c:pt>
                <c:pt idx="19">
                  <c:v>0.26520223952120348</c:v>
                </c:pt>
                <c:pt idx="20">
                  <c:v>0.23855562398505664</c:v>
                </c:pt>
                <c:pt idx="21">
                  <c:v>0.22440160405088175</c:v>
                </c:pt>
                <c:pt idx="22">
                  <c:v>0.20438118459562846</c:v>
                </c:pt>
                <c:pt idx="23">
                  <c:v>0.21774466473123438</c:v>
                </c:pt>
                <c:pt idx="24">
                  <c:v>0.20190958061875561</c:v>
                </c:pt>
                <c:pt idx="25">
                  <c:v>0.1812256445450395</c:v>
                </c:pt>
                <c:pt idx="26">
                  <c:v>0.2295309930461594</c:v>
                </c:pt>
                <c:pt idx="27">
                  <c:v>0.16847830120416596</c:v>
                </c:pt>
                <c:pt idx="28">
                  <c:v>0.17308501883698213</c:v>
                </c:pt>
                <c:pt idx="29">
                  <c:v>0.17244379212470304</c:v>
                </c:pt>
                <c:pt idx="30">
                  <c:v>0.15316877005255528</c:v>
                </c:pt>
                <c:pt idx="31">
                  <c:v>0.16016010382741636</c:v>
                </c:pt>
                <c:pt idx="32">
                  <c:v>0.16832849547109599</c:v>
                </c:pt>
                <c:pt idx="33">
                  <c:v>0.15282979956227458</c:v>
                </c:pt>
                <c:pt idx="34">
                  <c:v>0.13488172194519663</c:v>
                </c:pt>
                <c:pt idx="35">
                  <c:v>0.12775242398964112</c:v>
                </c:pt>
                <c:pt idx="36">
                  <c:v>0.13392525340177772</c:v>
                </c:pt>
                <c:pt idx="37">
                  <c:v>0.13232722938472294</c:v>
                </c:pt>
                <c:pt idx="38">
                  <c:v>0.12028512099893438</c:v>
                </c:pt>
                <c:pt idx="39">
                  <c:v>0.12469468674781597</c:v>
                </c:pt>
                <c:pt idx="40">
                  <c:v>0.13553570238649587</c:v>
                </c:pt>
                <c:pt idx="41">
                  <c:v>0.11472295238175262</c:v>
                </c:pt>
                <c:pt idx="42">
                  <c:v>0.12580432255622215</c:v>
                </c:pt>
                <c:pt idx="43">
                  <c:v>0.11608438964050902</c:v>
                </c:pt>
                <c:pt idx="44">
                  <c:v>0.10950473216147744</c:v>
                </c:pt>
                <c:pt idx="45">
                  <c:v>0.10483945137739854</c:v>
                </c:pt>
                <c:pt idx="46">
                  <c:v>0.10999277821095618</c:v>
                </c:pt>
                <c:pt idx="47">
                  <c:v>0.10928668252827475</c:v>
                </c:pt>
                <c:pt idx="48">
                  <c:v>7.9450275592884007E-2</c:v>
                </c:pt>
                <c:pt idx="49">
                  <c:v>0.11608498803205859</c:v>
                </c:pt>
                <c:pt idx="50">
                  <c:v>0.11008799434132518</c:v>
                </c:pt>
                <c:pt idx="51">
                  <c:v>9.3025291882529074E-2</c:v>
                </c:pt>
                <c:pt idx="52">
                  <c:v>7.9043576028612686E-2</c:v>
                </c:pt>
                <c:pt idx="53">
                  <c:v>9.522785007103296E-2</c:v>
                </c:pt>
                <c:pt idx="54">
                  <c:v>8.4734500955739006E-2</c:v>
                </c:pt>
                <c:pt idx="55">
                  <c:v>9.3661112565164364E-2</c:v>
                </c:pt>
                <c:pt idx="56">
                  <c:v>8.7437428381293883E-2</c:v>
                </c:pt>
                <c:pt idx="57">
                  <c:v>8.345766873667608E-2</c:v>
                </c:pt>
                <c:pt idx="58">
                  <c:v>8.7714823519443874E-2</c:v>
                </c:pt>
                <c:pt idx="59">
                  <c:v>8.6860479793637119E-2</c:v>
                </c:pt>
                <c:pt idx="60">
                  <c:v>9.2351785775600936E-2</c:v>
                </c:pt>
                <c:pt idx="61">
                  <c:v>7.3053489650148032E-2</c:v>
                </c:pt>
                <c:pt idx="62">
                  <c:v>7.8218236426293442E-2</c:v>
                </c:pt>
                <c:pt idx="63">
                  <c:v>8.7413597302863619E-2</c:v>
                </c:pt>
                <c:pt idx="64">
                  <c:v>8.685659623243612E-2</c:v>
                </c:pt>
                <c:pt idx="65">
                  <c:v>7.6805401359328104E-2</c:v>
                </c:pt>
                <c:pt idx="66">
                  <c:v>7.8788721128541142E-2</c:v>
                </c:pt>
                <c:pt idx="67">
                  <c:v>8.1558057405837783E-2</c:v>
                </c:pt>
                <c:pt idx="68">
                  <c:v>7.761402747374746E-2</c:v>
                </c:pt>
                <c:pt idx="69">
                  <c:v>7.8103868038406604E-2</c:v>
                </c:pt>
                <c:pt idx="70">
                  <c:v>7.6261794340290637E-2</c:v>
                </c:pt>
                <c:pt idx="71">
                  <c:v>8.0234451500562118E-2</c:v>
                </c:pt>
                <c:pt idx="72">
                  <c:v>7.5894479418450816E-2</c:v>
                </c:pt>
                <c:pt idx="73">
                  <c:v>6.7154795509046378E-2</c:v>
                </c:pt>
                <c:pt idx="74">
                  <c:v>7.73201725775641E-2</c:v>
                </c:pt>
                <c:pt idx="75">
                  <c:v>7.6522078307286676E-2</c:v>
                </c:pt>
                <c:pt idx="76">
                  <c:v>6.7599045390842868E-2</c:v>
                </c:pt>
                <c:pt idx="77">
                  <c:v>7.0428097483755323E-2</c:v>
                </c:pt>
                <c:pt idx="78">
                  <c:v>7.3471441789051184E-2</c:v>
                </c:pt>
                <c:pt idx="79">
                  <c:v>5.7297388513915165E-2</c:v>
                </c:pt>
                <c:pt idx="80">
                  <c:v>7.5859362247850948E-2</c:v>
                </c:pt>
                <c:pt idx="81">
                  <c:v>6.3351842631047525E-2</c:v>
                </c:pt>
                <c:pt idx="82">
                  <c:v>6.7941473499831498E-2</c:v>
                </c:pt>
                <c:pt idx="83">
                  <c:v>6.6946694211989261E-2</c:v>
                </c:pt>
                <c:pt idx="84">
                  <c:v>6.8083095857873394E-2</c:v>
                </c:pt>
                <c:pt idx="85">
                  <c:v>5.4723963590204323E-2</c:v>
                </c:pt>
                <c:pt idx="86">
                  <c:v>6.2373551761723739E-2</c:v>
                </c:pt>
                <c:pt idx="87">
                  <c:v>6.7258185549657207E-2</c:v>
                </c:pt>
                <c:pt idx="88">
                  <c:v>6.596355708428546E-2</c:v>
                </c:pt>
                <c:pt idx="89">
                  <c:v>6.3740744554128301E-2</c:v>
                </c:pt>
                <c:pt idx="90">
                  <c:v>5.6650194829089014E-2</c:v>
                </c:pt>
                <c:pt idx="91">
                  <c:v>6.9922884345580111E-2</c:v>
                </c:pt>
                <c:pt idx="92">
                  <c:v>7.4554993672078185E-2</c:v>
                </c:pt>
                <c:pt idx="93">
                  <c:v>5.9626681582194307E-2</c:v>
                </c:pt>
                <c:pt idx="94">
                  <c:v>5.3581311089399654E-2</c:v>
                </c:pt>
                <c:pt idx="95">
                  <c:v>6.0497246718713212E-2</c:v>
                </c:pt>
                <c:pt idx="96">
                  <c:v>6.6143120924155641E-2</c:v>
                </c:pt>
                <c:pt idx="97">
                  <c:v>6.0106578315266411E-2</c:v>
                </c:pt>
                <c:pt idx="98">
                  <c:v>6.1883040539160411E-2</c:v>
                </c:pt>
                <c:pt idx="99">
                  <c:v>6.6966262761649867E-2</c:v>
                </c:pt>
                <c:pt idx="100">
                  <c:v>6.2170938318683769E-2</c:v>
                </c:pt>
                <c:pt idx="101">
                  <c:v>7.0884260557297421E-2</c:v>
                </c:pt>
                <c:pt idx="102">
                  <c:v>5.7787089476239777E-2</c:v>
                </c:pt>
                <c:pt idx="103">
                  <c:v>6.8097453129940907E-2</c:v>
                </c:pt>
                <c:pt idx="104">
                  <c:v>6.2317884676166273E-2</c:v>
                </c:pt>
                <c:pt idx="105">
                  <c:v>6.2891677942612037E-2</c:v>
                </c:pt>
                <c:pt idx="106">
                  <c:v>4.5455028324253237E-2</c:v>
                </c:pt>
                <c:pt idx="107">
                  <c:v>5.3207100439874304E-2</c:v>
                </c:pt>
                <c:pt idx="108">
                  <c:v>5.738565573545721E-2</c:v>
                </c:pt>
                <c:pt idx="109">
                  <c:v>6.0336339622394465E-2</c:v>
                </c:pt>
                <c:pt idx="110">
                  <c:v>4.9895218653731435E-2</c:v>
                </c:pt>
                <c:pt idx="111">
                  <c:v>4.3407735965741108E-2</c:v>
                </c:pt>
                <c:pt idx="112">
                  <c:v>5.6077833002202392E-2</c:v>
                </c:pt>
                <c:pt idx="113">
                  <c:v>5.3380952905138626E-2</c:v>
                </c:pt>
                <c:pt idx="114">
                  <c:v>5.1422264229549174E-2</c:v>
                </c:pt>
                <c:pt idx="115">
                  <c:v>5.2090007698237635E-2</c:v>
                </c:pt>
                <c:pt idx="116">
                  <c:v>4.2889131955398313E-2</c:v>
                </c:pt>
                <c:pt idx="117">
                  <c:v>5.9128909599961872E-2</c:v>
                </c:pt>
                <c:pt idx="118">
                  <c:v>5.400684570062432E-2</c:v>
                </c:pt>
                <c:pt idx="119">
                  <c:v>4.9212342834407015E-2</c:v>
                </c:pt>
                <c:pt idx="120">
                  <c:v>6.036495301710873E-2</c:v>
                </c:pt>
                <c:pt idx="121">
                  <c:v>5.2666321850014124E-2</c:v>
                </c:pt>
                <c:pt idx="122">
                  <c:v>4.561566615163009E-2</c:v>
                </c:pt>
                <c:pt idx="123">
                  <c:v>4.988635076940684E-2</c:v>
                </c:pt>
                <c:pt idx="124">
                  <c:v>5.4304029275769251E-2</c:v>
                </c:pt>
                <c:pt idx="125">
                  <c:v>4.490573067715916E-2</c:v>
                </c:pt>
                <c:pt idx="126">
                  <c:v>5.4278066228663241E-2</c:v>
                </c:pt>
                <c:pt idx="127">
                  <c:v>6.1010481015890232E-2</c:v>
                </c:pt>
                <c:pt idx="128">
                  <c:v>4.4138062860354793E-2</c:v>
                </c:pt>
                <c:pt idx="129">
                  <c:v>4.3825745373130338E-2</c:v>
                </c:pt>
                <c:pt idx="130">
                  <c:v>5.5068369645360819E-2</c:v>
                </c:pt>
                <c:pt idx="131">
                  <c:v>4.5588183469501352E-2</c:v>
                </c:pt>
                <c:pt idx="132">
                  <c:v>4.4484937065874273E-2</c:v>
                </c:pt>
                <c:pt idx="133">
                  <c:v>4.2347825537046579E-2</c:v>
                </c:pt>
                <c:pt idx="134">
                  <c:v>4.7389921099051914E-2</c:v>
                </c:pt>
                <c:pt idx="135">
                  <c:v>4.0213574779312304E-2</c:v>
                </c:pt>
                <c:pt idx="136">
                  <c:v>5.6338278519322757E-2</c:v>
                </c:pt>
                <c:pt idx="137">
                  <c:v>5.1446808475811311E-2</c:v>
                </c:pt>
                <c:pt idx="138">
                  <c:v>5.5407652195950605E-2</c:v>
                </c:pt>
                <c:pt idx="139">
                  <c:v>4.4717992433076469E-2</c:v>
                </c:pt>
                <c:pt idx="140">
                  <c:v>3.6904463912510156E-2</c:v>
                </c:pt>
                <c:pt idx="141">
                  <c:v>4.4142178157807563E-2</c:v>
                </c:pt>
                <c:pt idx="142">
                  <c:v>4.850626580310214E-2</c:v>
                </c:pt>
                <c:pt idx="143">
                  <c:v>3.6843990810244094E-2</c:v>
                </c:pt>
                <c:pt idx="144">
                  <c:v>4.1323938462836531E-2</c:v>
                </c:pt>
                <c:pt idx="145">
                  <c:v>2.7436761193748379E-2</c:v>
                </c:pt>
                <c:pt idx="146">
                  <c:v>2.8258156420955072E-2</c:v>
                </c:pt>
                <c:pt idx="147">
                  <c:v>4.2425598929034199E-2</c:v>
                </c:pt>
                <c:pt idx="148">
                  <c:v>3.0865856861569459E-2</c:v>
                </c:pt>
                <c:pt idx="149">
                  <c:v>3.879107115417868E-2</c:v>
                </c:pt>
                <c:pt idx="150">
                  <c:v>2.722645751223848E-2</c:v>
                </c:pt>
                <c:pt idx="151">
                  <c:v>2.2960526671791201E-2</c:v>
                </c:pt>
                <c:pt idx="152">
                  <c:v>1.9996586874290009E-2</c:v>
                </c:pt>
                <c:pt idx="153">
                  <c:v>3.0018206570823356E-2</c:v>
                </c:pt>
                <c:pt idx="154">
                  <c:v>2.8493620272620802E-2</c:v>
                </c:pt>
                <c:pt idx="155">
                  <c:v>2.5235037735016987E-2</c:v>
                </c:pt>
                <c:pt idx="156">
                  <c:v>2.230756485039152E-2</c:v>
                </c:pt>
                <c:pt idx="157">
                  <c:v>2.5750623346153134E-2</c:v>
                </c:pt>
                <c:pt idx="158">
                  <c:v>1.4365511511265956E-2</c:v>
                </c:pt>
                <c:pt idx="159">
                  <c:v>7.5261418125617202E-3</c:v>
                </c:pt>
                <c:pt idx="160">
                  <c:v>1.594323086135549E-2</c:v>
                </c:pt>
                <c:pt idx="161">
                  <c:v>1.8130052101578559E-2</c:v>
                </c:pt>
                <c:pt idx="162">
                  <c:v>5.6398858516335665E-3</c:v>
                </c:pt>
                <c:pt idx="163">
                  <c:v>-1.3089026056697733E-4</c:v>
                </c:pt>
                <c:pt idx="164">
                  <c:v>7.9528460404887629E-3</c:v>
                </c:pt>
                <c:pt idx="165">
                  <c:v>1.8507144279351625E-2</c:v>
                </c:pt>
                <c:pt idx="166">
                  <c:v>8.61974614497143E-3</c:v>
                </c:pt>
                <c:pt idx="167">
                  <c:v>1.3098325458328331E-2</c:v>
                </c:pt>
                <c:pt idx="168">
                  <c:v>1.4465572564993411E-2</c:v>
                </c:pt>
                <c:pt idx="169">
                  <c:v>-2.2877167509093611E-3</c:v>
                </c:pt>
                <c:pt idx="170">
                  <c:v>5.4533901862725814E-3</c:v>
                </c:pt>
                <c:pt idx="171">
                  <c:v>3.0375058197473319E-3</c:v>
                </c:pt>
                <c:pt idx="172">
                  <c:v>9.6244586592063308E-3</c:v>
                </c:pt>
                <c:pt idx="173">
                  <c:v>7.8318514530871016E-3</c:v>
                </c:pt>
                <c:pt idx="174">
                  <c:v>4.4430296311942143E-3</c:v>
                </c:pt>
                <c:pt idx="175">
                  <c:v>7.3945182342434251E-3</c:v>
                </c:pt>
                <c:pt idx="176">
                  <c:v>1.2544540568946124E-2</c:v>
                </c:pt>
                <c:pt idx="177">
                  <c:v>6.3841641023229109E-3</c:v>
                </c:pt>
                <c:pt idx="178">
                  <c:v>2.1466022292065999E-3</c:v>
                </c:pt>
                <c:pt idx="179">
                  <c:v>-8.0007443557706716E-4</c:v>
                </c:pt>
                <c:pt idx="180">
                  <c:v>-5.7059517135203263E-4</c:v>
                </c:pt>
                <c:pt idx="181">
                  <c:v>-8.3105684619478887E-4</c:v>
                </c:pt>
                <c:pt idx="182">
                  <c:v>6.2990046851513701E-3</c:v>
                </c:pt>
                <c:pt idx="183">
                  <c:v>1.1436668318089593E-2</c:v>
                </c:pt>
                <c:pt idx="184">
                  <c:v>1.4377394543523892E-2</c:v>
                </c:pt>
                <c:pt idx="185">
                  <c:v>6.1746144326865846E-3</c:v>
                </c:pt>
                <c:pt idx="186">
                  <c:v>2.6819830015436322E-3</c:v>
                </c:pt>
                <c:pt idx="187">
                  <c:v>-3.0619249887784117E-3</c:v>
                </c:pt>
                <c:pt idx="188">
                  <c:v>-2.3401583843778904E-3</c:v>
                </c:pt>
                <c:pt idx="189">
                  <c:v>1.4808716384789816E-2</c:v>
                </c:pt>
                <c:pt idx="190">
                  <c:v>1.0817920692289028E-2</c:v>
                </c:pt>
                <c:pt idx="191">
                  <c:v>-8.9476995711869796E-3</c:v>
                </c:pt>
                <c:pt idx="192">
                  <c:v>4.3075094006381574E-3</c:v>
                </c:pt>
                <c:pt idx="193">
                  <c:v>-8.3444277431421365E-5</c:v>
                </c:pt>
                <c:pt idx="194">
                  <c:v>-1.3021549857623688E-2</c:v>
                </c:pt>
                <c:pt idx="195">
                  <c:v>-2.9004092800497304E-3</c:v>
                </c:pt>
                <c:pt idx="196">
                  <c:v>4.4866517802549868E-3</c:v>
                </c:pt>
                <c:pt idx="197">
                  <c:v>-8.5075204023968183E-3</c:v>
                </c:pt>
                <c:pt idx="198">
                  <c:v>-1.6094836171981888E-2</c:v>
                </c:pt>
                <c:pt idx="199">
                  <c:v>-4.0018345182402755E-3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05-4CB0-8C5F-86E0006F80A5}"/>
            </c:ext>
          </c:extLst>
        </c:ser>
        <c:ser>
          <c:idx val="2"/>
          <c:order val="2"/>
          <c:tx>
            <c:strRef>
              <c:f>Sheet1!$P$1</c:f>
              <c:strCache>
                <c:ptCount val="1"/>
                <c:pt idx="0">
                  <c:v>delay(2)</c:v>
                </c:pt>
              </c:strCache>
            </c:strRef>
          </c:tx>
          <c:spPr>
            <a:ln w="158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Sheet1!$P$2:$P$201</c:f>
              <c:numCache>
                <c:formatCode>General</c:formatCode>
                <c:ptCount val="200"/>
                <c:pt idx="0">
                  <c:v>1.5166204208748284</c:v>
                </c:pt>
                <c:pt idx="1">
                  <c:v>0.43983672317944189</c:v>
                </c:pt>
                <c:pt idx="2">
                  <c:v>0.36934874083564007</c:v>
                </c:pt>
                <c:pt idx="3">
                  <c:v>0.31742649227443681</c:v>
                </c:pt>
                <c:pt idx="4">
                  <c:v>0.31634471885025828</c:v>
                </c:pt>
                <c:pt idx="5">
                  <c:v>0.27492640190576928</c:v>
                </c:pt>
                <c:pt idx="6">
                  <c:v>0.23287606443965642</c:v>
                </c:pt>
                <c:pt idx="7">
                  <c:v>0.21865228466264428</c:v>
                </c:pt>
                <c:pt idx="8">
                  <c:v>0.20864066931112396</c:v>
                </c:pt>
                <c:pt idx="9">
                  <c:v>0.22232025291292615</c:v>
                </c:pt>
                <c:pt idx="10">
                  <c:v>0.19479725084560845</c:v>
                </c:pt>
                <c:pt idx="11">
                  <c:v>0.2044097584964325</c:v>
                </c:pt>
                <c:pt idx="12">
                  <c:v>0.17583388466801486</c:v>
                </c:pt>
                <c:pt idx="13">
                  <c:v>0.16552513601960736</c:v>
                </c:pt>
                <c:pt idx="14">
                  <c:v>0.17009877691964601</c:v>
                </c:pt>
                <c:pt idx="15">
                  <c:v>0.15453327973635747</c:v>
                </c:pt>
                <c:pt idx="16">
                  <c:v>0.16549556504616236</c:v>
                </c:pt>
                <c:pt idx="17">
                  <c:v>0.14815564716214255</c:v>
                </c:pt>
                <c:pt idx="18">
                  <c:v>0.14919756360299025</c:v>
                </c:pt>
                <c:pt idx="19">
                  <c:v>0.141166582249276</c:v>
                </c:pt>
                <c:pt idx="20">
                  <c:v>0.1349796137455786</c:v>
                </c:pt>
                <c:pt idx="21">
                  <c:v>0.14537229842642091</c:v>
                </c:pt>
                <c:pt idx="22">
                  <c:v>0.13427274341330322</c:v>
                </c:pt>
                <c:pt idx="23">
                  <c:v>0.12788721053517399</c:v>
                </c:pt>
                <c:pt idx="24">
                  <c:v>0.13507921396980166</c:v>
                </c:pt>
                <c:pt idx="25">
                  <c:v>9.1553595468354121E-2</c:v>
                </c:pt>
                <c:pt idx="26">
                  <c:v>0.1099889592808473</c:v>
                </c:pt>
                <c:pt idx="27">
                  <c:v>0.10658147204870973</c:v>
                </c:pt>
                <c:pt idx="28">
                  <c:v>0.10852554083817709</c:v>
                </c:pt>
                <c:pt idx="29">
                  <c:v>0.11206205102692821</c:v>
                </c:pt>
                <c:pt idx="30">
                  <c:v>9.8814880803894389E-2</c:v>
                </c:pt>
                <c:pt idx="31">
                  <c:v>0.1172363798270956</c:v>
                </c:pt>
                <c:pt idx="32">
                  <c:v>8.6209352231319092E-2</c:v>
                </c:pt>
                <c:pt idx="33">
                  <c:v>0.10364572028548173</c:v>
                </c:pt>
                <c:pt idx="34">
                  <c:v>8.9605856901051981E-2</c:v>
                </c:pt>
                <c:pt idx="35">
                  <c:v>9.849694301694871E-2</c:v>
                </c:pt>
                <c:pt idx="36">
                  <c:v>0.10888873228101408</c:v>
                </c:pt>
                <c:pt idx="37">
                  <c:v>9.106128618365715E-2</c:v>
                </c:pt>
                <c:pt idx="38">
                  <c:v>8.9348133869819601E-2</c:v>
                </c:pt>
                <c:pt idx="39">
                  <c:v>0.10762991430082421</c:v>
                </c:pt>
                <c:pt idx="40">
                  <c:v>7.6637505831686062E-2</c:v>
                </c:pt>
                <c:pt idx="41">
                  <c:v>8.7200167494137337E-2</c:v>
                </c:pt>
                <c:pt idx="42">
                  <c:v>9.8906344373079866E-2</c:v>
                </c:pt>
                <c:pt idx="43">
                  <c:v>8.7928298181375375E-2</c:v>
                </c:pt>
                <c:pt idx="44">
                  <c:v>8.342038090029559E-2</c:v>
                </c:pt>
                <c:pt idx="45">
                  <c:v>7.2996950725644841E-2</c:v>
                </c:pt>
                <c:pt idx="46">
                  <c:v>8.18470956564539E-2</c:v>
                </c:pt>
                <c:pt idx="47">
                  <c:v>7.9336444447933155E-2</c:v>
                </c:pt>
                <c:pt idx="48">
                  <c:v>6.755732182491038E-2</c:v>
                </c:pt>
                <c:pt idx="49">
                  <c:v>8.7321575805989649E-2</c:v>
                </c:pt>
                <c:pt idx="50">
                  <c:v>7.3901324355923351E-2</c:v>
                </c:pt>
                <c:pt idx="51">
                  <c:v>6.0326197805897652E-2</c:v>
                </c:pt>
                <c:pt idx="52">
                  <c:v>7.057050294304533E-2</c:v>
                </c:pt>
                <c:pt idx="53">
                  <c:v>6.9508541104299437E-2</c:v>
                </c:pt>
                <c:pt idx="54">
                  <c:v>6.0591828572250421E-2</c:v>
                </c:pt>
                <c:pt idx="55">
                  <c:v>7.5201134217020127E-2</c:v>
                </c:pt>
                <c:pt idx="56">
                  <c:v>7.0528607372371432E-2</c:v>
                </c:pt>
                <c:pt idx="57">
                  <c:v>6.9848655103020588E-2</c:v>
                </c:pt>
                <c:pt idx="58">
                  <c:v>5.2595121850175841E-2</c:v>
                </c:pt>
                <c:pt idx="59">
                  <c:v>6.5680956782248209E-2</c:v>
                </c:pt>
                <c:pt idx="60">
                  <c:v>6.1873219682847182E-2</c:v>
                </c:pt>
                <c:pt idx="61">
                  <c:v>6.0699060756202308E-2</c:v>
                </c:pt>
                <c:pt idx="62">
                  <c:v>7.0644522637838283E-2</c:v>
                </c:pt>
                <c:pt idx="63">
                  <c:v>6.5090781631807648E-2</c:v>
                </c:pt>
                <c:pt idx="64">
                  <c:v>5.5065245447315135E-2</c:v>
                </c:pt>
                <c:pt idx="65">
                  <c:v>5.645138903221851E-2</c:v>
                </c:pt>
                <c:pt idx="66">
                  <c:v>4.3793535702709281E-2</c:v>
                </c:pt>
                <c:pt idx="67">
                  <c:v>5.4047317574140025E-2</c:v>
                </c:pt>
                <c:pt idx="68">
                  <c:v>7.6344058043365803E-2</c:v>
                </c:pt>
                <c:pt idx="69">
                  <c:v>4.2866417913912581E-2</c:v>
                </c:pt>
                <c:pt idx="70">
                  <c:v>5.1416839255468257E-2</c:v>
                </c:pt>
                <c:pt idx="71">
                  <c:v>5.8462180361559209E-2</c:v>
                </c:pt>
                <c:pt idx="72">
                  <c:v>4.7578202377447462E-2</c:v>
                </c:pt>
                <c:pt idx="73">
                  <c:v>5.3473891565349672E-2</c:v>
                </c:pt>
                <c:pt idx="74">
                  <c:v>6.1229061136788915E-2</c:v>
                </c:pt>
                <c:pt idx="75">
                  <c:v>4.5201177572662857E-2</c:v>
                </c:pt>
                <c:pt idx="76">
                  <c:v>3.6030391883247456E-2</c:v>
                </c:pt>
                <c:pt idx="77">
                  <c:v>5.4188687724958523E-2</c:v>
                </c:pt>
                <c:pt idx="78">
                  <c:v>3.9737505192265946E-2</c:v>
                </c:pt>
                <c:pt idx="79">
                  <c:v>5.5038686714166854E-2</c:v>
                </c:pt>
                <c:pt idx="80">
                  <c:v>2.5178176266642063E-2</c:v>
                </c:pt>
                <c:pt idx="81">
                  <c:v>3.4512676909640723E-2</c:v>
                </c:pt>
                <c:pt idx="82">
                  <c:v>5.0472316130561648E-2</c:v>
                </c:pt>
                <c:pt idx="83">
                  <c:v>3.8658566081968188E-2</c:v>
                </c:pt>
                <c:pt idx="84">
                  <c:v>4.2083221627020287E-2</c:v>
                </c:pt>
                <c:pt idx="85">
                  <c:v>3.2988513680887038E-2</c:v>
                </c:pt>
                <c:pt idx="86">
                  <c:v>3.7788310022408109E-2</c:v>
                </c:pt>
                <c:pt idx="87">
                  <c:v>4.8006092669773189E-2</c:v>
                </c:pt>
                <c:pt idx="88">
                  <c:v>4.9446971131334123E-2</c:v>
                </c:pt>
                <c:pt idx="89">
                  <c:v>4.4790510333190495E-2</c:v>
                </c:pt>
                <c:pt idx="90">
                  <c:v>3.3429739528155068E-2</c:v>
                </c:pt>
                <c:pt idx="91">
                  <c:v>2.9271302401307056E-2</c:v>
                </c:pt>
                <c:pt idx="92">
                  <c:v>2.8679401531658252E-2</c:v>
                </c:pt>
                <c:pt idx="93">
                  <c:v>2.612855641715316E-2</c:v>
                </c:pt>
                <c:pt idx="94">
                  <c:v>3.5932879542826882E-2</c:v>
                </c:pt>
                <c:pt idx="95">
                  <c:v>3.513352693101196E-2</c:v>
                </c:pt>
                <c:pt idx="96">
                  <c:v>4.4754545427061206E-2</c:v>
                </c:pt>
                <c:pt idx="97">
                  <c:v>2.3617599846316732E-2</c:v>
                </c:pt>
                <c:pt idx="98">
                  <c:v>3.9084025763709319E-2</c:v>
                </c:pt>
                <c:pt idx="99">
                  <c:v>2.3135458948591755E-2</c:v>
                </c:pt>
                <c:pt idx="100">
                  <c:v>2.5155400176222961E-2</c:v>
                </c:pt>
                <c:pt idx="101">
                  <c:v>2.4202074776623332E-2</c:v>
                </c:pt>
                <c:pt idx="102">
                  <c:v>2.3669679594730444E-2</c:v>
                </c:pt>
                <c:pt idx="103">
                  <c:v>3.6014440629499496E-2</c:v>
                </c:pt>
                <c:pt idx="104">
                  <c:v>2.6968303845829499E-2</c:v>
                </c:pt>
                <c:pt idx="105">
                  <c:v>1.9744094116094544E-2</c:v>
                </c:pt>
                <c:pt idx="106">
                  <c:v>3.8022861590856237E-2</c:v>
                </c:pt>
                <c:pt idx="107">
                  <c:v>3.0728869679426323E-2</c:v>
                </c:pt>
                <c:pt idx="108">
                  <c:v>2.5175462472188583E-2</c:v>
                </c:pt>
                <c:pt idx="109">
                  <c:v>2.9624171707872234E-2</c:v>
                </c:pt>
                <c:pt idx="110">
                  <c:v>2.9246644604714368E-2</c:v>
                </c:pt>
                <c:pt idx="111">
                  <c:v>3.2567247753540578E-2</c:v>
                </c:pt>
                <c:pt idx="112">
                  <c:v>2.1044150788665682E-2</c:v>
                </c:pt>
                <c:pt idx="113">
                  <c:v>1.4823051554119374E-2</c:v>
                </c:pt>
                <c:pt idx="114">
                  <c:v>3.0183685634572417E-2</c:v>
                </c:pt>
                <c:pt idx="115">
                  <c:v>1.1763612335631607E-2</c:v>
                </c:pt>
                <c:pt idx="116">
                  <c:v>1.3003223889394516E-2</c:v>
                </c:pt>
                <c:pt idx="117">
                  <c:v>2.8165960082472467E-2</c:v>
                </c:pt>
                <c:pt idx="118">
                  <c:v>2.755723938381523E-2</c:v>
                </c:pt>
                <c:pt idx="119">
                  <c:v>2.1284785544177814E-2</c:v>
                </c:pt>
                <c:pt idx="120">
                  <c:v>1.8553422150026453E-2</c:v>
                </c:pt>
                <c:pt idx="121">
                  <c:v>9.9120668371469964E-3</c:v>
                </c:pt>
                <c:pt idx="122">
                  <c:v>1.2928377241330606E-2</c:v>
                </c:pt>
                <c:pt idx="123">
                  <c:v>2.5752160462413142E-2</c:v>
                </c:pt>
                <c:pt idx="124">
                  <c:v>1.7834426157277164E-2</c:v>
                </c:pt>
                <c:pt idx="125">
                  <c:v>2.1334361403600472E-2</c:v>
                </c:pt>
                <c:pt idx="126">
                  <c:v>1.7887665754114553E-2</c:v>
                </c:pt>
                <c:pt idx="127">
                  <c:v>1.7890580312055149E-2</c:v>
                </c:pt>
                <c:pt idx="128">
                  <c:v>1.2929832367318058E-2</c:v>
                </c:pt>
                <c:pt idx="129">
                  <c:v>4.7708447497234185E-3</c:v>
                </c:pt>
                <c:pt idx="130">
                  <c:v>-1.223108209009981E-2</c:v>
                </c:pt>
                <c:pt idx="131">
                  <c:v>1.33204261361801E-2</c:v>
                </c:pt>
                <c:pt idx="132">
                  <c:v>1.0252736443958998E-2</c:v>
                </c:pt>
                <c:pt idx="133">
                  <c:v>2.1604462254074464E-2</c:v>
                </c:pt>
                <c:pt idx="134">
                  <c:v>-6.3839824035036696E-3</c:v>
                </c:pt>
                <c:pt idx="135">
                  <c:v>-8.760747330101643E-4</c:v>
                </c:pt>
                <c:pt idx="136">
                  <c:v>1.0894454875829289E-2</c:v>
                </c:pt>
                <c:pt idx="137">
                  <c:v>1.2749780675409007E-2</c:v>
                </c:pt>
                <c:pt idx="138">
                  <c:v>1.1011665138324545E-2</c:v>
                </c:pt>
                <c:pt idx="139">
                  <c:v>3.2410761376782536E-3</c:v>
                </c:pt>
                <c:pt idx="140">
                  <c:v>-3.5772268390411445E-3</c:v>
                </c:pt>
                <c:pt idx="141">
                  <c:v>3.7427903593146346E-3</c:v>
                </c:pt>
                <c:pt idx="142">
                  <c:v>-7.8212019612124688E-3</c:v>
                </c:pt>
                <c:pt idx="143">
                  <c:v>-3.0951915680304137E-3</c:v>
                </c:pt>
                <c:pt idx="144">
                  <c:v>-4.5198924495736086E-3</c:v>
                </c:pt>
                <c:pt idx="145">
                  <c:v>-5.0726557175005847E-3</c:v>
                </c:pt>
                <c:pt idx="146">
                  <c:v>-2.7979328062033549E-3</c:v>
                </c:pt>
                <c:pt idx="147">
                  <c:v>-4.423521298546995E-3</c:v>
                </c:pt>
                <c:pt idx="148">
                  <c:v>-4.7994385587377996E-3</c:v>
                </c:pt>
                <c:pt idx="149">
                  <c:v>-6.352020507437009E-3</c:v>
                </c:pt>
                <c:pt idx="150">
                  <c:v>1.0770905219045913E-3</c:v>
                </c:pt>
                <c:pt idx="151">
                  <c:v>-1.7675563176826857E-2</c:v>
                </c:pt>
                <c:pt idx="152">
                  <c:v>-3.8230899534137013E-3</c:v>
                </c:pt>
                <c:pt idx="153">
                  <c:v>-9.0598286263738285E-3</c:v>
                </c:pt>
                <c:pt idx="154">
                  <c:v>3.6256200119515196E-3</c:v>
                </c:pt>
                <c:pt idx="155">
                  <c:v>-1.0055821574525704E-2</c:v>
                </c:pt>
                <c:pt idx="156">
                  <c:v>-1.2623396255025556E-2</c:v>
                </c:pt>
                <c:pt idx="157">
                  <c:v>-1.5196535028465226E-2</c:v>
                </c:pt>
                <c:pt idx="158">
                  <c:v>-1.1660850377211434E-2</c:v>
                </c:pt>
                <c:pt idx="159">
                  <c:v>-1.9878068587008972E-3</c:v>
                </c:pt>
                <c:pt idx="160">
                  <c:v>-7.953853608223262E-3</c:v>
                </c:pt>
                <c:pt idx="161">
                  <c:v>-2.7835030627063086E-3</c:v>
                </c:pt>
                <c:pt idx="162">
                  <c:v>-1.0348678935498384E-2</c:v>
                </c:pt>
                <c:pt idx="163">
                  <c:v>-1.4857816496806561E-2</c:v>
                </c:pt>
                <c:pt idx="164">
                  <c:v>-1.0165672193460698E-2</c:v>
                </c:pt>
                <c:pt idx="165">
                  <c:v>-7.4588223234410486E-3</c:v>
                </c:pt>
                <c:pt idx="166">
                  <c:v>-9.2819872662451113E-3</c:v>
                </c:pt>
                <c:pt idx="167">
                  <c:v>-2.2126303732179799E-2</c:v>
                </c:pt>
                <c:pt idx="168">
                  <c:v>-2.882875868753489E-2</c:v>
                </c:pt>
                <c:pt idx="169">
                  <c:v>-1.6796942068019353E-2</c:v>
                </c:pt>
                <c:pt idx="170">
                  <c:v>-1.1798473522595042E-2</c:v>
                </c:pt>
                <c:pt idx="171">
                  <c:v>-1.4428717529830685E-2</c:v>
                </c:pt>
                <c:pt idx="172">
                  <c:v>-8.1782688597788374E-3</c:v>
                </c:pt>
                <c:pt idx="173">
                  <c:v>-1.3405284779889696E-2</c:v>
                </c:pt>
                <c:pt idx="174">
                  <c:v>-1.5734319301210754E-2</c:v>
                </c:pt>
                <c:pt idx="175">
                  <c:v>-1.707829405222339E-2</c:v>
                </c:pt>
                <c:pt idx="176">
                  <c:v>-1.9758288228625361E-2</c:v>
                </c:pt>
                <c:pt idx="177">
                  <c:v>-2.0359027786203045E-2</c:v>
                </c:pt>
                <c:pt idx="178">
                  <c:v>-2.7375989108816123E-2</c:v>
                </c:pt>
                <c:pt idx="179">
                  <c:v>-2.2058330868491932E-2</c:v>
                </c:pt>
                <c:pt idx="180">
                  <c:v>-2.4002267525043419E-2</c:v>
                </c:pt>
                <c:pt idx="181">
                  <c:v>-1.9133264636036665E-2</c:v>
                </c:pt>
                <c:pt idx="182">
                  <c:v>-2.1708604765976316E-2</c:v>
                </c:pt>
                <c:pt idx="183">
                  <c:v>-1.5312762151721233E-2</c:v>
                </c:pt>
                <c:pt idx="184">
                  <c:v>-2.564410441223363E-2</c:v>
                </c:pt>
                <c:pt idx="185">
                  <c:v>-2.4954567999137069E-2</c:v>
                </c:pt>
                <c:pt idx="186">
                  <c:v>-2.434630699450124E-2</c:v>
                </c:pt>
                <c:pt idx="187">
                  <c:v>-1.8736577303636068E-2</c:v>
                </c:pt>
                <c:pt idx="188">
                  <c:v>-2.0619981695356945E-2</c:v>
                </c:pt>
                <c:pt idx="189">
                  <c:v>-2.6349855447151623E-2</c:v>
                </c:pt>
                <c:pt idx="190">
                  <c:v>-3.0133978679173345E-2</c:v>
                </c:pt>
                <c:pt idx="191">
                  <c:v>-2.3721584929142312E-2</c:v>
                </c:pt>
                <c:pt idx="192">
                  <c:v>-2.9629799348012097E-2</c:v>
                </c:pt>
                <c:pt idx="193">
                  <c:v>-2.4686891077952237E-2</c:v>
                </c:pt>
                <c:pt idx="194">
                  <c:v>-3.1080358659208631E-2</c:v>
                </c:pt>
                <c:pt idx="195">
                  <c:v>-3.1008072046170825E-2</c:v>
                </c:pt>
                <c:pt idx="196">
                  <c:v>-3.5097685931169575E-2</c:v>
                </c:pt>
                <c:pt idx="197">
                  <c:v>-1.9496577631904623E-2</c:v>
                </c:pt>
                <c:pt idx="198">
                  <c:v>-3.0605840457252322E-2</c:v>
                </c:pt>
                <c:pt idx="199">
                  <c:v>-3.069100871124452E-2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6705-4CB0-8C5F-86E0006F80A5}"/>
            </c:ext>
          </c:extLst>
        </c:ser>
        <c:ser>
          <c:idx val="3"/>
          <c:order val="3"/>
          <c:tx>
            <c:strRef>
              <c:f>Sheet1!$Q$1</c:f>
              <c:strCache>
                <c:ptCount val="1"/>
                <c:pt idx="0">
                  <c:v>delay(3)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Sheet1!$Q$2:$Q$201</c:f>
              <c:numCache>
                <c:formatCode>General</c:formatCode>
                <c:ptCount val="200"/>
                <c:pt idx="0">
                  <c:v>0.99408172548598239</c:v>
                </c:pt>
                <c:pt idx="1">
                  <c:v>0.64256591766362647</c:v>
                </c:pt>
                <c:pt idx="2">
                  <c:v>0.47505685407699527</c:v>
                </c:pt>
                <c:pt idx="3">
                  <c:v>0.38611724946729747</c:v>
                </c:pt>
                <c:pt idx="4">
                  <c:v>0.33827654225964271</c:v>
                </c:pt>
                <c:pt idx="5">
                  <c:v>0.28731204273839089</c:v>
                </c:pt>
                <c:pt idx="6">
                  <c:v>0.19848974047529741</c:v>
                </c:pt>
                <c:pt idx="7">
                  <c:v>0.18747860802839542</c:v>
                </c:pt>
                <c:pt idx="8">
                  <c:v>0.14863044281382862</c:v>
                </c:pt>
                <c:pt idx="9">
                  <c:v>0.11457769732677135</c:v>
                </c:pt>
                <c:pt idx="10">
                  <c:v>8.3191606496768558E-2</c:v>
                </c:pt>
                <c:pt idx="11">
                  <c:v>9.4760527588532331E-2</c:v>
                </c:pt>
                <c:pt idx="12">
                  <c:v>9.2913930289058408E-2</c:v>
                </c:pt>
                <c:pt idx="13">
                  <c:v>8.8725087244427292E-2</c:v>
                </c:pt>
                <c:pt idx="14">
                  <c:v>5.656240114300936E-2</c:v>
                </c:pt>
                <c:pt idx="15">
                  <c:v>7.2467205534005069E-2</c:v>
                </c:pt>
                <c:pt idx="16">
                  <c:v>3.9795031985476285E-2</c:v>
                </c:pt>
                <c:pt idx="17">
                  <c:v>4.0272124885007143E-2</c:v>
                </c:pt>
                <c:pt idx="18">
                  <c:v>3.3510187847125984E-2</c:v>
                </c:pt>
                <c:pt idx="19">
                  <c:v>2.2533545355878547E-2</c:v>
                </c:pt>
                <c:pt idx="20">
                  <c:v>3.2629565694200745E-2</c:v>
                </c:pt>
                <c:pt idx="21">
                  <c:v>2.6785164371941134E-2</c:v>
                </c:pt>
                <c:pt idx="22">
                  <c:v>3.9409193463702322E-2</c:v>
                </c:pt>
                <c:pt idx="23">
                  <c:v>2.4587501669447011E-3</c:v>
                </c:pt>
                <c:pt idx="24">
                  <c:v>1.096664630881684E-2</c:v>
                </c:pt>
                <c:pt idx="25">
                  <c:v>3.3318169936478265E-2</c:v>
                </c:pt>
                <c:pt idx="26">
                  <c:v>1.5303392830048468E-2</c:v>
                </c:pt>
                <c:pt idx="27">
                  <c:v>6.5228698763310248E-3</c:v>
                </c:pt>
                <c:pt idx="28">
                  <c:v>2.5032487461390178E-3</c:v>
                </c:pt>
                <c:pt idx="29">
                  <c:v>-3.2081589520326593E-3</c:v>
                </c:pt>
                <c:pt idx="30">
                  <c:v>3.9977400847038551E-4</c:v>
                </c:pt>
                <c:pt idx="31">
                  <c:v>-8.2327111514162894E-3</c:v>
                </c:pt>
                <c:pt idx="32">
                  <c:v>-1.3705253830530329E-2</c:v>
                </c:pt>
                <c:pt idx="33">
                  <c:v>-1.944780412519763E-3</c:v>
                </c:pt>
                <c:pt idx="34">
                  <c:v>-4.5833632661737636E-3</c:v>
                </c:pt>
                <c:pt idx="35">
                  <c:v>-1.5758674582829913E-2</c:v>
                </c:pt>
                <c:pt idx="36">
                  <c:v>-1.2448009502292998E-2</c:v>
                </c:pt>
                <c:pt idx="37">
                  <c:v>-9.0973316878367922E-4</c:v>
                </c:pt>
                <c:pt idx="38">
                  <c:v>-6.6423423971964102E-3</c:v>
                </c:pt>
                <c:pt idx="39">
                  <c:v>-1.0899652682850507E-3</c:v>
                </c:pt>
                <c:pt idx="40">
                  <c:v>-2.0648173472983606E-2</c:v>
                </c:pt>
                <c:pt idx="41">
                  <c:v>-3.2487530943460206E-2</c:v>
                </c:pt>
                <c:pt idx="42">
                  <c:v>-5.1766253635038752E-3</c:v>
                </c:pt>
                <c:pt idx="43">
                  <c:v>-2.5113243911330629E-2</c:v>
                </c:pt>
                <c:pt idx="44">
                  <c:v>-1.4544088600055124E-2</c:v>
                </c:pt>
                <c:pt idx="45">
                  <c:v>-1.7099338493790785E-2</c:v>
                </c:pt>
                <c:pt idx="46">
                  <c:v>-2.3415952379692115E-2</c:v>
                </c:pt>
                <c:pt idx="47">
                  <c:v>-4.3331695621391414E-2</c:v>
                </c:pt>
                <c:pt idx="48">
                  <c:v>-3.3480865420783483E-2</c:v>
                </c:pt>
                <c:pt idx="49">
                  <c:v>-4.4395359913106072E-2</c:v>
                </c:pt>
                <c:pt idx="50">
                  <c:v>-4.1806707410820834E-2</c:v>
                </c:pt>
                <c:pt idx="51">
                  <c:v>-2.9174047112319534E-2</c:v>
                </c:pt>
                <c:pt idx="52">
                  <c:v>-5.1442907097544815E-2</c:v>
                </c:pt>
                <c:pt idx="53">
                  <c:v>-4.2493664676676243E-2</c:v>
                </c:pt>
                <c:pt idx="54">
                  <c:v>-6.7377610559479301E-2</c:v>
                </c:pt>
                <c:pt idx="55">
                  <c:v>-4.3307200379313932E-2</c:v>
                </c:pt>
                <c:pt idx="56">
                  <c:v>-4.5102547932327999E-2</c:v>
                </c:pt>
                <c:pt idx="57">
                  <c:v>-4.5142098404369439E-2</c:v>
                </c:pt>
                <c:pt idx="58">
                  <c:v>-5.4213789214593529E-2</c:v>
                </c:pt>
                <c:pt idx="59">
                  <c:v>-6.1332188828591691E-2</c:v>
                </c:pt>
                <c:pt idx="60">
                  <c:v>-5.9230988118789303E-2</c:v>
                </c:pt>
                <c:pt idx="61">
                  <c:v>-4.7760700141343593E-2</c:v>
                </c:pt>
                <c:pt idx="62">
                  <c:v>-7.1024880600575907E-2</c:v>
                </c:pt>
                <c:pt idx="63">
                  <c:v>-6.1947697137890369E-2</c:v>
                </c:pt>
                <c:pt idx="64">
                  <c:v>-5.7293670828139985E-2</c:v>
                </c:pt>
                <c:pt idx="65">
                  <c:v>-6.4963902040097027E-2</c:v>
                </c:pt>
                <c:pt idx="66">
                  <c:v>-6.3903046091619675E-2</c:v>
                </c:pt>
                <c:pt idx="67">
                  <c:v>-6.3364723846794119E-2</c:v>
                </c:pt>
                <c:pt idx="68">
                  <c:v>-6.688890350751496E-2</c:v>
                </c:pt>
                <c:pt idx="69">
                  <c:v>-7.9462875814991576E-2</c:v>
                </c:pt>
                <c:pt idx="70">
                  <c:v>-6.2946934933373486E-2</c:v>
                </c:pt>
                <c:pt idx="71">
                  <c:v>-7.9176889724409852E-2</c:v>
                </c:pt>
                <c:pt idx="72">
                  <c:v>-7.2939766138170326E-2</c:v>
                </c:pt>
                <c:pt idx="73">
                  <c:v>-5.9424699868652772E-2</c:v>
                </c:pt>
                <c:pt idx="74">
                  <c:v>-6.875495390411375E-2</c:v>
                </c:pt>
                <c:pt idx="75">
                  <c:v>-8.5666244823991655E-2</c:v>
                </c:pt>
                <c:pt idx="76">
                  <c:v>-7.5414906870589535E-2</c:v>
                </c:pt>
                <c:pt idx="77">
                  <c:v>-7.3827256350196185E-2</c:v>
                </c:pt>
                <c:pt idx="78">
                  <c:v>-8.0552391801773787E-2</c:v>
                </c:pt>
                <c:pt idx="79">
                  <c:v>-7.6136164736667261E-2</c:v>
                </c:pt>
                <c:pt idx="80">
                  <c:v>-9.2998585893931757E-2</c:v>
                </c:pt>
                <c:pt idx="81">
                  <c:v>-8.7525068571490908E-2</c:v>
                </c:pt>
                <c:pt idx="82">
                  <c:v>-8.9770609848533883E-2</c:v>
                </c:pt>
                <c:pt idx="83">
                  <c:v>-8.5589671486542909E-2</c:v>
                </c:pt>
                <c:pt idx="84">
                  <c:v>-9.6682155325013133E-2</c:v>
                </c:pt>
                <c:pt idx="85">
                  <c:v>-9.4931805214015411E-2</c:v>
                </c:pt>
                <c:pt idx="86">
                  <c:v>-6.9031782701293509E-2</c:v>
                </c:pt>
                <c:pt idx="87">
                  <c:v>-9.0667675061256364E-2</c:v>
                </c:pt>
                <c:pt idx="88">
                  <c:v>-8.7603815863531997E-2</c:v>
                </c:pt>
                <c:pt idx="89">
                  <c:v>-8.1511038184935894E-2</c:v>
                </c:pt>
                <c:pt idx="90">
                  <c:v>-9.3841799295313569E-2</c:v>
                </c:pt>
                <c:pt idx="91">
                  <c:v>-9.6699976037763591E-2</c:v>
                </c:pt>
                <c:pt idx="92">
                  <c:v>-7.1835561251990102E-2</c:v>
                </c:pt>
                <c:pt idx="93">
                  <c:v>-8.5523893649617003E-2</c:v>
                </c:pt>
                <c:pt idx="94">
                  <c:v>-8.4296100893529499E-2</c:v>
                </c:pt>
                <c:pt idx="95">
                  <c:v>-9.0506674359197237E-2</c:v>
                </c:pt>
                <c:pt idx="96">
                  <c:v>-9.235742240042541E-2</c:v>
                </c:pt>
                <c:pt idx="97">
                  <c:v>-9.7107608856651373E-2</c:v>
                </c:pt>
                <c:pt idx="98">
                  <c:v>-9.0606915725270618E-2</c:v>
                </c:pt>
                <c:pt idx="99">
                  <c:v>-8.7789239525195017E-2</c:v>
                </c:pt>
                <c:pt idx="100">
                  <c:v>-8.4833935483499434E-2</c:v>
                </c:pt>
                <c:pt idx="101">
                  <c:v>-9.3252252775611374E-2</c:v>
                </c:pt>
                <c:pt idx="102">
                  <c:v>-9.4906843787022771E-2</c:v>
                </c:pt>
                <c:pt idx="103">
                  <c:v>-9.1763787324908919E-2</c:v>
                </c:pt>
                <c:pt idx="104">
                  <c:v>-0.10535205499549194</c:v>
                </c:pt>
                <c:pt idx="105">
                  <c:v>-0.10056229967575317</c:v>
                </c:pt>
                <c:pt idx="106">
                  <c:v>-0.10802270563442781</c:v>
                </c:pt>
                <c:pt idx="107">
                  <c:v>-9.1454130590849475E-2</c:v>
                </c:pt>
                <c:pt idx="108">
                  <c:v>-0.10078843522553342</c:v>
                </c:pt>
                <c:pt idx="109">
                  <c:v>-0.10620557530920706</c:v>
                </c:pt>
                <c:pt idx="110">
                  <c:v>-8.366266554473159E-2</c:v>
                </c:pt>
                <c:pt idx="111">
                  <c:v>-8.6002355863154051E-2</c:v>
                </c:pt>
                <c:pt idx="112">
                  <c:v>-9.9198454210786546E-2</c:v>
                </c:pt>
                <c:pt idx="113">
                  <c:v>-0.10027619550450401</c:v>
                </c:pt>
                <c:pt idx="114">
                  <c:v>-0.11095365294628835</c:v>
                </c:pt>
                <c:pt idx="115">
                  <c:v>-0.10458262549186309</c:v>
                </c:pt>
                <c:pt idx="116">
                  <c:v>-9.7210573319859925E-2</c:v>
                </c:pt>
                <c:pt idx="117">
                  <c:v>-0.1120429169980295</c:v>
                </c:pt>
                <c:pt idx="118">
                  <c:v>-9.7235308509609195E-2</c:v>
                </c:pt>
                <c:pt idx="119">
                  <c:v>-0.10039232277013868</c:v>
                </c:pt>
                <c:pt idx="120">
                  <c:v>-0.10038398660160024</c:v>
                </c:pt>
                <c:pt idx="121">
                  <c:v>-0.10799188929675278</c:v>
                </c:pt>
                <c:pt idx="122">
                  <c:v>-9.1511063442227827E-2</c:v>
                </c:pt>
                <c:pt idx="123">
                  <c:v>-9.107900552373506E-2</c:v>
                </c:pt>
                <c:pt idx="124">
                  <c:v>-9.7322205507599138E-2</c:v>
                </c:pt>
                <c:pt idx="125">
                  <c:v>-0.1059654331534865</c:v>
                </c:pt>
                <c:pt idx="126">
                  <c:v>-0.11828564233357944</c:v>
                </c:pt>
                <c:pt idx="127">
                  <c:v>-0.1142669716829863</c:v>
                </c:pt>
                <c:pt idx="128">
                  <c:v>-0.10199905702380387</c:v>
                </c:pt>
                <c:pt idx="129">
                  <c:v>-9.7667162679302921E-2</c:v>
                </c:pt>
                <c:pt idx="130">
                  <c:v>-0.1068173601546295</c:v>
                </c:pt>
                <c:pt idx="131">
                  <c:v>-9.6856435474748065E-2</c:v>
                </c:pt>
                <c:pt idx="132">
                  <c:v>-0.10949495527767902</c:v>
                </c:pt>
                <c:pt idx="133">
                  <c:v>-0.11240568731156472</c:v>
                </c:pt>
                <c:pt idx="134">
                  <c:v>-0.10477508095696011</c:v>
                </c:pt>
                <c:pt idx="135">
                  <c:v>-0.10722544613719849</c:v>
                </c:pt>
                <c:pt idx="136">
                  <c:v>-0.1011353627880614</c:v>
                </c:pt>
                <c:pt idx="137">
                  <c:v>-0.10438390838100875</c:v>
                </c:pt>
                <c:pt idx="138">
                  <c:v>-0.11163782840599541</c:v>
                </c:pt>
                <c:pt idx="139">
                  <c:v>-0.11252034733361263</c:v>
                </c:pt>
                <c:pt idx="140">
                  <c:v>-0.1103406395462849</c:v>
                </c:pt>
                <c:pt idx="141">
                  <c:v>-0.10653971864178946</c:v>
                </c:pt>
                <c:pt idx="142">
                  <c:v>-0.1141487309502503</c:v>
                </c:pt>
                <c:pt idx="143">
                  <c:v>-0.11284675687539138</c:v>
                </c:pt>
                <c:pt idx="144">
                  <c:v>-0.10087838709424839</c:v>
                </c:pt>
                <c:pt idx="145">
                  <c:v>-0.11758325623887156</c:v>
                </c:pt>
                <c:pt idx="146">
                  <c:v>-0.10963055509147911</c:v>
                </c:pt>
                <c:pt idx="147">
                  <c:v>-0.11778645581539551</c:v>
                </c:pt>
                <c:pt idx="148">
                  <c:v>-9.9800540830560155E-2</c:v>
                </c:pt>
                <c:pt idx="149">
                  <c:v>-0.10929009976560472</c:v>
                </c:pt>
                <c:pt idx="150">
                  <c:v>-0.10567249198471661</c:v>
                </c:pt>
                <c:pt idx="151">
                  <c:v>-0.11493018066337433</c:v>
                </c:pt>
                <c:pt idx="152">
                  <c:v>-0.1228533011074309</c:v>
                </c:pt>
                <c:pt idx="153">
                  <c:v>-0.11626639387496827</c:v>
                </c:pt>
                <c:pt idx="154">
                  <c:v>-0.11008529626819516</c:v>
                </c:pt>
                <c:pt idx="155">
                  <c:v>-9.9782561749669527E-2</c:v>
                </c:pt>
                <c:pt idx="156">
                  <c:v>-0.11816926915410529</c:v>
                </c:pt>
                <c:pt idx="157">
                  <c:v>-0.10555730359282199</c:v>
                </c:pt>
                <c:pt idx="158">
                  <c:v>-0.1309853761848985</c:v>
                </c:pt>
                <c:pt idx="159">
                  <c:v>-0.12433876619761694</c:v>
                </c:pt>
                <c:pt idx="160">
                  <c:v>-0.11409354613372788</c:v>
                </c:pt>
                <c:pt idx="161">
                  <c:v>-0.10454642116971287</c:v>
                </c:pt>
                <c:pt idx="162">
                  <c:v>-0.13775985454714779</c:v>
                </c:pt>
                <c:pt idx="163">
                  <c:v>-0.12022906848104575</c:v>
                </c:pt>
                <c:pt idx="164">
                  <c:v>-0.11134869682125641</c:v>
                </c:pt>
                <c:pt idx="165">
                  <c:v>-0.1254306763545979</c:v>
                </c:pt>
                <c:pt idx="166">
                  <c:v>-0.13915223742962421</c:v>
                </c:pt>
                <c:pt idx="167">
                  <c:v>-0.12716216001048689</c:v>
                </c:pt>
                <c:pt idx="168">
                  <c:v>-0.1191864739462537</c:v>
                </c:pt>
                <c:pt idx="169">
                  <c:v>-0.12641252156711921</c:v>
                </c:pt>
                <c:pt idx="170">
                  <c:v>-0.12264739541729622</c:v>
                </c:pt>
                <c:pt idx="171">
                  <c:v>-0.11810723850697752</c:v>
                </c:pt>
                <c:pt idx="172">
                  <c:v>-0.12551104809156305</c:v>
                </c:pt>
                <c:pt idx="173">
                  <c:v>-0.13050115140165275</c:v>
                </c:pt>
                <c:pt idx="174">
                  <c:v>-0.13583008742427774</c:v>
                </c:pt>
                <c:pt idx="175">
                  <c:v>-0.12342286793252866</c:v>
                </c:pt>
                <c:pt idx="176">
                  <c:v>-0.12925450826959814</c:v>
                </c:pt>
                <c:pt idx="177">
                  <c:v>-0.122710842088781</c:v>
                </c:pt>
                <c:pt idx="178">
                  <c:v>-0.13425318213921128</c:v>
                </c:pt>
                <c:pt idx="179">
                  <c:v>-0.11614754129273297</c:v>
                </c:pt>
                <c:pt idx="180">
                  <c:v>-0.13275093159767029</c:v>
                </c:pt>
                <c:pt idx="181">
                  <c:v>-0.12971122507985017</c:v>
                </c:pt>
                <c:pt idx="182">
                  <c:v>-0.13214257263225862</c:v>
                </c:pt>
                <c:pt idx="183">
                  <c:v>-0.12008499557619826</c:v>
                </c:pt>
                <c:pt idx="184">
                  <c:v>-0.14870702200272656</c:v>
                </c:pt>
                <c:pt idx="185">
                  <c:v>-0.137840414069059</c:v>
                </c:pt>
                <c:pt idx="186">
                  <c:v>-0.1384482153665908</c:v>
                </c:pt>
                <c:pt idx="187">
                  <c:v>-0.13898019981333684</c:v>
                </c:pt>
                <c:pt idx="188">
                  <c:v>-0.13831007992799543</c:v>
                </c:pt>
                <c:pt idx="189">
                  <c:v>-0.13090758119931309</c:v>
                </c:pt>
                <c:pt idx="190">
                  <c:v>-0.13465178559311769</c:v>
                </c:pt>
                <c:pt idx="191">
                  <c:v>-0.13719943733948045</c:v>
                </c:pt>
                <c:pt idx="192">
                  <c:v>-0.13575449158346145</c:v>
                </c:pt>
                <c:pt idx="193">
                  <c:v>-0.13626668238725809</c:v>
                </c:pt>
                <c:pt idx="194">
                  <c:v>-0.14642806425082544</c:v>
                </c:pt>
                <c:pt idx="195">
                  <c:v>-0.13410180099176897</c:v>
                </c:pt>
                <c:pt idx="196">
                  <c:v>-0.12865547213249437</c:v>
                </c:pt>
                <c:pt idx="197">
                  <c:v>-0.14471079839961498</c:v>
                </c:pt>
                <c:pt idx="198">
                  <c:v>-0.13107920789959795</c:v>
                </c:pt>
                <c:pt idx="199">
                  <c:v>-0.14543460692987012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05-4CB0-8C5F-86E0006F80A5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delay(4)</c:v>
                </c:pt>
              </c:strCache>
            </c:strRef>
          </c:tx>
          <c:spPr>
            <a:ln w="158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Sheet1!$R$2:$R$201</c:f>
              <c:numCache>
                <c:formatCode>General</c:formatCode>
                <c:ptCount val="200"/>
                <c:pt idx="0">
                  <c:v>0.30956285163359282</c:v>
                </c:pt>
                <c:pt idx="1">
                  <c:v>0.20906732804100134</c:v>
                </c:pt>
                <c:pt idx="2">
                  <c:v>0.20855914115500629</c:v>
                </c:pt>
                <c:pt idx="3">
                  <c:v>0.19224199373129081</c:v>
                </c:pt>
                <c:pt idx="4">
                  <c:v>0.15191480456829154</c:v>
                </c:pt>
                <c:pt idx="5">
                  <c:v>0.16243536329883751</c:v>
                </c:pt>
                <c:pt idx="6">
                  <c:v>0.14473659595772981</c:v>
                </c:pt>
                <c:pt idx="7">
                  <c:v>0.1129726675966562</c:v>
                </c:pt>
                <c:pt idx="8">
                  <c:v>0.1165649232952696</c:v>
                </c:pt>
                <c:pt idx="9">
                  <c:v>0.10925133692607468</c:v>
                </c:pt>
                <c:pt idx="10">
                  <c:v>0.10826508623906286</c:v>
                </c:pt>
                <c:pt idx="11">
                  <c:v>7.9250340649496598E-2</c:v>
                </c:pt>
                <c:pt idx="12">
                  <c:v>9.0453525657119116E-2</c:v>
                </c:pt>
                <c:pt idx="13">
                  <c:v>8.3639480281906042E-2</c:v>
                </c:pt>
                <c:pt idx="14">
                  <c:v>6.9804294645220893E-2</c:v>
                </c:pt>
                <c:pt idx="15">
                  <c:v>5.438076085648192E-2</c:v>
                </c:pt>
                <c:pt idx="16">
                  <c:v>6.448564110040518E-2</c:v>
                </c:pt>
                <c:pt idx="17">
                  <c:v>5.8556273505250708E-2</c:v>
                </c:pt>
                <c:pt idx="18">
                  <c:v>5.3560790776231659E-2</c:v>
                </c:pt>
                <c:pt idx="19">
                  <c:v>4.9324475058781139E-2</c:v>
                </c:pt>
                <c:pt idx="20">
                  <c:v>4.5995583284779477E-2</c:v>
                </c:pt>
                <c:pt idx="21">
                  <c:v>5.1405930237352973E-2</c:v>
                </c:pt>
                <c:pt idx="22">
                  <c:v>2.552791781192058E-2</c:v>
                </c:pt>
                <c:pt idx="23">
                  <c:v>2.3286859328082964E-2</c:v>
                </c:pt>
                <c:pt idx="24">
                  <c:v>2.6460616096868225E-2</c:v>
                </c:pt>
                <c:pt idx="25">
                  <c:v>1.8378336685878131E-2</c:v>
                </c:pt>
                <c:pt idx="26">
                  <c:v>1.6943796976623484E-2</c:v>
                </c:pt>
                <c:pt idx="27">
                  <c:v>8.0653434968569922E-3</c:v>
                </c:pt>
                <c:pt idx="28">
                  <c:v>1.9322971949972137E-2</c:v>
                </c:pt>
                <c:pt idx="29">
                  <c:v>1.7555826924932225E-2</c:v>
                </c:pt>
                <c:pt idx="30">
                  <c:v>1.322419151441105E-2</c:v>
                </c:pt>
                <c:pt idx="31">
                  <c:v>1.687074098536677E-5</c:v>
                </c:pt>
                <c:pt idx="32">
                  <c:v>1.0815369600997339E-2</c:v>
                </c:pt>
                <c:pt idx="33">
                  <c:v>-3.8941031151610824E-3</c:v>
                </c:pt>
                <c:pt idx="34">
                  <c:v>1.4046442921771695E-2</c:v>
                </c:pt>
                <c:pt idx="35">
                  <c:v>7.9581097740154434E-3</c:v>
                </c:pt>
                <c:pt idx="36">
                  <c:v>1.7787742575381803E-2</c:v>
                </c:pt>
                <c:pt idx="37">
                  <c:v>7.3275857026115308E-3</c:v>
                </c:pt>
                <c:pt idx="38">
                  <c:v>-4.0236469445709541E-3</c:v>
                </c:pt>
                <c:pt idx="39">
                  <c:v>-1.1395222806928763E-2</c:v>
                </c:pt>
                <c:pt idx="40">
                  <c:v>-2.034062922428095E-2</c:v>
                </c:pt>
                <c:pt idx="41">
                  <c:v>-3.5663441955318398E-3</c:v>
                </c:pt>
                <c:pt idx="42">
                  <c:v>-3.0290456357272497E-2</c:v>
                </c:pt>
                <c:pt idx="43">
                  <c:v>-1.5586104412507603E-2</c:v>
                </c:pt>
                <c:pt idx="44">
                  <c:v>-1.9559429544911622E-2</c:v>
                </c:pt>
                <c:pt idx="45">
                  <c:v>-1.6731990426600105E-2</c:v>
                </c:pt>
                <c:pt idx="46">
                  <c:v>-1.62828540252411E-2</c:v>
                </c:pt>
                <c:pt idx="47">
                  <c:v>-1.3281097979736362E-2</c:v>
                </c:pt>
                <c:pt idx="48">
                  <c:v>-1.1555003346960064E-2</c:v>
                </c:pt>
                <c:pt idx="49">
                  <c:v>-1.462224999601279E-2</c:v>
                </c:pt>
                <c:pt idx="50">
                  <c:v>-2.5625501320127846E-2</c:v>
                </c:pt>
                <c:pt idx="51">
                  <c:v>-2.611219248253261E-2</c:v>
                </c:pt>
                <c:pt idx="52">
                  <c:v>-1.9716606385586154E-2</c:v>
                </c:pt>
                <c:pt idx="53">
                  <c:v>-3.3370774665705309E-2</c:v>
                </c:pt>
                <c:pt idx="54">
                  <c:v>-3.5834466637000129E-2</c:v>
                </c:pt>
                <c:pt idx="55">
                  <c:v>-2.4480682053371377E-2</c:v>
                </c:pt>
                <c:pt idx="56">
                  <c:v>-2.4236409872511133E-2</c:v>
                </c:pt>
                <c:pt idx="57">
                  <c:v>-2.5333031459446195E-2</c:v>
                </c:pt>
                <c:pt idx="58">
                  <c:v>-2.3715543208588537E-2</c:v>
                </c:pt>
                <c:pt idx="59">
                  <c:v>-3.8610633427627633E-2</c:v>
                </c:pt>
                <c:pt idx="60">
                  <c:v>-4.6769056945503151E-2</c:v>
                </c:pt>
                <c:pt idx="61">
                  <c:v>-2.3500731180861722E-2</c:v>
                </c:pt>
                <c:pt idx="62">
                  <c:v>-3.9951207650144448E-2</c:v>
                </c:pt>
                <c:pt idx="63">
                  <c:v>-4.4528900852803754E-2</c:v>
                </c:pt>
                <c:pt idx="64">
                  <c:v>-4.1293921594896962E-2</c:v>
                </c:pt>
                <c:pt idx="65">
                  <c:v>-3.1857259503055797E-2</c:v>
                </c:pt>
                <c:pt idx="66">
                  <c:v>-4.1191203963504681E-2</c:v>
                </c:pt>
                <c:pt idx="67">
                  <c:v>-3.9844511100734926E-2</c:v>
                </c:pt>
                <c:pt idx="68">
                  <c:v>-4.0853061004049687E-2</c:v>
                </c:pt>
                <c:pt idx="69">
                  <c:v>-3.5264756327648791E-2</c:v>
                </c:pt>
                <c:pt idx="70">
                  <c:v>-3.2663432059374962E-2</c:v>
                </c:pt>
                <c:pt idx="71">
                  <c:v>-3.6408532652544789E-2</c:v>
                </c:pt>
                <c:pt idx="72">
                  <c:v>-4.4026863905419641E-2</c:v>
                </c:pt>
                <c:pt idx="73">
                  <c:v>-4.5238128887650261E-2</c:v>
                </c:pt>
                <c:pt idx="74">
                  <c:v>-5.8744589494080943E-2</c:v>
                </c:pt>
                <c:pt idx="75">
                  <c:v>-4.5842176940868562E-2</c:v>
                </c:pt>
                <c:pt idx="76">
                  <c:v>-4.9545480791221508E-2</c:v>
                </c:pt>
                <c:pt idx="77">
                  <c:v>-4.5721890874602197E-2</c:v>
                </c:pt>
                <c:pt idx="78">
                  <c:v>-2.6592089552269948E-2</c:v>
                </c:pt>
                <c:pt idx="79">
                  <c:v>-3.7955024046427463E-2</c:v>
                </c:pt>
                <c:pt idx="80">
                  <c:v>-3.3966803695660817E-2</c:v>
                </c:pt>
                <c:pt idx="81">
                  <c:v>-3.8105888298333612E-2</c:v>
                </c:pt>
                <c:pt idx="82">
                  <c:v>-5.1052766009568283E-2</c:v>
                </c:pt>
                <c:pt idx="83">
                  <c:v>-4.738072021310484E-2</c:v>
                </c:pt>
                <c:pt idx="84">
                  <c:v>-4.5399299887596764E-2</c:v>
                </c:pt>
                <c:pt idx="85">
                  <c:v>-4.5177208576462506E-2</c:v>
                </c:pt>
                <c:pt idx="86">
                  <c:v>-5.1214669888179375E-2</c:v>
                </c:pt>
                <c:pt idx="87">
                  <c:v>-6.8930966958932624E-2</c:v>
                </c:pt>
                <c:pt idx="88">
                  <c:v>-4.4575873980195413E-2</c:v>
                </c:pt>
                <c:pt idx="89">
                  <c:v>-5.8091103338022275E-2</c:v>
                </c:pt>
                <c:pt idx="90">
                  <c:v>-4.3266602373159976E-2</c:v>
                </c:pt>
                <c:pt idx="91">
                  <c:v>-5.0226857503579032E-2</c:v>
                </c:pt>
                <c:pt idx="92">
                  <c:v>-5.685456795417379E-2</c:v>
                </c:pt>
                <c:pt idx="93">
                  <c:v>-5.0265447898685582E-2</c:v>
                </c:pt>
                <c:pt idx="94">
                  <c:v>-5.2530364378969512E-2</c:v>
                </c:pt>
                <c:pt idx="95">
                  <c:v>-3.6221960344760197E-2</c:v>
                </c:pt>
                <c:pt idx="96">
                  <c:v>-4.4349274183565629E-2</c:v>
                </c:pt>
                <c:pt idx="97">
                  <c:v>-5.3865771718430447E-2</c:v>
                </c:pt>
                <c:pt idx="98">
                  <c:v>-4.6193744739303086E-2</c:v>
                </c:pt>
                <c:pt idx="99">
                  <c:v>-6.2533804350929131E-2</c:v>
                </c:pt>
                <c:pt idx="100">
                  <c:v>-5.4215269235495606E-2</c:v>
                </c:pt>
                <c:pt idx="101">
                  <c:v>-5.3658772941056448E-2</c:v>
                </c:pt>
                <c:pt idx="102">
                  <c:v>-4.6998516898134113E-2</c:v>
                </c:pt>
                <c:pt idx="103">
                  <c:v>-5.1224709811230167E-2</c:v>
                </c:pt>
                <c:pt idx="104">
                  <c:v>-6.3984975368990615E-2</c:v>
                </c:pt>
                <c:pt idx="105">
                  <c:v>-5.5534440273642821E-2</c:v>
                </c:pt>
                <c:pt idx="106">
                  <c:v>-7.123048077550545E-2</c:v>
                </c:pt>
                <c:pt idx="107">
                  <c:v>-5.8130731967732378E-2</c:v>
                </c:pt>
                <c:pt idx="108">
                  <c:v>-6.1947080975070588E-2</c:v>
                </c:pt>
                <c:pt idx="109">
                  <c:v>-5.9489505377791789E-2</c:v>
                </c:pt>
                <c:pt idx="110">
                  <c:v>-6.0388850953967857E-2</c:v>
                </c:pt>
                <c:pt idx="111">
                  <c:v>-5.8723140850627194E-2</c:v>
                </c:pt>
                <c:pt idx="112">
                  <c:v>-5.5296145355553723E-2</c:v>
                </c:pt>
                <c:pt idx="113">
                  <c:v>-5.5192407548926001E-2</c:v>
                </c:pt>
                <c:pt idx="114">
                  <c:v>-6.700210136968017E-2</c:v>
                </c:pt>
                <c:pt idx="115">
                  <c:v>-6.1002906267519946E-2</c:v>
                </c:pt>
                <c:pt idx="116">
                  <c:v>-6.5647901764911379E-2</c:v>
                </c:pt>
                <c:pt idx="117">
                  <c:v>-6.495374513643945E-2</c:v>
                </c:pt>
                <c:pt idx="118">
                  <c:v>-6.8635866787280064E-2</c:v>
                </c:pt>
                <c:pt idx="119">
                  <c:v>-6.5083364003403227E-2</c:v>
                </c:pt>
                <c:pt idx="120">
                  <c:v>-6.2566455560770395E-2</c:v>
                </c:pt>
                <c:pt idx="121">
                  <c:v>-6.0860342876726155E-2</c:v>
                </c:pt>
                <c:pt idx="122">
                  <c:v>-5.7790184804138105E-2</c:v>
                </c:pt>
                <c:pt idx="123">
                  <c:v>-6.0540364468596619E-2</c:v>
                </c:pt>
                <c:pt idx="124">
                  <c:v>-6.5525059313134904E-2</c:v>
                </c:pt>
                <c:pt idx="125">
                  <c:v>-6.1573124786725837E-2</c:v>
                </c:pt>
                <c:pt idx="126">
                  <c:v>-6.1478757750255492E-2</c:v>
                </c:pt>
                <c:pt idx="127">
                  <c:v>-6.3017818597779676E-2</c:v>
                </c:pt>
                <c:pt idx="128">
                  <c:v>-6.6251781958993963E-2</c:v>
                </c:pt>
                <c:pt idx="129">
                  <c:v>-6.6202307267944391E-2</c:v>
                </c:pt>
                <c:pt idx="130">
                  <c:v>-7.31621798637732E-2</c:v>
                </c:pt>
                <c:pt idx="131">
                  <c:v>-6.4134810407078274E-2</c:v>
                </c:pt>
                <c:pt idx="132">
                  <c:v>-5.7744623186037035E-2</c:v>
                </c:pt>
                <c:pt idx="133">
                  <c:v>-5.8726779835319882E-2</c:v>
                </c:pt>
                <c:pt idx="134">
                  <c:v>-7.0189821045662779E-2</c:v>
                </c:pt>
                <c:pt idx="135">
                  <c:v>-6.4956544024258961E-2</c:v>
                </c:pt>
                <c:pt idx="136">
                  <c:v>-5.9193208293519387E-2</c:v>
                </c:pt>
                <c:pt idx="137">
                  <c:v>-6.1956076249737389E-2</c:v>
                </c:pt>
                <c:pt idx="138">
                  <c:v>-5.7625292903215802E-2</c:v>
                </c:pt>
                <c:pt idx="139">
                  <c:v>-6.2450923147382625E-2</c:v>
                </c:pt>
                <c:pt idx="140">
                  <c:v>-6.1352714199808901E-2</c:v>
                </c:pt>
                <c:pt idx="141">
                  <c:v>-6.2964137866679662E-2</c:v>
                </c:pt>
                <c:pt idx="142">
                  <c:v>-5.8416297873550863E-2</c:v>
                </c:pt>
                <c:pt idx="143">
                  <c:v>-7.4029147480413809E-2</c:v>
                </c:pt>
                <c:pt idx="144">
                  <c:v>-5.6453791263985184E-2</c:v>
                </c:pt>
                <c:pt idx="145">
                  <c:v>-6.7656475078021264E-2</c:v>
                </c:pt>
                <c:pt idx="146">
                  <c:v>-7.0757132354276858E-2</c:v>
                </c:pt>
                <c:pt idx="147">
                  <c:v>-8.0920161511226565E-2</c:v>
                </c:pt>
                <c:pt idx="148">
                  <c:v>-6.8528178375720727E-2</c:v>
                </c:pt>
                <c:pt idx="149">
                  <c:v>-7.4537841656517612E-2</c:v>
                </c:pt>
                <c:pt idx="150">
                  <c:v>-7.4776209609139152E-2</c:v>
                </c:pt>
                <c:pt idx="151">
                  <c:v>-7.015421204632781E-2</c:v>
                </c:pt>
                <c:pt idx="152">
                  <c:v>-6.6267795819140704E-2</c:v>
                </c:pt>
                <c:pt idx="153">
                  <c:v>-7.0122219281358866E-2</c:v>
                </c:pt>
                <c:pt idx="154">
                  <c:v>-6.9687064908043536E-2</c:v>
                </c:pt>
                <c:pt idx="155">
                  <c:v>-6.9868549184012585E-2</c:v>
                </c:pt>
                <c:pt idx="156">
                  <c:v>-6.0894370558658255E-2</c:v>
                </c:pt>
                <c:pt idx="157">
                  <c:v>-7.2135385231080429E-2</c:v>
                </c:pt>
                <c:pt idx="158">
                  <c:v>-7.0858079430558565E-2</c:v>
                </c:pt>
                <c:pt idx="159">
                  <c:v>-7.8960320189604555E-2</c:v>
                </c:pt>
                <c:pt idx="160">
                  <c:v>-9.2258167392117132E-2</c:v>
                </c:pt>
                <c:pt idx="161">
                  <c:v>-7.2819982405776876E-2</c:v>
                </c:pt>
                <c:pt idx="162">
                  <c:v>-8.2356528988790895E-2</c:v>
                </c:pt>
                <c:pt idx="163">
                  <c:v>-7.7754729889653484E-2</c:v>
                </c:pt>
                <c:pt idx="164">
                  <c:v>-8.5737399008528808E-2</c:v>
                </c:pt>
                <c:pt idx="165">
                  <c:v>-8.6882939521415556E-2</c:v>
                </c:pt>
                <c:pt idx="166">
                  <c:v>-8.5224244185914441E-2</c:v>
                </c:pt>
                <c:pt idx="167">
                  <c:v>-8.5661653155826856E-2</c:v>
                </c:pt>
                <c:pt idx="168">
                  <c:v>-8.8625850797963424E-2</c:v>
                </c:pt>
                <c:pt idx="169">
                  <c:v>-9.416683569450196E-2</c:v>
                </c:pt>
                <c:pt idx="170">
                  <c:v>-9.6510994607083317E-2</c:v>
                </c:pt>
                <c:pt idx="171">
                  <c:v>-8.1122721884867216E-2</c:v>
                </c:pt>
                <c:pt idx="172">
                  <c:v>-9.4505803626854332E-2</c:v>
                </c:pt>
                <c:pt idx="173">
                  <c:v>-9.2655619388583813E-2</c:v>
                </c:pt>
                <c:pt idx="174">
                  <c:v>-8.807176306488837E-2</c:v>
                </c:pt>
                <c:pt idx="175">
                  <c:v>-7.8887384036343489E-2</c:v>
                </c:pt>
                <c:pt idx="176">
                  <c:v>-0.10523327752761955</c:v>
                </c:pt>
                <c:pt idx="177">
                  <c:v>-9.2103619625284378E-2</c:v>
                </c:pt>
                <c:pt idx="178">
                  <c:v>-9.9809227945964751E-2</c:v>
                </c:pt>
                <c:pt idx="179">
                  <c:v>-9.8599135989608275E-2</c:v>
                </c:pt>
                <c:pt idx="180">
                  <c:v>-9.5852743806941643E-2</c:v>
                </c:pt>
                <c:pt idx="181">
                  <c:v>-9.6237762747831745E-2</c:v>
                </c:pt>
                <c:pt idx="182">
                  <c:v>-0.11229587527534866</c:v>
                </c:pt>
                <c:pt idx="183">
                  <c:v>-0.10658093052266891</c:v>
                </c:pt>
                <c:pt idx="184">
                  <c:v>-0.10283864330181863</c:v>
                </c:pt>
                <c:pt idx="185">
                  <c:v>-0.10707528036173566</c:v>
                </c:pt>
                <c:pt idx="186">
                  <c:v>-0.1007255038977171</c:v>
                </c:pt>
                <c:pt idx="187">
                  <c:v>-9.8501123517413802E-2</c:v>
                </c:pt>
                <c:pt idx="188">
                  <c:v>-0.10521242890391522</c:v>
                </c:pt>
                <c:pt idx="189">
                  <c:v>-0.10682063732963405</c:v>
                </c:pt>
                <c:pt idx="190">
                  <c:v>-0.10951663084969693</c:v>
                </c:pt>
                <c:pt idx="191">
                  <c:v>-9.8961047807732974E-2</c:v>
                </c:pt>
                <c:pt idx="192">
                  <c:v>-0.11011173372238645</c:v>
                </c:pt>
                <c:pt idx="193">
                  <c:v>-0.10648246167511521</c:v>
                </c:pt>
                <c:pt idx="194">
                  <c:v>-0.10089397644627043</c:v>
                </c:pt>
                <c:pt idx="195">
                  <c:v>-0.12063548917950528</c:v>
                </c:pt>
                <c:pt idx="196">
                  <c:v>-0.110150631129107</c:v>
                </c:pt>
                <c:pt idx="197">
                  <c:v>-0.12134461674836369</c:v>
                </c:pt>
                <c:pt idx="198">
                  <c:v>-0.10613426285126054</c:v>
                </c:pt>
                <c:pt idx="199">
                  <c:v>-9.2556055440071103E-2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6705-4CB0-8C5F-86E0006F80A5}"/>
            </c:ext>
          </c:extLst>
        </c:ser>
        <c:ser>
          <c:idx val="5"/>
          <c:order val="5"/>
          <c:tx>
            <c:strRef>
              <c:f>Sheet1!$S$1</c:f>
              <c:strCache>
                <c:ptCount val="1"/>
                <c:pt idx="0">
                  <c:v>delay(5)</c:v>
                </c:pt>
              </c:strCache>
            </c:strRef>
          </c:tx>
          <c:spPr>
            <a:ln w="158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Sheet1!$S$2:$S$201</c:f>
              <c:numCache>
                <c:formatCode>General</c:formatCode>
                <c:ptCount val="200"/>
                <c:pt idx="0">
                  <c:v>0.68540286987699928</c:v>
                </c:pt>
                <c:pt idx="1">
                  <c:v>0.36003542369936403</c:v>
                </c:pt>
                <c:pt idx="2">
                  <c:v>0.35705875545516624</c:v>
                </c:pt>
                <c:pt idx="3">
                  <c:v>0.25803499908223293</c:v>
                </c:pt>
                <c:pt idx="4">
                  <c:v>0.20170795090819843</c:v>
                </c:pt>
                <c:pt idx="5">
                  <c:v>0.20722737964302365</c:v>
                </c:pt>
                <c:pt idx="6">
                  <c:v>0.17719603106418408</c:v>
                </c:pt>
                <c:pt idx="7">
                  <c:v>0.14095001973784885</c:v>
                </c:pt>
                <c:pt idx="8">
                  <c:v>0.1362995094946812</c:v>
                </c:pt>
                <c:pt idx="9">
                  <c:v>0.13127336381412152</c:v>
                </c:pt>
                <c:pt idx="10">
                  <c:v>6.5824195566653809E-2</c:v>
                </c:pt>
                <c:pt idx="11">
                  <c:v>0.13082690015906651</c:v>
                </c:pt>
                <c:pt idx="12">
                  <c:v>8.6811288262270012E-2</c:v>
                </c:pt>
                <c:pt idx="13">
                  <c:v>8.6951964901006859E-2</c:v>
                </c:pt>
                <c:pt idx="14">
                  <c:v>7.1640453449877739E-2</c:v>
                </c:pt>
                <c:pt idx="15">
                  <c:v>4.6372024581230881E-2</c:v>
                </c:pt>
                <c:pt idx="16">
                  <c:v>6.4945687255101914E-2</c:v>
                </c:pt>
                <c:pt idx="17">
                  <c:v>5.3955344337598764E-2</c:v>
                </c:pt>
                <c:pt idx="18">
                  <c:v>6.4254982460018262E-2</c:v>
                </c:pt>
                <c:pt idx="19">
                  <c:v>4.4916223862601856E-2</c:v>
                </c:pt>
                <c:pt idx="20">
                  <c:v>2.1691255713494929E-2</c:v>
                </c:pt>
                <c:pt idx="21">
                  <c:v>3.2921482057724494E-2</c:v>
                </c:pt>
                <c:pt idx="22">
                  <c:v>2.0938721179570696E-2</c:v>
                </c:pt>
                <c:pt idx="23">
                  <c:v>1.1700374719206879E-2</c:v>
                </c:pt>
                <c:pt idx="24">
                  <c:v>8.0286627763299888E-3</c:v>
                </c:pt>
                <c:pt idx="25">
                  <c:v>-5.3722227722435949E-3</c:v>
                </c:pt>
                <c:pt idx="26">
                  <c:v>-7.851988875856801E-3</c:v>
                </c:pt>
                <c:pt idx="27">
                  <c:v>-8.4384909927293639E-3</c:v>
                </c:pt>
                <c:pt idx="28">
                  <c:v>1.0159522386742482E-2</c:v>
                </c:pt>
                <c:pt idx="29">
                  <c:v>1.9196285924230605E-3</c:v>
                </c:pt>
                <c:pt idx="30">
                  <c:v>-1.9371488648290039E-2</c:v>
                </c:pt>
                <c:pt idx="31">
                  <c:v>-9.4713982996056604E-3</c:v>
                </c:pt>
                <c:pt idx="32">
                  <c:v>-1.1690577845990945E-2</c:v>
                </c:pt>
                <c:pt idx="33">
                  <c:v>-2.665867747727298E-2</c:v>
                </c:pt>
                <c:pt idx="34">
                  <c:v>-1.9769462442849207E-2</c:v>
                </c:pt>
                <c:pt idx="35">
                  <c:v>-2.6859355824075278E-2</c:v>
                </c:pt>
                <c:pt idx="36">
                  <c:v>-1.6712384521027149E-2</c:v>
                </c:pt>
                <c:pt idx="37">
                  <c:v>-2.504603545060155E-2</c:v>
                </c:pt>
                <c:pt idx="38">
                  <c:v>-2.2042190701016363E-2</c:v>
                </c:pt>
                <c:pt idx="39">
                  <c:v>-4.331316503454434E-2</c:v>
                </c:pt>
                <c:pt idx="40">
                  <c:v>-2.6329576959674077E-2</c:v>
                </c:pt>
                <c:pt idx="41">
                  <c:v>-3.995980996401137E-2</c:v>
                </c:pt>
                <c:pt idx="42">
                  <c:v>-2.6954699785522482E-2</c:v>
                </c:pt>
                <c:pt idx="43">
                  <c:v>-4.9443393651502632E-2</c:v>
                </c:pt>
                <c:pt idx="44">
                  <c:v>-4.7638403194626776E-2</c:v>
                </c:pt>
                <c:pt idx="45">
                  <c:v>-4.6935165649670652E-2</c:v>
                </c:pt>
                <c:pt idx="46">
                  <c:v>-6.2873032354945319E-2</c:v>
                </c:pt>
                <c:pt idx="47">
                  <c:v>-4.9312178927223026E-2</c:v>
                </c:pt>
                <c:pt idx="48">
                  <c:v>-3.9627622620537775E-2</c:v>
                </c:pt>
                <c:pt idx="49">
                  <c:v>-6.6994036977077481E-2</c:v>
                </c:pt>
                <c:pt idx="50">
                  <c:v>-6.6150522093133726E-2</c:v>
                </c:pt>
                <c:pt idx="51">
                  <c:v>-5.8115848740012133E-2</c:v>
                </c:pt>
                <c:pt idx="52">
                  <c:v>-4.8426449118734907E-2</c:v>
                </c:pt>
                <c:pt idx="53">
                  <c:v>-6.0258731912835484E-2</c:v>
                </c:pt>
                <c:pt idx="54">
                  <c:v>-5.5289582902021177E-2</c:v>
                </c:pt>
                <c:pt idx="55">
                  <c:v>-6.2293351460646684E-2</c:v>
                </c:pt>
                <c:pt idx="56">
                  <c:v>-6.8930516836394201E-2</c:v>
                </c:pt>
                <c:pt idx="57">
                  <c:v>-4.1999400289097363E-2</c:v>
                </c:pt>
                <c:pt idx="58">
                  <c:v>-6.8754233381401797E-2</c:v>
                </c:pt>
                <c:pt idx="59">
                  <c:v>-6.7584083988274257E-2</c:v>
                </c:pt>
                <c:pt idx="60">
                  <c:v>-6.8921795937645053E-2</c:v>
                </c:pt>
                <c:pt idx="61">
                  <c:v>-7.1574613379238566E-2</c:v>
                </c:pt>
                <c:pt idx="62">
                  <c:v>-7.1058466997774947E-2</c:v>
                </c:pt>
                <c:pt idx="63">
                  <c:v>-7.6614893377495039E-2</c:v>
                </c:pt>
                <c:pt idx="64">
                  <c:v>-6.5717984400118293E-2</c:v>
                </c:pt>
                <c:pt idx="65">
                  <c:v>-7.2753406757572234E-2</c:v>
                </c:pt>
                <c:pt idx="66">
                  <c:v>-7.8215872059708869E-2</c:v>
                </c:pt>
                <c:pt idx="67">
                  <c:v>-7.2879483260484129E-2</c:v>
                </c:pt>
                <c:pt idx="68">
                  <c:v>-7.2279114875124173E-2</c:v>
                </c:pt>
                <c:pt idx="69">
                  <c:v>-8.213043777735389E-2</c:v>
                </c:pt>
                <c:pt idx="70">
                  <c:v>-8.034233030121081E-2</c:v>
                </c:pt>
                <c:pt idx="71">
                  <c:v>-6.7629819462498034E-2</c:v>
                </c:pt>
                <c:pt idx="72">
                  <c:v>-7.3631897719512077E-2</c:v>
                </c:pt>
                <c:pt idx="73">
                  <c:v>-8.4098690224025288E-2</c:v>
                </c:pt>
                <c:pt idx="74">
                  <c:v>-5.7991759410741493E-2</c:v>
                </c:pt>
                <c:pt idx="75">
                  <c:v>-6.9842445289104091E-2</c:v>
                </c:pt>
                <c:pt idx="76">
                  <c:v>-7.563553382967797E-2</c:v>
                </c:pt>
                <c:pt idx="77">
                  <c:v>-8.2517652038561429E-2</c:v>
                </c:pt>
                <c:pt idx="78">
                  <c:v>-9.0448578192420914E-2</c:v>
                </c:pt>
                <c:pt idx="79">
                  <c:v>-8.0115857844951663E-2</c:v>
                </c:pt>
                <c:pt idx="80">
                  <c:v>-8.1612849832569431E-2</c:v>
                </c:pt>
                <c:pt idx="81">
                  <c:v>-9.2587145802398935E-2</c:v>
                </c:pt>
                <c:pt idx="82">
                  <c:v>-8.0723977420300588E-2</c:v>
                </c:pt>
                <c:pt idx="83">
                  <c:v>-8.1509782912229628E-2</c:v>
                </c:pt>
                <c:pt idx="84">
                  <c:v>-8.9635595457406875E-2</c:v>
                </c:pt>
                <c:pt idx="85">
                  <c:v>-8.4727337233660258E-2</c:v>
                </c:pt>
                <c:pt idx="86">
                  <c:v>-8.4853639005818063E-2</c:v>
                </c:pt>
                <c:pt idx="87">
                  <c:v>-8.7239768051261157E-2</c:v>
                </c:pt>
                <c:pt idx="88">
                  <c:v>-0.10075857129801333</c:v>
                </c:pt>
                <c:pt idx="89">
                  <c:v>-8.6787788464034857E-2</c:v>
                </c:pt>
                <c:pt idx="90">
                  <c:v>-8.3402935393367225E-2</c:v>
                </c:pt>
                <c:pt idx="91">
                  <c:v>-9.1436631465146023E-2</c:v>
                </c:pt>
                <c:pt idx="92">
                  <c:v>-9.4329121715303041E-2</c:v>
                </c:pt>
                <c:pt idx="93">
                  <c:v>-9.8315734532371246E-2</c:v>
                </c:pt>
                <c:pt idx="94">
                  <c:v>-9.456299416173132E-2</c:v>
                </c:pt>
                <c:pt idx="95">
                  <c:v>-9.0905385889139684E-2</c:v>
                </c:pt>
                <c:pt idx="96">
                  <c:v>-9.8109701157446619E-2</c:v>
                </c:pt>
                <c:pt idx="97">
                  <c:v>-9.9041217087141434E-2</c:v>
                </c:pt>
                <c:pt idx="98">
                  <c:v>-9.5138026492090313E-2</c:v>
                </c:pt>
                <c:pt idx="99">
                  <c:v>-9.9807751742577083E-2</c:v>
                </c:pt>
                <c:pt idx="100">
                  <c:v>-9.9661762920628824E-2</c:v>
                </c:pt>
                <c:pt idx="101">
                  <c:v>-0.10332564205405448</c:v>
                </c:pt>
                <c:pt idx="102">
                  <c:v>-9.8286413526522551E-2</c:v>
                </c:pt>
                <c:pt idx="103">
                  <c:v>-9.0254566197407113E-2</c:v>
                </c:pt>
                <c:pt idx="104">
                  <c:v>-0.10471778401361112</c:v>
                </c:pt>
                <c:pt idx="105">
                  <c:v>-9.7907661490010858E-2</c:v>
                </c:pt>
                <c:pt idx="106">
                  <c:v>-9.7019863858180233E-2</c:v>
                </c:pt>
                <c:pt idx="107">
                  <c:v>-0.10692456194544778</c:v>
                </c:pt>
                <c:pt idx="108">
                  <c:v>-0.10579440815670557</c:v>
                </c:pt>
                <c:pt idx="109">
                  <c:v>-0.10360111849308173</c:v>
                </c:pt>
                <c:pt idx="110">
                  <c:v>-9.3491145293941882E-2</c:v>
                </c:pt>
                <c:pt idx="111">
                  <c:v>-0.10136202562712046</c:v>
                </c:pt>
                <c:pt idx="112">
                  <c:v>-9.6398347999002182E-2</c:v>
                </c:pt>
                <c:pt idx="113">
                  <c:v>-0.10640184373054477</c:v>
                </c:pt>
                <c:pt idx="114">
                  <c:v>-0.11295860726149294</c:v>
                </c:pt>
                <c:pt idx="115">
                  <c:v>-0.11509650311747333</c:v>
                </c:pt>
                <c:pt idx="116">
                  <c:v>-0.10030050913040911</c:v>
                </c:pt>
                <c:pt idx="117">
                  <c:v>-0.10768196931480507</c:v>
                </c:pt>
                <c:pt idx="118">
                  <c:v>-0.11893287496157674</c:v>
                </c:pt>
                <c:pt idx="119">
                  <c:v>-0.11589779061140749</c:v>
                </c:pt>
                <c:pt idx="120">
                  <c:v>-0.12378522280004366</c:v>
                </c:pt>
                <c:pt idx="121">
                  <c:v>-0.11214686051172719</c:v>
                </c:pt>
                <c:pt idx="122">
                  <c:v>-0.11789039794771582</c:v>
                </c:pt>
                <c:pt idx="123">
                  <c:v>-0.12619256799843795</c:v>
                </c:pt>
                <c:pt idx="124">
                  <c:v>-0.12316788692961173</c:v>
                </c:pt>
                <c:pt idx="125">
                  <c:v>-0.12716051430598238</c:v>
                </c:pt>
                <c:pt idx="126">
                  <c:v>-0.11925385248625399</c:v>
                </c:pt>
                <c:pt idx="127">
                  <c:v>-0.13244675972805306</c:v>
                </c:pt>
                <c:pt idx="128">
                  <c:v>-0.1234371521540818</c:v>
                </c:pt>
                <c:pt idx="129">
                  <c:v>-0.12544592480218097</c:v>
                </c:pt>
                <c:pt idx="130">
                  <c:v>-0.14006657341759299</c:v>
                </c:pt>
                <c:pt idx="131">
                  <c:v>-0.12729614859436109</c:v>
                </c:pt>
                <c:pt idx="132">
                  <c:v>-0.12168585876034999</c:v>
                </c:pt>
                <c:pt idx="133">
                  <c:v>-0.12870406422658626</c:v>
                </c:pt>
                <c:pt idx="134">
                  <c:v>-0.12359140233541285</c:v>
                </c:pt>
                <c:pt idx="135">
                  <c:v>-0.1227177377505716</c:v>
                </c:pt>
                <c:pt idx="136">
                  <c:v>-0.12315709067522553</c:v>
                </c:pt>
                <c:pt idx="137">
                  <c:v>-0.13376957950948037</c:v>
                </c:pt>
                <c:pt idx="138">
                  <c:v>-0.12487178341815217</c:v>
                </c:pt>
                <c:pt idx="139">
                  <c:v>-0.131438035720884</c:v>
                </c:pt>
                <c:pt idx="140">
                  <c:v>-0.13650829240754841</c:v>
                </c:pt>
                <c:pt idx="141">
                  <c:v>-0.14254274014080109</c:v>
                </c:pt>
                <c:pt idx="142">
                  <c:v>-0.13148687933850683</c:v>
                </c:pt>
                <c:pt idx="143">
                  <c:v>-0.14534971066231031</c:v>
                </c:pt>
                <c:pt idx="144">
                  <c:v>-0.1308780333539877</c:v>
                </c:pt>
                <c:pt idx="145">
                  <c:v>-0.13452490400877562</c:v>
                </c:pt>
                <c:pt idx="146">
                  <c:v>-0.12923641981380474</c:v>
                </c:pt>
                <c:pt idx="147">
                  <c:v>-0.13805157915012994</c:v>
                </c:pt>
                <c:pt idx="148">
                  <c:v>-0.13707021811956677</c:v>
                </c:pt>
                <c:pt idx="149">
                  <c:v>-0.12683867895554668</c:v>
                </c:pt>
                <c:pt idx="150">
                  <c:v>-0.14686211671138472</c:v>
                </c:pt>
                <c:pt idx="151">
                  <c:v>-0.14427821502249832</c:v>
                </c:pt>
                <c:pt idx="152">
                  <c:v>-0.13976433052015089</c:v>
                </c:pt>
                <c:pt idx="153">
                  <c:v>-0.13349893743210653</c:v>
                </c:pt>
                <c:pt idx="154">
                  <c:v>-0.13658605567771057</c:v>
                </c:pt>
                <c:pt idx="155">
                  <c:v>-0.14852324802666686</c:v>
                </c:pt>
                <c:pt idx="156">
                  <c:v>-0.14339050957729452</c:v>
                </c:pt>
                <c:pt idx="157">
                  <c:v>-0.13762621484030152</c:v>
                </c:pt>
                <c:pt idx="158">
                  <c:v>-0.13565800156489399</c:v>
                </c:pt>
                <c:pt idx="159">
                  <c:v>-0.14186202248501575</c:v>
                </c:pt>
                <c:pt idx="160">
                  <c:v>-0.13390650828526265</c:v>
                </c:pt>
                <c:pt idx="161">
                  <c:v>-0.14186922684501468</c:v>
                </c:pt>
                <c:pt idx="162">
                  <c:v>-0.13500008861838289</c:v>
                </c:pt>
                <c:pt idx="163">
                  <c:v>-0.14425707097846854</c:v>
                </c:pt>
                <c:pt idx="164">
                  <c:v>-0.13487389484441634</c:v>
                </c:pt>
                <c:pt idx="165">
                  <c:v>-0.14681009906635573</c:v>
                </c:pt>
                <c:pt idx="166">
                  <c:v>-0.13605441647693903</c:v>
                </c:pt>
                <c:pt idx="167">
                  <c:v>-0.13050931350005979</c:v>
                </c:pt>
                <c:pt idx="168">
                  <c:v>-0.14840436377423519</c:v>
                </c:pt>
                <c:pt idx="169">
                  <c:v>-0.14480619840052042</c:v>
                </c:pt>
                <c:pt idx="170">
                  <c:v>-0.15139129966188758</c:v>
                </c:pt>
                <c:pt idx="171">
                  <c:v>-0.13761212078017082</c:v>
                </c:pt>
                <c:pt idx="172">
                  <c:v>-0.14542090795389512</c:v>
                </c:pt>
                <c:pt idx="173">
                  <c:v>-0.15103564198598116</c:v>
                </c:pt>
                <c:pt idx="174">
                  <c:v>-0.13781444299541071</c:v>
                </c:pt>
                <c:pt idx="175">
                  <c:v>-0.13984329486735958</c:v>
                </c:pt>
                <c:pt idx="176">
                  <c:v>-0.13955463994738557</c:v>
                </c:pt>
                <c:pt idx="177">
                  <c:v>-0.14537791651982507</c:v>
                </c:pt>
                <c:pt idx="178">
                  <c:v>-0.14556772830812001</c:v>
                </c:pt>
                <c:pt idx="179">
                  <c:v>-0.14251948143395099</c:v>
                </c:pt>
                <c:pt idx="180">
                  <c:v>-0.14481740227084297</c:v>
                </c:pt>
                <c:pt idx="181">
                  <c:v>-0.15043841479382408</c:v>
                </c:pt>
                <c:pt idx="182">
                  <c:v>-0.14258472110542378</c:v>
                </c:pt>
                <c:pt idx="183">
                  <c:v>-0.15412351527434004</c:v>
                </c:pt>
                <c:pt idx="184">
                  <c:v>-0.1450323172714629</c:v>
                </c:pt>
                <c:pt idx="185">
                  <c:v>-0.15618304356283086</c:v>
                </c:pt>
                <c:pt idx="186">
                  <c:v>-0.1451742632129526</c:v>
                </c:pt>
                <c:pt idx="187">
                  <c:v>-0.15966916572112932</c:v>
                </c:pt>
                <c:pt idx="188">
                  <c:v>-0.13704338243931891</c:v>
                </c:pt>
                <c:pt idx="189">
                  <c:v>-0.16113886635622665</c:v>
                </c:pt>
                <c:pt idx="190">
                  <c:v>-0.13933963508751754</c:v>
                </c:pt>
                <c:pt idx="191">
                  <c:v>-0.14589349465763785</c:v>
                </c:pt>
                <c:pt idx="192">
                  <c:v>-0.12702216496582155</c:v>
                </c:pt>
                <c:pt idx="193">
                  <c:v>-0.15244478725410213</c:v>
                </c:pt>
                <c:pt idx="194">
                  <c:v>-0.1393985709892131</c:v>
                </c:pt>
                <c:pt idx="195">
                  <c:v>-0.14246175655666943</c:v>
                </c:pt>
                <c:pt idx="196">
                  <c:v>-0.15398776009467952</c:v>
                </c:pt>
                <c:pt idx="197">
                  <c:v>-0.14392308980822968</c:v>
                </c:pt>
                <c:pt idx="198">
                  <c:v>-0.14629358075590113</c:v>
                </c:pt>
                <c:pt idx="199">
                  <c:v>-0.15214459100128461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705-4CB0-8C5F-86E0006F80A5}"/>
            </c:ext>
          </c:extLst>
        </c:ser>
        <c:ser>
          <c:idx val="6"/>
          <c:order val="6"/>
          <c:tx>
            <c:strRef>
              <c:f>Sheet1!$T$1</c:f>
              <c:strCache>
                <c:ptCount val="1"/>
                <c:pt idx="0">
                  <c:v>delay(6)</c:v>
                </c:pt>
              </c:strCache>
            </c:strRef>
          </c:tx>
          <c:spPr>
            <a:ln w="158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Sheet1!$T$2:$T$201</c:f>
              <c:numCache>
                <c:formatCode>General</c:formatCode>
                <c:ptCount val="200"/>
                <c:pt idx="0">
                  <c:v>0.45234739171843941</c:v>
                </c:pt>
                <c:pt idx="1">
                  <c:v>0.33861509377291577</c:v>
                </c:pt>
                <c:pt idx="2">
                  <c:v>0.32361529341208517</c:v>
                </c:pt>
                <c:pt idx="3">
                  <c:v>0.28304975591676212</c:v>
                </c:pt>
                <c:pt idx="4">
                  <c:v>0.27445800043901447</c:v>
                </c:pt>
                <c:pt idx="5">
                  <c:v>0.20233951785469625</c:v>
                </c:pt>
                <c:pt idx="6">
                  <c:v>0.23533048977926069</c:v>
                </c:pt>
                <c:pt idx="7">
                  <c:v>0.21096262829838078</c:v>
                </c:pt>
                <c:pt idx="8">
                  <c:v>0.18646284848713918</c:v>
                </c:pt>
                <c:pt idx="9">
                  <c:v>0.19500544190354677</c:v>
                </c:pt>
                <c:pt idx="10">
                  <c:v>0.16011895807970677</c:v>
                </c:pt>
                <c:pt idx="11">
                  <c:v>0.13596767123142212</c:v>
                </c:pt>
                <c:pt idx="12">
                  <c:v>0.16549010915038304</c:v>
                </c:pt>
                <c:pt idx="13">
                  <c:v>0.17697341124324037</c:v>
                </c:pt>
                <c:pt idx="14">
                  <c:v>0.13944107492655219</c:v>
                </c:pt>
                <c:pt idx="15">
                  <c:v>0.13703695147203954</c:v>
                </c:pt>
                <c:pt idx="16">
                  <c:v>0.11728917602973991</c:v>
                </c:pt>
                <c:pt idx="17">
                  <c:v>0.11619083624852654</c:v>
                </c:pt>
                <c:pt idx="18">
                  <c:v>8.040111272172823E-2</c:v>
                </c:pt>
                <c:pt idx="19">
                  <c:v>0.10840422229970673</c:v>
                </c:pt>
                <c:pt idx="20">
                  <c:v>0.10919094600343862</c:v>
                </c:pt>
                <c:pt idx="21">
                  <c:v>9.8271502657849522E-2</c:v>
                </c:pt>
                <c:pt idx="22">
                  <c:v>7.3564099474631592E-2</c:v>
                </c:pt>
                <c:pt idx="23">
                  <c:v>8.4746711831668112E-2</c:v>
                </c:pt>
                <c:pt idx="24">
                  <c:v>9.565156560493622E-2</c:v>
                </c:pt>
                <c:pt idx="25">
                  <c:v>8.5299016989002704E-2</c:v>
                </c:pt>
                <c:pt idx="26">
                  <c:v>5.5981617805443654E-2</c:v>
                </c:pt>
                <c:pt idx="27">
                  <c:v>6.776907067959681E-2</c:v>
                </c:pt>
                <c:pt idx="28">
                  <c:v>5.8907260140717912E-2</c:v>
                </c:pt>
                <c:pt idx="29">
                  <c:v>5.5655637854462925E-2</c:v>
                </c:pt>
                <c:pt idx="30">
                  <c:v>2.8917988103146532E-2</c:v>
                </c:pt>
                <c:pt idx="31">
                  <c:v>6.6891264423887889E-2</c:v>
                </c:pt>
                <c:pt idx="32">
                  <c:v>3.1303120958409189E-2</c:v>
                </c:pt>
                <c:pt idx="33">
                  <c:v>6.1996698186839103E-2</c:v>
                </c:pt>
                <c:pt idx="34">
                  <c:v>5.0284461476503971E-2</c:v>
                </c:pt>
                <c:pt idx="35">
                  <c:v>3.7276391785862235E-2</c:v>
                </c:pt>
                <c:pt idx="36">
                  <c:v>3.5430176126509116E-2</c:v>
                </c:pt>
                <c:pt idx="37">
                  <c:v>1.4086707467295444E-2</c:v>
                </c:pt>
                <c:pt idx="38">
                  <c:v>1.404070862279575E-2</c:v>
                </c:pt>
                <c:pt idx="39">
                  <c:v>4.5581866408096403E-2</c:v>
                </c:pt>
                <c:pt idx="40">
                  <c:v>3.972604646916135E-2</c:v>
                </c:pt>
                <c:pt idx="41">
                  <c:v>1.5352050543720732E-3</c:v>
                </c:pt>
                <c:pt idx="42">
                  <c:v>1.3333451134275819E-3</c:v>
                </c:pt>
                <c:pt idx="43">
                  <c:v>1.7657880440721033E-2</c:v>
                </c:pt>
                <c:pt idx="44">
                  <c:v>6.5812801212830185E-3</c:v>
                </c:pt>
                <c:pt idx="45">
                  <c:v>2.2806081459616307E-3</c:v>
                </c:pt>
                <c:pt idx="46">
                  <c:v>8.0911547685322428E-3</c:v>
                </c:pt>
                <c:pt idx="47">
                  <c:v>1.3200745803282402E-2</c:v>
                </c:pt>
                <c:pt idx="48">
                  <c:v>1.6124674864112162E-2</c:v>
                </c:pt>
                <c:pt idx="49">
                  <c:v>6.6670516335912014E-3</c:v>
                </c:pt>
                <c:pt idx="50">
                  <c:v>1.5037029521239524E-2</c:v>
                </c:pt>
                <c:pt idx="51">
                  <c:v>2.789614534384761E-3</c:v>
                </c:pt>
                <c:pt idx="52">
                  <c:v>3.2420200040509431E-3</c:v>
                </c:pt>
                <c:pt idx="53">
                  <c:v>-9.6089364035643332E-3</c:v>
                </c:pt>
                <c:pt idx="54">
                  <c:v>-1.6735772175990326E-3</c:v>
                </c:pt>
                <c:pt idx="55">
                  <c:v>-5.0233054565592076E-3</c:v>
                </c:pt>
                <c:pt idx="56">
                  <c:v>-2.5119402224433391E-2</c:v>
                </c:pt>
                <c:pt idx="57">
                  <c:v>-2.2716164954806672E-2</c:v>
                </c:pt>
                <c:pt idx="58">
                  <c:v>-5.3132697537459882E-3</c:v>
                </c:pt>
                <c:pt idx="59">
                  <c:v>-7.6278869737242396E-3</c:v>
                </c:pt>
                <c:pt idx="60">
                  <c:v>3.0124047426550666E-3</c:v>
                </c:pt>
                <c:pt idx="61">
                  <c:v>-3.022762145779944E-2</c:v>
                </c:pt>
                <c:pt idx="62">
                  <c:v>-3.5343654229698269E-2</c:v>
                </c:pt>
                <c:pt idx="63">
                  <c:v>-1.8251495035321193E-2</c:v>
                </c:pt>
                <c:pt idx="64">
                  <c:v>-3.0795910152852522E-2</c:v>
                </c:pt>
                <c:pt idx="65">
                  <c:v>-8.2898093700252574E-3</c:v>
                </c:pt>
                <c:pt idx="66">
                  <c:v>-2.8169359680970864E-2</c:v>
                </c:pt>
                <c:pt idx="67">
                  <c:v>-4.4325563479408393E-2</c:v>
                </c:pt>
                <c:pt idx="68">
                  <c:v>-3.2084544574013815E-2</c:v>
                </c:pt>
                <c:pt idx="69">
                  <c:v>-2.4268793431980983E-2</c:v>
                </c:pt>
                <c:pt idx="70">
                  <c:v>-1.1655777769538625E-2</c:v>
                </c:pt>
                <c:pt idx="71">
                  <c:v>-3.7619812608306852E-2</c:v>
                </c:pt>
                <c:pt idx="72">
                  <c:v>-5.0204110092109726E-2</c:v>
                </c:pt>
                <c:pt idx="73">
                  <c:v>-2.2146624456313217E-2</c:v>
                </c:pt>
                <c:pt idx="74">
                  <c:v>-4.827098675482127E-2</c:v>
                </c:pt>
                <c:pt idx="75">
                  <c:v>-2.496605860332967E-2</c:v>
                </c:pt>
                <c:pt idx="76">
                  <c:v>-2.5167635384135356E-2</c:v>
                </c:pt>
                <c:pt idx="77">
                  <c:v>-4.5624518815708802E-2</c:v>
                </c:pt>
                <c:pt idx="78">
                  <c:v>-2.4476804954766628E-2</c:v>
                </c:pt>
                <c:pt idx="79">
                  <c:v>-2.9554043347374655E-2</c:v>
                </c:pt>
                <c:pt idx="80">
                  <c:v>-4.5030128683691745E-2</c:v>
                </c:pt>
                <c:pt idx="81">
                  <c:v>-3.3571190806164213E-2</c:v>
                </c:pt>
                <c:pt idx="82">
                  <c:v>-3.7812403664687487E-2</c:v>
                </c:pt>
                <c:pt idx="83">
                  <c:v>-5.2128017562306554E-2</c:v>
                </c:pt>
                <c:pt idx="84">
                  <c:v>-1.8050815301091684E-2</c:v>
                </c:pt>
                <c:pt idx="85">
                  <c:v>-3.6178667373297689E-2</c:v>
                </c:pt>
                <c:pt idx="86">
                  <c:v>-3.4565441062447848E-2</c:v>
                </c:pt>
                <c:pt idx="87">
                  <c:v>-5.6212408104565598E-2</c:v>
                </c:pt>
                <c:pt idx="88">
                  <c:v>-4.7708604856240212E-2</c:v>
                </c:pt>
                <c:pt idx="89">
                  <c:v>-4.310408033302409E-2</c:v>
                </c:pt>
                <c:pt idx="90">
                  <c:v>-5.1469088702750056E-2</c:v>
                </c:pt>
                <c:pt idx="91">
                  <c:v>-3.3766542652806451E-2</c:v>
                </c:pt>
                <c:pt idx="92">
                  <c:v>-4.6608035869148877E-2</c:v>
                </c:pt>
                <c:pt idx="93">
                  <c:v>-6.0951397856973628E-2</c:v>
                </c:pt>
                <c:pt idx="94">
                  <c:v>-6.3277497234598939E-2</c:v>
                </c:pt>
                <c:pt idx="95">
                  <c:v>-4.8455180716100658E-2</c:v>
                </c:pt>
                <c:pt idx="96">
                  <c:v>-6.6000778655027806E-2</c:v>
                </c:pt>
                <c:pt idx="97">
                  <c:v>-6.1081982656677435E-2</c:v>
                </c:pt>
                <c:pt idx="98">
                  <c:v>-5.4975370502122957E-2</c:v>
                </c:pt>
                <c:pt idx="99">
                  <c:v>-5.3318675836867543E-2</c:v>
                </c:pt>
                <c:pt idx="100">
                  <c:v>-4.50701835394791E-2</c:v>
                </c:pt>
                <c:pt idx="101">
                  <c:v>-5.4117244368123249E-2</c:v>
                </c:pt>
                <c:pt idx="102">
                  <c:v>-5.824317178617143E-2</c:v>
                </c:pt>
                <c:pt idx="103">
                  <c:v>-5.8371122826284455E-2</c:v>
                </c:pt>
                <c:pt idx="104">
                  <c:v>-5.2385748198754495E-2</c:v>
                </c:pt>
                <c:pt idx="105">
                  <c:v>-6.8296065209237616E-2</c:v>
                </c:pt>
                <c:pt idx="106">
                  <c:v>-5.6984172413528288E-2</c:v>
                </c:pt>
                <c:pt idx="107">
                  <c:v>-7.919121947668617E-2</c:v>
                </c:pt>
                <c:pt idx="108">
                  <c:v>-7.111030586351233E-2</c:v>
                </c:pt>
                <c:pt idx="109">
                  <c:v>-6.9656612151208233E-2</c:v>
                </c:pt>
                <c:pt idx="110">
                  <c:v>-8.5108280061706135E-2</c:v>
                </c:pt>
                <c:pt idx="111">
                  <c:v>-7.3591312194328171E-2</c:v>
                </c:pt>
                <c:pt idx="112">
                  <c:v>-6.0701864282918613E-2</c:v>
                </c:pt>
                <c:pt idx="113">
                  <c:v>-7.6953771151394415E-2</c:v>
                </c:pt>
                <c:pt idx="114">
                  <c:v>-8.6323268248787902E-2</c:v>
                </c:pt>
                <c:pt idx="115">
                  <c:v>-8.0922983154574496E-2</c:v>
                </c:pt>
                <c:pt idx="116">
                  <c:v>-9.2564719694147909E-2</c:v>
                </c:pt>
                <c:pt idx="117">
                  <c:v>-6.648262422803243E-2</c:v>
                </c:pt>
                <c:pt idx="118">
                  <c:v>-8.3921107678708529E-2</c:v>
                </c:pt>
                <c:pt idx="119">
                  <c:v>-0.10562364782580466</c:v>
                </c:pt>
                <c:pt idx="120">
                  <c:v>-9.0921583181905199E-2</c:v>
                </c:pt>
                <c:pt idx="121">
                  <c:v>-7.9392035996313157E-2</c:v>
                </c:pt>
                <c:pt idx="122">
                  <c:v>-8.9472163291716811E-2</c:v>
                </c:pt>
                <c:pt idx="123">
                  <c:v>-8.7271756519436847E-2</c:v>
                </c:pt>
                <c:pt idx="124">
                  <c:v>-9.760210297277376E-2</c:v>
                </c:pt>
                <c:pt idx="125">
                  <c:v>-0.10194872263806165</c:v>
                </c:pt>
                <c:pt idx="126">
                  <c:v>-0.10174052455563552</c:v>
                </c:pt>
                <c:pt idx="127">
                  <c:v>-0.11395931949995797</c:v>
                </c:pt>
                <c:pt idx="128">
                  <c:v>-7.5962117205323851E-2</c:v>
                </c:pt>
                <c:pt idx="129">
                  <c:v>-0.10951841355197808</c:v>
                </c:pt>
                <c:pt idx="130">
                  <c:v>-0.10007825018449561</c:v>
                </c:pt>
                <c:pt idx="131">
                  <c:v>-9.7572489334997098E-2</c:v>
                </c:pt>
                <c:pt idx="132">
                  <c:v>-0.11265366444556624</c:v>
                </c:pt>
                <c:pt idx="133">
                  <c:v>-0.10154460947795647</c:v>
                </c:pt>
                <c:pt idx="134">
                  <c:v>-8.5751793032918522E-2</c:v>
                </c:pt>
                <c:pt idx="135">
                  <c:v>-0.10226269269672256</c:v>
                </c:pt>
                <c:pt idx="136">
                  <c:v>-0.10337862308723735</c:v>
                </c:pt>
                <c:pt idx="137">
                  <c:v>-0.13541332937868114</c:v>
                </c:pt>
                <c:pt idx="138">
                  <c:v>-0.10272488449528369</c:v>
                </c:pt>
                <c:pt idx="139">
                  <c:v>-0.11789928347322956</c:v>
                </c:pt>
                <c:pt idx="140">
                  <c:v>-0.11136741020577844</c:v>
                </c:pt>
                <c:pt idx="141">
                  <c:v>-0.10373229202293067</c:v>
                </c:pt>
                <c:pt idx="142">
                  <c:v>-0.11943464964306447</c:v>
                </c:pt>
                <c:pt idx="143">
                  <c:v>-0.11103698729482378</c:v>
                </c:pt>
                <c:pt idx="144">
                  <c:v>-0.12127127751988846</c:v>
                </c:pt>
                <c:pt idx="145">
                  <c:v>-0.11499472352147201</c:v>
                </c:pt>
                <c:pt idx="146">
                  <c:v>-0.12556345295412333</c:v>
                </c:pt>
                <c:pt idx="147">
                  <c:v>-0.12697539429885393</c:v>
                </c:pt>
                <c:pt idx="148">
                  <c:v>-0.11906935075278093</c:v>
                </c:pt>
                <c:pt idx="149">
                  <c:v>-0.11133146141129781</c:v>
                </c:pt>
                <c:pt idx="150">
                  <c:v>-0.14898455900210331</c:v>
                </c:pt>
                <c:pt idx="151">
                  <c:v>-0.13338429909334337</c:v>
                </c:pt>
                <c:pt idx="152">
                  <c:v>-0.11229016138927995</c:v>
                </c:pt>
                <c:pt idx="153">
                  <c:v>-0.12289494927531872</c:v>
                </c:pt>
                <c:pt idx="154">
                  <c:v>-0.12742639204977291</c:v>
                </c:pt>
                <c:pt idx="155">
                  <c:v>-0.13127364634702998</c:v>
                </c:pt>
                <c:pt idx="156">
                  <c:v>-0.11584761766667558</c:v>
                </c:pt>
                <c:pt idx="157">
                  <c:v>-0.13281972385743376</c:v>
                </c:pt>
                <c:pt idx="158">
                  <c:v>-0.13741790945261528</c:v>
                </c:pt>
                <c:pt idx="159">
                  <c:v>-0.14724526217539327</c:v>
                </c:pt>
                <c:pt idx="160">
                  <c:v>-0.13623188049126517</c:v>
                </c:pt>
                <c:pt idx="161">
                  <c:v>-0.1312155093699964</c:v>
                </c:pt>
                <c:pt idx="162">
                  <c:v>-0.1363051944619188</c:v>
                </c:pt>
                <c:pt idx="163">
                  <c:v>-0.14632046907641102</c:v>
                </c:pt>
                <c:pt idx="164">
                  <c:v>-0.13072817184822366</c:v>
                </c:pt>
                <c:pt idx="165">
                  <c:v>-0.15106559561220553</c:v>
                </c:pt>
                <c:pt idx="166">
                  <c:v>-0.13551856230156406</c:v>
                </c:pt>
                <c:pt idx="167">
                  <c:v>-0.13492272416551596</c:v>
                </c:pt>
                <c:pt idx="168">
                  <c:v>-0.13943680631868527</c:v>
                </c:pt>
                <c:pt idx="169">
                  <c:v>-0.1520714956196054</c:v>
                </c:pt>
                <c:pt idx="170">
                  <c:v>-0.12477237301069938</c:v>
                </c:pt>
                <c:pt idx="171">
                  <c:v>-0.15181415751389221</c:v>
                </c:pt>
                <c:pt idx="172">
                  <c:v>-0.12723820251883097</c:v>
                </c:pt>
                <c:pt idx="173">
                  <c:v>-0.12688711255175647</c:v>
                </c:pt>
                <c:pt idx="174">
                  <c:v>-0.12424510777980993</c:v>
                </c:pt>
                <c:pt idx="175">
                  <c:v>-0.16034450375075657</c:v>
                </c:pt>
                <c:pt idx="176">
                  <c:v>-0.15028752840593665</c:v>
                </c:pt>
                <c:pt idx="177">
                  <c:v>-0.14984501543539036</c:v>
                </c:pt>
                <c:pt idx="178">
                  <c:v>-0.14328557475558745</c:v>
                </c:pt>
                <c:pt idx="179">
                  <c:v>-0.14620222688221102</c:v>
                </c:pt>
                <c:pt idx="180">
                  <c:v>-0.14122060958842422</c:v>
                </c:pt>
                <c:pt idx="181">
                  <c:v>-0.13502852270670093</c:v>
                </c:pt>
                <c:pt idx="182">
                  <c:v>-0.14931238400986577</c:v>
                </c:pt>
                <c:pt idx="183">
                  <c:v>-0.1349964523967265</c:v>
                </c:pt>
                <c:pt idx="184">
                  <c:v>-0.15461163011885595</c:v>
                </c:pt>
                <c:pt idx="185">
                  <c:v>-0.14671311220610231</c:v>
                </c:pt>
                <c:pt idx="186">
                  <c:v>-0.16385371180472691</c:v>
                </c:pt>
                <c:pt idx="187">
                  <c:v>-0.14485236256098372</c:v>
                </c:pt>
                <c:pt idx="188">
                  <c:v>-0.15274565723461361</c:v>
                </c:pt>
                <c:pt idx="189">
                  <c:v>-0.15313850549251037</c:v>
                </c:pt>
                <c:pt idx="190">
                  <c:v>-0.15261453332016262</c:v>
                </c:pt>
                <c:pt idx="191">
                  <c:v>-0.13533060701985883</c:v>
                </c:pt>
                <c:pt idx="192">
                  <c:v>-0.16021771916056579</c:v>
                </c:pt>
                <c:pt idx="193">
                  <c:v>-0.15161056327969996</c:v>
                </c:pt>
                <c:pt idx="194">
                  <c:v>-0.16805598266384805</c:v>
                </c:pt>
                <c:pt idx="195">
                  <c:v>-0.14772402347883165</c:v>
                </c:pt>
                <c:pt idx="196">
                  <c:v>-0.16565404738484743</c:v>
                </c:pt>
                <c:pt idx="197">
                  <c:v>-0.13225378851578981</c:v>
                </c:pt>
                <c:pt idx="198">
                  <c:v>-0.15317556658622855</c:v>
                </c:pt>
                <c:pt idx="199">
                  <c:v>-0.15895191390571722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6705-4CB0-8C5F-86E0006F80A5}"/>
            </c:ext>
          </c:extLst>
        </c:ser>
        <c:ser>
          <c:idx val="7"/>
          <c:order val="7"/>
          <c:tx>
            <c:strRef>
              <c:f>Sheet1!$U$1</c:f>
              <c:strCache>
                <c:ptCount val="1"/>
                <c:pt idx="0">
                  <c:v>delay(7)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Sheet1!$U$2:$U$201</c:f>
              <c:numCache>
                <c:formatCode>General</c:formatCode>
                <c:ptCount val="200"/>
                <c:pt idx="0">
                  <c:v>0.72861850971113051</c:v>
                </c:pt>
                <c:pt idx="1">
                  <c:v>0.42323765831309185</c:v>
                </c:pt>
                <c:pt idx="2">
                  <c:v>0.33567461368695295</c:v>
                </c:pt>
                <c:pt idx="3">
                  <c:v>0.2611425180167109</c:v>
                </c:pt>
                <c:pt idx="4">
                  <c:v>0.19802240852214265</c:v>
                </c:pt>
                <c:pt idx="5">
                  <c:v>0.17960910628484755</c:v>
                </c:pt>
                <c:pt idx="6">
                  <c:v>0.14691746720467233</c:v>
                </c:pt>
                <c:pt idx="7">
                  <c:v>0.10460370358566083</c:v>
                </c:pt>
                <c:pt idx="8">
                  <c:v>0.11214437464901508</c:v>
                </c:pt>
                <c:pt idx="9">
                  <c:v>0.14012545388114231</c:v>
                </c:pt>
                <c:pt idx="10">
                  <c:v>8.3273105332209843E-2</c:v>
                </c:pt>
                <c:pt idx="11">
                  <c:v>5.8644590534936585E-2</c:v>
                </c:pt>
                <c:pt idx="12">
                  <c:v>3.3270217339124324E-2</c:v>
                </c:pt>
                <c:pt idx="13">
                  <c:v>5.4472417787519191E-2</c:v>
                </c:pt>
                <c:pt idx="14">
                  <c:v>2.1398270328756193E-2</c:v>
                </c:pt>
                <c:pt idx="15">
                  <c:v>4.3102211842141032E-2</c:v>
                </c:pt>
                <c:pt idx="16">
                  <c:v>8.6598806615205103E-3</c:v>
                </c:pt>
                <c:pt idx="17">
                  <c:v>-7.5411405116407781E-4</c:v>
                </c:pt>
                <c:pt idx="18">
                  <c:v>-3.5780308962140746E-3</c:v>
                </c:pt>
                <c:pt idx="19">
                  <c:v>-3.1493330185154718E-2</c:v>
                </c:pt>
                <c:pt idx="20">
                  <c:v>-3.159012420192657E-2</c:v>
                </c:pt>
                <c:pt idx="21">
                  <c:v>-2.7964845329597404E-2</c:v>
                </c:pt>
                <c:pt idx="22">
                  <c:v>-2.58888102553778E-2</c:v>
                </c:pt>
                <c:pt idx="23">
                  <c:v>-4.688687556516305E-2</c:v>
                </c:pt>
                <c:pt idx="24">
                  <c:v>-4.5749966566256982E-2</c:v>
                </c:pt>
                <c:pt idx="25">
                  <c:v>-3.858117558942014E-2</c:v>
                </c:pt>
                <c:pt idx="26">
                  <c:v>-5.2765040615833834E-2</c:v>
                </c:pt>
                <c:pt idx="27">
                  <c:v>-4.048758177960203E-2</c:v>
                </c:pt>
                <c:pt idx="28">
                  <c:v>-7.4206790281457963E-2</c:v>
                </c:pt>
                <c:pt idx="29">
                  <c:v>-6.6003688837803762E-2</c:v>
                </c:pt>
                <c:pt idx="30">
                  <c:v>-6.4549184174989713E-2</c:v>
                </c:pt>
                <c:pt idx="31">
                  <c:v>-6.3846014343679272E-2</c:v>
                </c:pt>
                <c:pt idx="32">
                  <c:v>-7.1326168277911398E-2</c:v>
                </c:pt>
                <c:pt idx="33">
                  <c:v>-7.3018743371691772E-2</c:v>
                </c:pt>
                <c:pt idx="34">
                  <c:v>-8.4799503781251229E-2</c:v>
                </c:pt>
                <c:pt idx="35">
                  <c:v>-8.3151963069240553E-2</c:v>
                </c:pt>
                <c:pt idx="36">
                  <c:v>-9.9389101783558045E-2</c:v>
                </c:pt>
                <c:pt idx="37">
                  <c:v>-0.10768718457862207</c:v>
                </c:pt>
                <c:pt idx="38">
                  <c:v>-8.2302387772465124E-2</c:v>
                </c:pt>
                <c:pt idx="39">
                  <c:v>-0.12118095928400606</c:v>
                </c:pt>
                <c:pt idx="40">
                  <c:v>-0.10898476557969436</c:v>
                </c:pt>
                <c:pt idx="41">
                  <c:v>-8.9255076450566254E-2</c:v>
                </c:pt>
                <c:pt idx="42">
                  <c:v>-8.010889010623444E-2</c:v>
                </c:pt>
                <c:pt idx="43">
                  <c:v>-0.11388777591006129</c:v>
                </c:pt>
                <c:pt idx="44">
                  <c:v>-0.12429220079121994</c:v>
                </c:pt>
                <c:pt idx="45">
                  <c:v>-0.12485460805170408</c:v>
                </c:pt>
                <c:pt idx="46">
                  <c:v>-0.14222605739512043</c:v>
                </c:pt>
                <c:pt idx="47">
                  <c:v>-0.1074775113180116</c:v>
                </c:pt>
                <c:pt idx="48">
                  <c:v>-0.13384748395088078</c:v>
                </c:pt>
                <c:pt idx="49">
                  <c:v>-0.13033586827775809</c:v>
                </c:pt>
                <c:pt idx="50">
                  <c:v>-0.15067932768663703</c:v>
                </c:pt>
                <c:pt idx="51">
                  <c:v>-0.14325856532510856</c:v>
                </c:pt>
                <c:pt idx="52">
                  <c:v>-0.12802420414482821</c:v>
                </c:pt>
                <c:pt idx="53">
                  <c:v>-0.13101517866733314</c:v>
                </c:pt>
                <c:pt idx="54">
                  <c:v>-0.14822182007461185</c:v>
                </c:pt>
                <c:pt idx="55">
                  <c:v>-0.13201341246803558</c:v>
                </c:pt>
                <c:pt idx="56">
                  <c:v>-0.14714322065992194</c:v>
                </c:pt>
                <c:pt idx="57">
                  <c:v>-0.1674801888288634</c:v>
                </c:pt>
                <c:pt idx="58">
                  <c:v>-0.15355339816596153</c:v>
                </c:pt>
                <c:pt idx="59">
                  <c:v>-0.15629195587242012</c:v>
                </c:pt>
                <c:pt idx="60">
                  <c:v>-0.16145748762569276</c:v>
                </c:pt>
                <c:pt idx="61">
                  <c:v>-0.14461000575288627</c:v>
                </c:pt>
                <c:pt idx="62">
                  <c:v>-0.14837486969398075</c:v>
                </c:pt>
                <c:pt idx="63">
                  <c:v>-0.15372183612193541</c:v>
                </c:pt>
                <c:pt idx="64">
                  <c:v>-0.16178527783695335</c:v>
                </c:pt>
                <c:pt idx="65">
                  <c:v>-0.15763475443394764</c:v>
                </c:pt>
                <c:pt idx="66">
                  <c:v>-0.15668622155981149</c:v>
                </c:pt>
                <c:pt idx="67">
                  <c:v>-0.15990771618996119</c:v>
                </c:pt>
                <c:pt idx="68">
                  <c:v>-0.17956723244049042</c:v>
                </c:pt>
                <c:pt idx="69">
                  <c:v>-0.15554765218040578</c:v>
                </c:pt>
                <c:pt idx="70">
                  <c:v>-0.16107404579560328</c:v>
                </c:pt>
                <c:pt idx="71">
                  <c:v>-0.15622858665044256</c:v>
                </c:pt>
                <c:pt idx="72">
                  <c:v>-0.15966519466326717</c:v>
                </c:pt>
                <c:pt idx="73">
                  <c:v>-0.16025362655573772</c:v>
                </c:pt>
                <c:pt idx="74">
                  <c:v>-0.17122658902368101</c:v>
                </c:pt>
                <c:pt idx="75">
                  <c:v>-0.15003974608797918</c:v>
                </c:pt>
                <c:pt idx="76">
                  <c:v>-0.18687609761469579</c:v>
                </c:pt>
                <c:pt idx="77">
                  <c:v>-0.16116169821430196</c:v>
                </c:pt>
                <c:pt idx="78">
                  <c:v>-0.19086775076940604</c:v>
                </c:pt>
                <c:pt idx="79">
                  <c:v>-0.17125087079455942</c:v>
                </c:pt>
                <c:pt idx="80">
                  <c:v>-0.16133437195845307</c:v>
                </c:pt>
                <c:pt idx="81">
                  <c:v>-0.15777937031748329</c:v>
                </c:pt>
                <c:pt idx="82">
                  <c:v>-0.1690160501605974</c:v>
                </c:pt>
                <c:pt idx="83">
                  <c:v>-0.17434674556917129</c:v>
                </c:pt>
                <c:pt idx="84">
                  <c:v>-0.17417730946552878</c:v>
                </c:pt>
                <c:pt idx="85">
                  <c:v>-0.19134397030793415</c:v>
                </c:pt>
                <c:pt idx="86">
                  <c:v>-0.194648483353074</c:v>
                </c:pt>
                <c:pt idx="87">
                  <c:v>-0.19078326848491925</c:v>
                </c:pt>
                <c:pt idx="88">
                  <c:v>-0.19444668443369584</c:v>
                </c:pt>
                <c:pt idx="89">
                  <c:v>-0.1689281601929648</c:v>
                </c:pt>
                <c:pt idx="90">
                  <c:v>-0.17764869093631397</c:v>
                </c:pt>
                <c:pt idx="91">
                  <c:v>-0.17890618228498606</c:v>
                </c:pt>
                <c:pt idx="92">
                  <c:v>-0.17712990840616069</c:v>
                </c:pt>
                <c:pt idx="93">
                  <c:v>-0.18343160859995669</c:v>
                </c:pt>
                <c:pt idx="94">
                  <c:v>-0.20184707235952379</c:v>
                </c:pt>
                <c:pt idx="95">
                  <c:v>-0.18248677362957669</c:v>
                </c:pt>
                <c:pt idx="96">
                  <c:v>-0.19497244725809373</c:v>
                </c:pt>
                <c:pt idx="97">
                  <c:v>-0.20068645027076831</c:v>
                </c:pt>
                <c:pt idx="98">
                  <c:v>-0.19823062409074291</c:v>
                </c:pt>
                <c:pt idx="99">
                  <c:v>-0.17347770113668051</c:v>
                </c:pt>
                <c:pt idx="100">
                  <c:v>-0.18670004036559371</c:v>
                </c:pt>
                <c:pt idx="101">
                  <c:v>-0.18775345755862957</c:v>
                </c:pt>
                <c:pt idx="102">
                  <c:v>-0.19362193380746123</c:v>
                </c:pt>
                <c:pt idx="103">
                  <c:v>-0.19862881540574093</c:v>
                </c:pt>
                <c:pt idx="104">
                  <c:v>-0.1960106871327856</c:v>
                </c:pt>
                <c:pt idx="105">
                  <c:v>-0.20142774278681297</c:v>
                </c:pt>
                <c:pt idx="106">
                  <c:v>-0.19159307840536996</c:v>
                </c:pt>
                <c:pt idx="107">
                  <c:v>-0.18357869287179296</c:v>
                </c:pt>
                <c:pt idx="108">
                  <c:v>-0.21018683347568287</c:v>
                </c:pt>
                <c:pt idx="109">
                  <c:v>-0.20960343122344444</c:v>
                </c:pt>
                <c:pt idx="110">
                  <c:v>-0.2049357354759061</c:v>
                </c:pt>
                <c:pt idx="111">
                  <c:v>-0.20346719883101505</c:v>
                </c:pt>
                <c:pt idx="112">
                  <c:v>-0.1998297364506112</c:v>
                </c:pt>
                <c:pt idx="113">
                  <c:v>-0.19727138932544797</c:v>
                </c:pt>
                <c:pt idx="114">
                  <c:v>-0.21486772949664551</c:v>
                </c:pt>
                <c:pt idx="115">
                  <c:v>-0.21008468726820448</c:v>
                </c:pt>
                <c:pt idx="116">
                  <c:v>-0.1916533788237916</c:v>
                </c:pt>
                <c:pt idx="117">
                  <c:v>-0.20038661644263944</c:v>
                </c:pt>
                <c:pt idx="118">
                  <c:v>-0.20346244039514355</c:v>
                </c:pt>
                <c:pt idx="119">
                  <c:v>-0.20911970211375336</c:v>
                </c:pt>
                <c:pt idx="120">
                  <c:v>-0.19620501834206011</c:v>
                </c:pt>
                <c:pt idx="121">
                  <c:v>-0.21840537949699843</c:v>
                </c:pt>
                <c:pt idx="122">
                  <c:v>-0.20180813682036569</c:v>
                </c:pt>
                <c:pt idx="123">
                  <c:v>-0.19865382136533746</c:v>
                </c:pt>
                <c:pt idx="124">
                  <c:v>-0.20087265097794163</c:v>
                </c:pt>
                <c:pt idx="125">
                  <c:v>-0.20758227300388096</c:v>
                </c:pt>
                <c:pt idx="126">
                  <c:v>-0.21480423909693214</c:v>
                </c:pt>
                <c:pt idx="127">
                  <c:v>-0.23205109540776681</c:v>
                </c:pt>
                <c:pt idx="128">
                  <c:v>-0.21570088229216008</c:v>
                </c:pt>
                <c:pt idx="129">
                  <c:v>-0.20035222466085001</c:v>
                </c:pt>
                <c:pt idx="130">
                  <c:v>-0.21759394031049759</c:v>
                </c:pt>
                <c:pt idx="131">
                  <c:v>-0.20840530465913237</c:v>
                </c:pt>
                <c:pt idx="132">
                  <c:v>-0.21762325483529577</c:v>
                </c:pt>
                <c:pt idx="133">
                  <c:v>-0.20697417217927874</c:v>
                </c:pt>
                <c:pt idx="134">
                  <c:v>-0.20615801472879661</c:v>
                </c:pt>
                <c:pt idx="135">
                  <c:v>-0.21280451104520989</c:v>
                </c:pt>
                <c:pt idx="136">
                  <c:v>-0.22810436943086931</c:v>
                </c:pt>
                <c:pt idx="137">
                  <c:v>-0.21496465115070937</c:v>
                </c:pt>
                <c:pt idx="138">
                  <c:v>-0.21317339939946783</c:v>
                </c:pt>
                <c:pt idx="139">
                  <c:v>-0.23021440838847887</c:v>
                </c:pt>
                <c:pt idx="140">
                  <c:v>-0.21601597921753335</c:v>
                </c:pt>
                <c:pt idx="141">
                  <c:v>-0.21668139307736595</c:v>
                </c:pt>
                <c:pt idx="142">
                  <c:v>-0.22072782262544013</c:v>
                </c:pt>
                <c:pt idx="143">
                  <c:v>-0.2139554189680932</c:v>
                </c:pt>
                <c:pt idx="144">
                  <c:v>-0.22149112479561708</c:v>
                </c:pt>
                <c:pt idx="145">
                  <c:v>-0.21405146694857913</c:v>
                </c:pt>
                <c:pt idx="146">
                  <c:v>-0.21908686403103991</c:v>
                </c:pt>
                <c:pt idx="147">
                  <c:v>-0.22492903318690391</c:v>
                </c:pt>
                <c:pt idx="148">
                  <c:v>-0.22169789696336106</c:v>
                </c:pt>
                <c:pt idx="149">
                  <c:v>-0.21344146471240644</c:v>
                </c:pt>
                <c:pt idx="150">
                  <c:v>-0.21572140663715797</c:v>
                </c:pt>
                <c:pt idx="151">
                  <c:v>-0.21772886167033267</c:v>
                </c:pt>
                <c:pt idx="152">
                  <c:v>-0.21539309411896479</c:v>
                </c:pt>
                <c:pt idx="153">
                  <c:v>-0.20695423162522059</c:v>
                </c:pt>
                <c:pt idx="154">
                  <c:v>-0.21744698514517788</c:v>
                </c:pt>
                <c:pt idx="155">
                  <c:v>-0.22961860219856534</c:v>
                </c:pt>
                <c:pt idx="156">
                  <c:v>-0.22648843832357365</c:v>
                </c:pt>
                <c:pt idx="157">
                  <c:v>-0.2233310301923134</c:v>
                </c:pt>
                <c:pt idx="158">
                  <c:v>-0.22505420781966035</c:v>
                </c:pt>
                <c:pt idx="159">
                  <c:v>-0.23069806788707028</c:v>
                </c:pt>
                <c:pt idx="160">
                  <c:v>-0.23025054434311648</c:v>
                </c:pt>
                <c:pt idx="161">
                  <c:v>-0.23220673061311439</c:v>
                </c:pt>
                <c:pt idx="162">
                  <c:v>-0.20870244298617605</c:v>
                </c:pt>
                <c:pt idx="163">
                  <c:v>-0.23293897613714512</c:v>
                </c:pt>
                <c:pt idx="164">
                  <c:v>-0.22569385343659623</c:v>
                </c:pt>
                <c:pt idx="165">
                  <c:v>-0.22574515829283137</c:v>
                </c:pt>
                <c:pt idx="166">
                  <c:v>-0.23594477798436919</c:v>
                </c:pt>
                <c:pt idx="167">
                  <c:v>-0.23391754376583879</c:v>
                </c:pt>
                <c:pt idx="168">
                  <c:v>-0.22365397438799497</c:v>
                </c:pt>
                <c:pt idx="169">
                  <c:v>-0.21797183467447107</c:v>
                </c:pt>
                <c:pt idx="170">
                  <c:v>-0.2379335323625113</c:v>
                </c:pt>
                <c:pt idx="171">
                  <c:v>-0.2324023280009363</c:v>
                </c:pt>
                <c:pt idx="172">
                  <c:v>-0.23843664574117487</c:v>
                </c:pt>
                <c:pt idx="173">
                  <c:v>-0.22802584172109996</c:v>
                </c:pt>
                <c:pt idx="174">
                  <c:v>-0.2366592958640476</c:v>
                </c:pt>
                <c:pt idx="175">
                  <c:v>-0.2394341506056018</c:v>
                </c:pt>
                <c:pt idx="176">
                  <c:v>-0.2307985092466292</c:v>
                </c:pt>
                <c:pt idx="177">
                  <c:v>-0.23697195063683635</c:v>
                </c:pt>
                <c:pt idx="178">
                  <c:v>-0.23025204679822739</c:v>
                </c:pt>
                <c:pt idx="179">
                  <c:v>-0.24238854825990749</c:v>
                </c:pt>
                <c:pt idx="180">
                  <c:v>-0.22633675259705627</c:v>
                </c:pt>
                <c:pt idx="181">
                  <c:v>-0.2341480372680296</c:v>
                </c:pt>
                <c:pt idx="182">
                  <c:v>-0.23400740082001167</c:v>
                </c:pt>
                <c:pt idx="183">
                  <c:v>-0.23829865400673125</c:v>
                </c:pt>
                <c:pt idx="184">
                  <c:v>-0.22773239580220167</c:v>
                </c:pt>
                <c:pt idx="185">
                  <c:v>-0.22449216144697984</c:v>
                </c:pt>
                <c:pt idx="186">
                  <c:v>-0.23520567326982253</c:v>
                </c:pt>
                <c:pt idx="187">
                  <c:v>-0.23151065075955424</c:v>
                </c:pt>
                <c:pt idx="188">
                  <c:v>-0.23856781732639848</c:v>
                </c:pt>
                <c:pt idx="189">
                  <c:v>-0.2303944393432367</c:v>
                </c:pt>
                <c:pt idx="190">
                  <c:v>-0.23463458896054359</c:v>
                </c:pt>
                <c:pt idx="191">
                  <c:v>-0.24911808607467603</c:v>
                </c:pt>
                <c:pt idx="192">
                  <c:v>-0.24845710639198892</c:v>
                </c:pt>
                <c:pt idx="193">
                  <c:v>-0.23764019692774788</c:v>
                </c:pt>
                <c:pt idx="194">
                  <c:v>-0.24792480188171043</c:v>
                </c:pt>
                <c:pt idx="195">
                  <c:v>-0.23358255951210147</c:v>
                </c:pt>
                <c:pt idx="196">
                  <c:v>-0.24110940483357476</c:v>
                </c:pt>
                <c:pt idx="197">
                  <c:v>-0.24785751422910562</c:v>
                </c:pt>
                <c:pt idx="198">
                  <c:v>-0.25362981545875163</c:v>
                </c:pt>
                <c:pt idx="199">
                  <c:v>-0.25287201973687634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6705-4CB0-8C5F-86E0006F80A5}"/>
            </c:ext>
          </c:extLst>
        </c:ser>
        <c:ser>
          <c:idx val="8"/>
          <c:order val="8"/>
          <c:tx>
            <c:strRef>
              <c:f>Sheet1!$V$1</c:f>
              <c:strCache>
                <c:ptCount val="1"/>
                <c:pt idx="0">
                  <c:v>delay(8)</c:v>
                </c:pt>
              </c:strCache>
            </c:strRef>
          </c:tx>
          <c:spPr>
            <a:ln w="158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Sheet1!$V$2:$V$201</c:f>
              <c:numCache>
                <c:formatCode>General</c:formatCode>
                <c:ptCount val="200"/>
                <c:pt idx="0">
                  <c:v>0.52053168032586228</c:v>
                </c:pt>
                <c:pt idx="1">
                  <c:v>0.20910266301351435</c:v>
                </c:pt>
                <c:pt idx="2">
                  <c:v>0.19710440368549492</c:v>
                </c:pt>
                <c:pt idx="3">
                  <c:v>0.17572766241682186</c:v>
                </c:pt>
                <c:pt idx="4">
                  <c:v>0.1424454960949556</c:v>
                </c:pt>
                <c:pt idx="5">
                  <c:v>0.16025072394251147</c:v>
                </c:pt>
                <c:pt idx="6">
                  <c:v>8.4100779764878647E-2</c:v>
                </c:pt>
                <c:pt idx="7">
                  <c:v>9.5094794037130989E-2</c:v>
                </c:pt>
                <c:pt idx="8">
                  <c:v>7.9177410090947697E-2</c:v>
                </c:pt>
                <c:pt idx="9">
                  <c:v>4.2491320793689162E-2</c:v>
                </c:pt>
                <c:pt idx="10">
                  <c:v>6.4058890355329287E-2</c:v>
                </c:pt>
                <c:pt idx="11">
                  <c:v>5.8423708724079239E-2</c:v>
                </c:pt>
                <c:pt idx="12">
                  <c:v>2.7913539754968776E-2</c:v>
                </c:pt>
                <c:pt idx="13">
                  <c:v>3.309335967825721E-2</c:v>
                </c:pt>
                <c:pt idx="14">
                  <c:v>3.6713970388040681E-2</c:v>
                </c:pt>
                <c:pt idx="15">
                  <c:v>-6.8940273493766236E-3</c:v>
                </c:pt>
                <c:pt idx="16">
                  <c:v>1.6598563280105089E-3</c:v>
                </c:pt>
                <c:pt idx="17">
                  <c:v>-4.7211887713849796E-3</c:v>
                </c:pt>
                <c:pt idx="18">
                  <c:v>3.5898477468207332E-2</c:v>
                </c:pt>
                <c:pt idx="19">
                  <c:v>-1.4840707526537711E-2</c:v>
                </c:pt>
                <c:pt idx="20">
                  <c:v>-1.6397204209104867E-2</c:v>
                </c:pt>
                <c:pt idx="21">
                  <c:v>-2.7874462320366454E-3</c:v>
                </c:pt>
                <c:pt idx="22">
                  <c:v>-6.9655693839021328E-3</c:v>
                </c:pt>
                <c:pt idx="23">
                  <c:v>-1.7435571346614973E-2</c:v>
                </c:pt>
                <c:pt idx="24">
                  <c:v>-4.689794391478528E-2</c:v>
                </c:pt>
                <c:pt idx="25">
                  <c:v>-4.1902805496409727E-2</c:v>
                </c:pt>
                <c:pt idx="26">
                  <c:v>-3.1356151943140488E-2</c:v>
                </c:pt>
                <c:pt idx="27">
                  <c:v>-4.8247125604157892E-2</c:v>
                </c:pt>
                <c:pt idx="28">
                  <c:v>-3.9595075524205187E-2</c:v>
                </c:pt>
                <c:pt idx="29">
                  <c:v>-4.8022665301267642E-2</c:v>
                </c:pt>
                <c:pt idx="30">
                  <c:v>-5.3095874531240074E-2</c:v>
                </c:pt>
                <c:pt idx="31">
                  <c:v>-5.6828254616358098E-2</c:v>
                </c:pt>
                <c:pt idx="32">
                  <c:v>-4.2343059983599683E-2</c:v>
                </c:pt>
                <c:pt idx="33">
                  <c:v>-5.5633138204733951E-2</c:v>
                </c:pt>
                <c:pt idx="34">
                  <c:v>-6.6401682208779317E-2</c:v>
                </c:pt>
                <c:pt idx="35">
                  <c:v>-5.4290086500986261E-2</c:v>
                </c:pt>
                <c:pt idx="36">
                  <c:v>-4.2684625064204187E-2</c:v>
                </c:pt>
                <c:pt idx="37">
                  <c:v>-4.8256837803388318E-2</c:v>
                </c:pt>
                <c:pt idx="38">
                  <c:v>-3.9301483889886871E-2</c:v>
                </c:pt>
                <c:pt idx="39">
                  <c:v>-4.6264320627689891E-2</c:v>
                </c:pt>
                <c:pt idx="40">
                  <c:v>-7.6800059932543546E-2</c:v>
                </c:pt>
                <c:pt idx="41">
                  <c:v>-6.1442329048061531E-2</c:v>
                </c:pt>
                <c:pt idx="42">
                  <c:v>-8.3228138478385449E-2</c:v>
                </c:pt>
                <c:pt idx="43">
                  <c:v>-4.3772678321314248E-2</c:v>
                </c:pt>
                <c:pt idx="44">
                  <c:v>-8.0508524433206219E-2</c:v>
                </c:pt>
                <c:pt idx="45">
                  <c:v>-5.7579355355300448E-2</c:v>
                </c:pt>
                <c:pt idx="46">
                  <c:v>-5.6181775024965859E-2</c:v>
                </c:pt>
                <c:pt idx="47">
                  <c:v>-8.7031466398158189E-2</c:v>
                </c:pt>
                <c:pt idx="48">
                  <c:v>-6.9525338651251059E-2</c:v>
                </c:pt>
                <c:pt idx="49">
                  <c:v>-8.9313405519250474E-2</c:v>
                </c:pt>
                <c:pt idx="50">
                  <c:v>-9.322776590846614E-2</c:v>
                </c:pt>
                <c:pt idx="51">
                  <c:v>-9.7419517844677242E-2</c:v>
                </c:pt>
                <c:pt idx="52">
                  <c:v>-7.021424225205887E-2</c:v>
                </c:pt>
                <c:pt idx="53">
                  <c:v>-7.6878162945396608E-2</c:v>
                </c:pt>
                <c:pt idx="54">
                  <c:v>-8.6653223033370225E-2</c:v>
                </c:pt>
                <c:pt idx="55">
                  <c:v>-7.2368214708028095E-2</c:v>
                </c:pt>
                <c:pt idx="56">
                  <c:v>-0.10473344703046328</c:v>
                </c:pt>
                <c:pt idx="57">
                  <c:v>-0.10020873740062267</c:v>
                </c:pt>
                <c:pt idx="58">
                  <c:v>-0.11163327109819716</c:v>
                </c:pt>
                <c:pt idx="59">
                  <c:v>-0.112547114443365</c:v>
                </c:pt>
                <c:pt idx="60">
                  <c:v>-9.3691176129106157E-2</c:v>
                </c:pt>
                <c:pt idx="61">
                  <c:v>-0.10133393257484258</c:v>
                </c:pt>
                <c:pt idx="62">
                  <c:v>-0.11474901044010778</c:v>
                </c:pt>
                <c:pt idx="63">
                  <c:v>-0.10522303730069726</c:v>
                </c:pt>
                <c:pt idx="64">
                  <c:v>-8.0885846681213347E-2</c:v>
                </c:pt>
                <c:pt idx="65">
                  <c:v>-0.10869048739860261</c:v>
                </c:pt>
                <c:pt idx="66">
                  <c:v>-9.8975820727966873E-2</c:v>
                </c:pt>
                <c:pt idx="67">
                  <c:v>-9.1090128969417428E-2</c:v>
                </c:pt>
                <c:pt idx="68">
                  <c:v>-0.10241186790711819</c:v>
                </c:pt>
                <c:pt idx="69">
                  <c:v>-0.11032800637970459</c:v>
                </c:pt>
                <c:pt idx="70">
                  <c:v>-0.11019641422032622</c:v>
                </c:pt>
                <c:pt idx="71">
                  <c:v>-0.11899106402129588</c:v>
                </c:pt>
                <c:pt idx="72">
                  <c:v>-0.11380859498381923</c:v>
                </c:pt>
                <c:pt idx="73">
                  <c:v>-0.11872551322921697</c:v>
                </c:pt>
                <c:pt idx="74">
                  <c:v>-0.11530391453293669</c:v>
                </c:pt>
                <c:pt idx="75">
                  <c:v>-0.14180495209829694</c:v>
                </c:pt>
                <c:pt idx="76">
                  <c:v>-9.7615976742206595E-2</c:v>
                </c:pt>
                <c:pt idx="77">
                  <c:v>-0.10530662516687593</c:v>
                </c:pt>
                <c:pt idx="78">
                  <c:v>-0.11921907021627814</c:v>
                </c:pt>
                <c:pt idx="79">
                  <c:v>-0.12287181386196594</c:v>
                </c:pt>
                <c:pt idx="80">
                  <c:v>-0.12445402471383089</c:v>
                </c:pt>
                <c:pt idx="81">
                  <c:v>-0.11163364319124111</c:v>
                </c:pt>
                <c:pt idx="82">
                  <c:v>-0.13082412585571723</c:v>
                </c:pt>
                <c:pt idx="83">
                  <c:v>-0.14375338538895893</c:v>
                </c:pt>
                <c:pt idx="84">
                  <c:v>-0.14365228012492745</c:v>
                </c:pt>
                <c:pt idx="85">
                  <c:v>-0.13074527437910088</c:v>
                </c:pt>
                <c:pt idx="86">
                  <c:v>-0.13497913819106572</c:v>
                </c:pt>
                <c:pt idx="87">
                  <c:v>-0.15261982543856231</c:v>
                </c:pt>
                <c:pt idx="88">
                  <c:v>-0.15308742882532184</c:v>
                </c:pt>
                <c:pt idx="89">
                  <c:v>-0.13000503463720164</c:v>
                </c:pt>
                <c:pt idx="90">
                  <c:v>-0.1539778462506956</c:v>
                </c:pt>
                <c:pt idx="91">
                  <c:v>-0.160056739641775</c:v>
                </c:pt>
                <c:pt idx="92">
                  <c:v>-0.17249786496768091</c:v>
                </c:pt>
                <c:pt idx="93">
                  <c:v>-0.1504092066960056</c:v>
                </c:pt>
                <c:pt idx="94">
                  <c:v>-0.14514850824001371</c:v>
                </c:pt>
                <c:pt idx="95">
                  <c:v>-0.15128721471650436</c:v>
                </c:pt>
                <c:pt idx="96">
                  <c:v>-0.15740067927230303</c:v>
                </c:pt>
                <c:pt idx="97">
                  <c:v>-0.16244268592109798</c:v>
                </c:pt>
                <c:pt idx="98">
                  <c:v>-0.14698759098653039</c:v>
                </c:pt>
                <c:pt idx="99">
                  <c:v>-0.15981507037622131</c:v>
                </c:pt>
                <c:pt idx="100">
                  <c:v>-0.14215038708754785</c:v>
                </c:pt>
                <c:pt idx="101">
                  <c:v>-0.16493461829061004</c:v>
                </c:pt>
                <c:pt idx="102">
                  <c:v>-0.14463848301717278</c:v>
                </c:pt>
                <c:pt idx="103">
                  <c:v>-0.13473330503657571</c:v>
                </c:pt>
                <c:pt idx="104">
                  <c:v>-0.14924602703852707</c:v>
                </c:pt>
                <c:pt idx="105">
                  <c:v>-0.16144802783035145</c:v>
                </c:pt>
                <c:pt idx="106">
                  <c:v>-0.15382999055542396</c:v>
                </c:pt>
                <c:pt idx="107">
                  <c:v>-0.14739538475457509</c:v>
                </c:pt>
                <c:pt idx="108">
                  <c:v>-0.14964726554294622</c:v>
                </c:pt>
                <c:pt idx="109">
                  <c:v>-0.14506518020248588</c:v>
                </c:pt>
                <c:pt idx="110">
                  <c:v>-0.16465748661838395</c:v>
                </c:pt>
                <c:pt idx="111">
                  <c:v>-0.16837999065027162</c:v>
                </c:pt>
                <c:pt idx="112">
                  <c:v>-0.16169535145434227</c:v>
                </c:pt>
                <c:pt idx="113">
                  <c:v>-0.14244667763961</c:v>
                </c:pt>
                <c:pt idx="114">
                  <c:v>-0.17080820342408085</c:v>
                </c:pt>
                <c:pt idx="115">
                  <c:v>-0.15381475022876914</c:v>
                </c:pt>
                <c:pt idx="116">
                  <c:v>-0.15973304307177988</c:v>
                </c:pt>
                <c:pt idx="117">
                  <c:v>-0.15618336644363778</c:v>
                </c:pt>
                <c:pt idx="118">
                  <c:v>-0.17079689942408713</c:v>
                </c:pt>
                <c:pt idx="119">
                  <c:v>-0.16803673133374855</c:v>
                </c:pt>
                <c:pt idx="120">
                  <c:v>-0.1690650922114634</c:v>
                </c:pt>
                <c:pt idx="121">
                  <c:v>-0.17467518098795862</c:v>
                </c:pt>
                <c:pt idx="122">
                  <c:v>-0.1760368593677655</c:v>
                </c:pt>
                <c:pt idx="123">
                  <c:v>-0.15842951185295912</c:v>
                </c:pt>
                <c:pt idx="124">
                  <c:v>-0.15870235746712125</c:v>
                </c:pt>
                <c:pt idx="125">
                  <c:v>-0.16183552176270885</c:v>
                </c:pt>
                <c:pt idx="126">
                  <c:v>-0.17006072572228845</c:v>
                </c:pt>
                <c:pt idx="127">
                  <c:v>-0.16920785321425416</c:v>
                </c:pt>
                <c:pt idx="128">
                  <c:v>-0.1723603841532059</c:v>
                </c:pt>
                <c:pt idx="129">
                  <c:v>-0.18666367733501002</c:v>
                </c:pt>
                <c:pt idx="130">
                  <c:v>-0.17420118003891433</c:v>
                </c:pt>
                <c:pt idx="131">
                  <c:v>-0.16519470347389548</c:v>
                </c:pt>
                <c:pt idx="132">
                  <c:v>-0.16098886969759885</c:v>
                </c:pt>
                <c:pt idx="133">
                  <c:v>-0.17924318117920326</c:v>
                </c:pt>
                <c:pt idx="134">
                  <c:v>-0.16807503320911626</c:v>
                </c:pt>
                <c:pt idx="135">
                  <c:v>-0.16094403062824203</c:v>
                </c:pt>
                <c:pt idx="136">
                  <c:v>-0.17104478073148149</c:v>
                </c:pt>
                <c:pt idx="137">
                  <c:v>-0.16453067833507512</c:v>
                </c:pt>
                <c:pt idx="138">
                  <c:v>-0.17594611847892408</c:v>
                </c:pt>
                <c:pt idx="139">
                  <c:v>-0.1629996764641444</c:v>
                </c:pt>
                <c:pt idx="140">
                  <c:v>-0.15694392065965143</c:v>
                </c:pt>
                <c:pt idx="141">
                  <c:v>-0.17433029110154469</c:v>
                </c:pt>
                <c:pt idx="142">
                  <c:v>-0.17513528583920918</c:v>
                </c:pt>
                <c:pt idx="143">
                  <c:v>-0.17006105471751684</c:v>
                </c:pt>
                <c:pt idx="144">
                  <c:v>-0.1891216228921852</c:v>
                </c:pt>
                <c:pt idx="145">
                  <c:v>-0.18419610738315581</c:v>
                </c:pt>
                <c:pt idx="146">
                  <c:v>-0.17444498708700848</c:v>
                </c:pt>
                <c:pt idx="147">
                  <c:v>-0.17676252440749418</c:v>
                </c:pt>
                <c:pt idx="148">
                  <c:v>-0.18898882909370279</c:v>
                </c:pt>
                <c:pt idx="149">
                  <c:v>-0.18262901432692868</c:v>
                </c:pt>
                <c:pt idx="150">
                  <c:v>-0.18256971614947054</c:v>
                </c:pt>
                <c:pt idx="151">
                  <c:v>-0.18181830130164578</c:v>
                </c:pt>
                <c:pt idx="152">
                  <c:v>-0.18563071731371886</c:v>
                </c:pt>
                <c:pt idx="153">
                  <c:v>-0.20138472517738445</c:v>
                </c:pt>
                <c:pt idx="154">
                  <c:v>-0.17627043709401061</c:v>
                </c:pt>
                <c:pt idx="155">
                  <c:v>-0.19871857342175311</c:v>
                </c:pt>
                <c:pt idx="156">
                  <c:v>-0.17629315741308252</c:v>
                </c:pt>
                <c:pt idx="157">
                  <c:v>-0.18540167729020654</c:v>
                </c:pt>
                <c:pt idx="158">
                  <c:v>-0.18324222712349023</c:v>
                </c:pt>
                <c:pt idx="159">
                  <c:v>-0.18767443537019321</c:v>
                </c:pt>
                <c:pt idx="160">
                  <c:v>-0.19956018268955258</c:v>
                </c:pt>
                <c:pt idx="161">
                  <c:v>-0.19309509134764258</c:v>
                </c:pt>
                <c:pt idx="162">
                  <c:v>-0.18035393443679895</c:v>
                </c:pt>
                <c:pt idx="163">
                  <c:v>-0.19244622579573503</c:v>
                </c:pt>
                <c:pt idx="164">
                  <c:v>-0.19423805172858966</c:v>
                </c:pt>
                <c:pt idx="165">
                  <c:v>-0.18918502551389835</c:v>
                </c:pt>
                <c:pt idx="166">
                  <c:v>-0.19611109701473856</c:v>
                </c:pt>
                <c:pt idx="167">
                  <c:v>-0.18406434307860017</c:v>
                </c:pt>
                <c:pt idx="168">
                  <c:v>-0.18561365280621761</c:v>
                </c:pt>
                <c:pt idx="169">
                  <c:v>-0.19457648418290696</c:v>
                </c:pt>
                <c:pt idx="170">
                  <c:v>-0.19349025700325376</c:v>
                </c:pt>
                <c:pt idx="171">
                  <c:v>-0.18220933255632218</c:v>
                </c:pt>
                <c:pt idx="172">
                  <c:v>-0.18212134098878924</c:v>
                </c:pt>
                <c:pt idx="173">
                  <c:v>-0.20172060747226764</c:v>
                </c:pt>
                <c:pt idx="174">
                  <c:v>-0.18183412464979659</c:v>
                </c:pt>
                <c:pt idx="175">
                  <c:v>-0.19458144489195714</c:v>
                </c:pt>
                <c:pt idx="176">
                  <c:v>-0.20177845705436384</c:v>
                </c:pt>
                <c:pt idx="177">
                  <c:v>-0.18917113047075843</c:v>
                </c:pt>
                <c:pt idx="178">
                  <c:v>-0.22215648705049026</c:v>
                </c:pt>
                <c:pt idx="179">
                  <c:v>-0.19884560158508763</c:v>
                </c:pt>
                <c:pt idx="180">
                  <c:v>-0.19648665822565506</c:v>
                </c:pt>
                <c:pt idx="181">
                  <c:v>-0.2059081795935257</c:v>
                </c:pt>
                <c:pt idx="182">
                  <c:v>-0.19251321793294429</c:v>
                </c:pt>
                <c:pt idx="183">
                  <c:v>-0.20648156264065551</c:v>
                </c:pt>
                <c:pt idx="184">
                  <c:v>-0.18113753995343629</c:v>
                </c:pt>
                <c:pt idx="185">
                  <c:v>-0.19509615012215611</c:v>
                </c:pt>
                <c:pt idx="186">
                  <c:v>-0.20856511827267335</c:v>
                </c:pt>
                <c:pt idx="187">
                  <c:v>-0.1980333976732179</c:v>
                </c:pt>
                <c:pt idx="188">
                  <c:v>-0.19445623171478041</c:v>
                </c:pt>
                <c:pt idx="189">
                  <c:v>-0.19325038034840492</c:v>
                </c:pt>
                <c:pt idx="190">
                  <c:v>-0.19968618873360233</c:v>
                </c:pt>
                <c:pt idx="191">
                  <c:v>-0.19657066813771726</c:v>
                </c:pt>
                <c:pt idx="192">
                  <c:v>-0.20636401576015381</c:v>
                </c:pt>
                <c:pt idx="193">
                  <c:v>-0.20488438428535219</c:v>
                </c:pt>
                <c:pt idx="194">
                  <c:v>-0.20902362794599888</c:v>
                </c:pt>
                <c:pt idx="195">
                  <c:v>-0.20379183258656064</c:v>
                </c:pt>
                <c:pt idx="196">
                  <c:v>-0.19205255483935479</c:v>
                </c:pt>
                <c:pt idx="197">
                  <c:v>-0.20790717334194211</c:v>
                </c:pt>
                <c:pt idx="198">
                  <c:v>-0.20623456319680034</c:v>
                </c:pt>
                <c:pt idx="199">
                  <c:v>-0.19736736593615264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8-6705-4CB0-8C5F-86E0006F80A5}"/>
            </c:ext>
          </c:extLst>
        </c:ser>
        <c:ser>
          <c:idx val="9"/>
          <c:order val="9"/>
          <c:tx>
            <c:strRef>
              <c:f>Sheet1!$W$1</c:f>
              <c:strCache>
                <c:ptCount val="1"/>
                <c:pt idx="0">
                  <c:v>delay(9)</c:v>
                </c:pt>
              </c:strCache>
            </c:strRef>
          </c:tx>
          <c:spPr>
            <a:ln w="158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Sheet1!$W$2:$W$201</c:f>
              <c:numCache>
                <c:formatCode>General</c:formatCode>
                <c:ptCount val="200"/>
                <c:pt idx="0">
                  <c:v>0.67925263673013303</c:v>
                </c:pt>
                <c:pt idx="1">
                  <c:v>0.37054555952498203</c:v>
                </c:pt>
                <c:pt idx="2">
                  <c:v>0.29063949411509349</c:v>
                </c:pt>
                <c:pt idx="3">
                  <c:v>0.21303979470322126</c:v>
                </c:pt>
                <c:pt idx="4">
                  <c:v>0.20975955032890778</c:v>
                </c:pt>
                <c:pt idx="5">
                  <c:v>0.19013351427747288</c:v>
                </c:pt>
                <c:pt idx="6">
                  <c:v>0.15934085900741235</c:v>
                </c:pt>
                <c:pt idx="7">
                  <c:v>0.19092905585429526</c:v>
                </c:pt>
                <c:pt idx="8">
                  <c:v>0.11690547046617024</c:v>
                </c:pt>
                <c:pt idx="9">
                  <c:v>0.13647451628171323</c:v>
                </c:pt>
                <c:pt idx="10">
                  <c:v>0.14283856737092068</c:v>
                </c:pt>
                <c:pt idx="11">
                  <c:v>0.12014962024022892</c:v>
                </c:pt>
                <c:pt idx="12">
                  <c:v>0.12200263985456124</c:v>
                </c:pt>
                <c:pt idx="13">
                  <c:v>9.1188020582870039E-2</c:v>
                </c:pt>
                <c:pt idx="14">
                  <c:v>9.5678418404582521E-2</c:v>
                </c:pt>
                <c:pt idx="15">
                  <c:v>6.9991920950245354E-2</c:v>
                </c:pt>
                <c:pt idx="16">
                  <c:v>0.10259194886466984</c:v>
                </c:pt>
                <c:pt idx="17">
                  <c:v>8.1330590178242471E-2</c:v>
                </c:pt>
                <c:pt idx="18">
                  <c:v>6.3544667233342247E-2</c:v>
                </c:pt>
                <c:pt idx="19">
                  <c:v>5.0885279340174512E-2</c:v>
                </c:pt>
                <c:pt idx="20">
                  <c:v>4.8149987290794519E-2</c:v>
                </c:pt>
                <c:pt idx="21">
                  <c:v>6.3188708556577738E-2</c:v>
                </c:pt>
                <c:pt idx="22">
                  <c:v>3.7700064777456757E-2</c:v>
                </c:pt>
                <c:pt idx="23">
                  <c:v>3.3042523633863417E-2</c:v>
                </c:pt>
                <c:pt idx="24">
                  <c:v>4.0853869775148488E-2</c:v>
                </c:pt>
                <c:pt idx="25">
                  <c:v>4.2549710758614585E-2</c:v>
                </c:pt>
                <c:pt idx="26">
                  <c:v>1.9825769493249958E-2</c:v>
                </c:pt>
                <c:pt idx="27">
                  <c:v>2.9042726318306126E-2</c:v>
                </c:pt>
                <c:pt idx="28">
                  <c:v>7.4863627556617874E-3</c:v>
                </c:pt>
                <c:pt idx="29">
                  <c:v>6.8324544791895795E-3</c:v>
                </c:pt>
                <c:pt idx="30">
                  <c:v>1.3335483159555648E-3</c:v>
                </c:pt>
                <c:pt idx="31">
                  <c:v>-1.1931234660297397E-2</c:v>
                </c:pt>
                <c:pt idx="32">
                  <c:v>1.3657638782664999E-2</c:v>
                </c:pt>
                <c:pt idx="33">
                  <c:v>-3.7325966011936093E-2</c:v>
                </c:pt>
                <c:pt idx="34">
                  <c:v>3.8175436012527742E-3</c:v>
                </c:pt>
                <c:pt idx="35">
                  <c:v>-9.7061265761154217E-3</c:v>
                </c:pt>
                <c:pt idx="36">
                  <c:v>-1.5705441786419871E-2</c:v>
                </c:pt>
                <c:pt idx="37">
                  <c:v>-8.5380545770697962E-3</c:v>
                </c:pt>
                <c:pt idx="38">
                  <c:v>-2.6929875398908558E-2</c:v>
                </c:pt>
                <c:pt idx="39">
                  <c:v>-2.9395150212640459E-2</c:v>
                </c:pt>
                <c:pt idx="40">
                  <c:v>-5.3345510526494645E-2</c:v>
                </c:pt>
                <c:pt idx="41">
                  <c:v>-2.24437294917295E-2</c:v>
                </c:pt>
                <c:pt idx="42">
                  <c:v>-4.8381490831227468E-2</c:v>
                </c:pt>
                <c:pt idx="43">
                  <c:v>-3.9760044184987339E-2</c:v>
                </c:pt>
                <c:pt idx="44">
                  <c:v>-5.4684693416723357E-2</c:v>
                </c:pt>
                <c:pt idx="45">
                  <c:v>-5.5398469297424653E-2</c:v>
                </c:pt>
                <c:pt idx="46">
                  <c:v>-7.3070503564788947E-2</c:v>
                </c:pt>
                <c:pt idx="47">
                  <c:v>-3.3944091706008303E-2</c:v>
                </c:pt>
                <c:pt idx="48">
                  <c:v>-4.6676785840722858E-2</c:v>
                </c:pt>
                <c:pt idx="49">
                  <c:v>-4.658389280918885E-2</c:v>
                </c:pt>
                <c:pt idx="50">
                  <c:v>-6.0523578518956601E-2</c:v>
                </c:pt>
                <c:pt idx="51">
                  <c:v>-3.311853732095061E-2</c:v>
                </c:pt>
                <c:pt idx="52">
                  <c:v>-5.6745804336392633E-2</c:v>
                </c:pt>
                <c:pt idx="53">
                  <c:v>-6.7368081131688143E-2</c:v>
                </c:pt>
                <c:pt idx="54">
                  <c:v>-9.2532308459264634E-2</c:v>
                </c:pt>
                <c:pt idx="55">
                  <c:v>-7.5666927327374567E-2</c:v>
                </c:pt>
                <c:pt idx="56">
                  <c:v>-7.275549483505199E-2</c:v>
                </c:pt>
                <c:pt idx="57">
                  <c:v>-8.9053753277968078E-2</c:v>
                </c:pt>
                <c:pt idx="58">
                  <c:v>-4.259498001484098E-2</c:v>
                </c:pt>
                <c:pt idx="59">
                  <c:v>-6.3460655231100005E-2</c:v>
                </c:pt>
                <c:pt idx="60">
                  <c:v>-9.5528921121249874E-2</c:v>
                </c:pt>
                <c:pt idx="61">
                  <c:v>-6.8373670863394964E-2</c:v>
                </c:pt>
                <c:pt idx="62">
                  <c:v>-8.0807035433408128E-2</c:v>
                </c:pt>
                <c:pt idx="63">
                  <c:v>-9.6885220790985993E-2</c:v>
                </c:pt>
                <c:pt idx="64">
                  <c:v>-0.10230958070687639</c:v>
                </c:pt>
                <c:pt idx="65">
                  <c:v>-9.5798348151470841E-2</c:v>
                </c:pt>
                <c:pt idx="66">
                  <c:v>-8.3130674425450857E-2</c:v>
                </c:pt>
                <c:pt idx="67">
                  <c:v>-7.3516391510196913E-2</c:v>
                </c:pt>
                <c:pt idx="68">
                  <c:v>-9.9186007763217551E-2</c:v>
                </c:pt>
                <c:pt idx="69">
                  <c:v>-7.4644464643710842E-2</c:v>
                </c:pt>
                <c:pt idx="70">
                  <c:v>-9.5666402382689558E-2</c:v>
                </c:pt>
                <c:pt idx="71">
                  <c:v>-9.6760606276097103E-2</c:v>
                </c:pt>
                <c:pt idx="72">
                  <c:v>-0.10424854079679095</c:v>
                </c:pt>
                <c:pt idx="73">
                  <c:v>-9.4867517477383492E-2</c:v>
                </c:pt>
                <c:pt idx="74">
                  <c:v>-0.12337429337950027</c:v>
                </c:pt>
                <c:pt idx="75">
                  <c:v>-9.4820646060059674E-2</c:v>
                </c:pt>
                <c:pt idx="76">
                  <c:v>-9.4119576052313331E-2</c:v>
                </c:pt>
                <c:pt idx="77">
                  <c:v>-9.5918239800921457E-2</c:v>
                </c:pt>
                <c:pt idx="78">
                  <c:v>-0.12003856627422518</c:v>
                </c:pt>
                <c:pt idx="79">
                  <c:v>-0.10368778993940496</c:v>
                </c:pt>
                <c:pt idx="80">
                  <c:v>-0.10028150507083686</c:v>
                </c:pt>
                <c:pt idx="81">
                  <c:v>-0.12018552940757693</c:v>
                </c:pt>
                <c:pt idx="82">
                  <c:v>-0.13266666868301266</c:v>
                </c:pt>
                <c:pt idx="83">
                  <c:v>-0.11586559732472659</c:v>
                </c:pt>
                <c:pt idx="84">
                  <c:v>-0.10663688336010735</c:v>
                </c:pt>
                <c:pt idx="85">
                  <c:v>-0.12492259308980844</c:v>
                </c:pt>
                <c:pt idx="86">
                  <c:v>-0.12708757055709011</c:v>
                </c:pt>
                <c:pt idx="87">
                  <c:v>-0.12126003259403842</c:v>
                </c:pt>
                <c:pt idx="88">
                  <c:v>-0.1220348727826301</c:v>
                </c:pt>
                <c:pt idx="89">
                  <c:v>-0.11645572064139714</c:v>
                </c:pt>
                <c:pt idx="90">
                  <c:v>-0.11625456736558194</c:v>
                </c:pt>
                <c:pt idx="91">
                  <c:v>-0.1308914317251835</c:v>
                </c:pt>
                <c:pt idx="92">
                  <c:v>-0.13537967970917966</c:v>
                </c:pt>
                <c:pt idx="93">
                  <c:v>-0.12316431631232551</c:v>
                </c:pt>
                <c:pt idx="94">
                  <c:v>-0.12648495641215132</c:v>
                </c:pt>
                <c:pt idx="95">
                  <c:v>-0.11627932344688592</c:v>
                </c:pt>
                <c:pt idx="96">
                  <c:v>-0.1520623397060977</c:v>
                </c:pt>
                <c:pt idx="97">
                  <c:v>-0.14098827873657568</c:v>
                </c:pt>
                <c:pt idx="98">
                  <c:v>-0.14185179109918505</c:v>
                </c:pt>
                <c:pt idx="99">
                  <c:v>-0.14989815431531553</c:v>
                </c:pt>
                <c:pt idx="100">
                  <c:v>-0.13386253531672521</c:v>
                </c:pt>
                <c:pt idx="101">
                  <c:v>-0.14773538170884165</c:v>
                </c:pt>
                <c:pt idx="102">
                  <c:v>-0.14090682958509118</c:v>
                </c:pt>
                <c:pt idx="103">
                  <c:v>-0.13464482525417351</c:v>
                </c:pt>
                <c:pt idx="104">
                  <c:v>-0.15262381621060164</c:v>
                </c:pt>
                <c:pt idx="105">
                  <c:v>-0.14594903483475133</c:v>
                </c:pt>
                <c:pt idx="106">
                  <c:v>-0.12707003619921159</c:v>
                </c:pt>
                <c:pt idx="107">
                  <c:v>-0.15489252374974877</c:v>
                </c:pt>
                <c:pt idx="108">
                  <c:v>-0.15885129712358181</c:v>
                </c:pt>
                <c:pt idx="109">
                  <c:v>-0.15379048810115653</c:v>
                </c:pt>
                <c:pt idx="110">
                  <c:v>-0.14686694465172198</c:v>
                </c:pt>
                <c:pt idx="111">
                  <c:v>-0.15341916268205702</c:v>
                </c:pt>
                <c:pt idx="112">
                  <c:v>-0.14176094104006315</c:v>
                </c:pt>
                <c:pt idx="113">
                  <c:v>-0.16558853426233444</c:v>
                </c:pt>
                <c:pt idx="114">
                  <c:v>-0.13432513697626403</c:v>
                </c:pt>
                <c:pt idx="115">
                  <c:v>-0.16448806762948415</c:v>
                </c:pt>
                <c:pt idx="116">
                  <c:v>-0.16448151510831777</c:v>
                </c:pt>
                <c:pt idx="117">
                  <c:v>-0.14723503576556549</c:v>
                </c:pt>
                <c:pt idx="118">
                  <c:v>-0.15967313164861205</c:v>
                </c:pt>
                <c:pt idx="119">
                  <c:v>-0.14977033635302281</c:v>
                </c:pt>
                <c:pt idx="120">
                  <c:v>-0.15012502176052986</c:v>
                </c:pt>
                <c:pt idx="121">
                  <c:v>-0.16587879075110318</c:v>
                </c:pt>
                <c:pt idx="122">
                  <c:v>-0.14544221545510816</c:v>
                </c:pt>
                <c:pt idx="123">
                  <c:v>-0.16213471183903039</c:v>
                </c:pt>
                <c:pt idx="124">
                  <c:v>-0.16656349692131908</c:v>
                </c:pt>
                <c:pt idx="125">
                  <c:v>-0.15173421870699991</c:v>
                </c:pt>
                <c:pt idx="126">
                  <c:v>-0.16080000818293325</c:v>
                </c:pt>
                <c:pt idx="127">
                  <c:v>-0.16767053827715347</c:v>
                </c:pt>
                <c:pt idx="128">
                  <c:v>-0.15504537871766277</c:v>
                </c:pt>
                <c:pt idx="129">
                  <c:v>-0.15124726409181821</c:v>
                </c:pt>
                <c:pt idx="130">
                  <c:v>-0.16306981818653429</c:v>
                </c:pt>
                <c:pt idx="131">
                  <c:v>-0.17035844331018446</c:v>
                </c:pt>
                <c:pt idx="132">
                  <c:v>-0.16660250593817341</c:v>
                </c:pt>
                <c:pt idx="133">
                  <c:v>-0.18839077955951294</c:v>
                </c:pt>
                <c:pt idx="134">
                  <c:v>-0.16465538773546065</c:v>
                </c:pt>
                <c:pt idx="135">
                  <c:v>-0.17559658512827567</c:v>
                </c:pt>
                <c:pt idx="136">
                  <c:v>-0.16323517457588363</c:v>
                </c:pt>
                <c:pt idx="137">
                  <c:v>-0.16524440116048403</c:v>
                </c:pt>
                <c:pt idx="138">
                  <c:v>-0.16561618418563859</c:v>
                </c:pt>
                <c:pt idx="139">
                  <c:v>-0.17322795404601127</c:v>
                </c:pt>
                <c:pt idx="140">
                  <c:v>-0.17234150975106627</c:v>
                </c:pt>
                <c:pt idx="141">
                  <c:v>-0.18266301476807228</c:v>
                </c:pt>
                <c:pt idx="142">
                  <c:v>-0.16430788169306162</c:v>
                </c:pt>
                <c:pt idx="143">
                  <c:v>-0.16276229043662779</c:v>
                </c:pt>
                <c:pt idx="144">
                  <c:v>-0.16923849620852274</c:v>
                </c:pt>
                <c:pt idx="145">
                  <c:v>-0.17953332529970459</c:v>
                </c:pt>
                <c:pt idx="146">
                  <c:v>-0.18553949974814907</c:v>
                </c:pt>
                <c:pt idx="147">
                  <c:v>-0.19857728000841329</c:v>
                </c:pt>
                <c:pt idx="148">
                  <c:v>-0.18319749433250654</c:v>
                </c:pt>
                <c:pt idx="149">
                  <c:v>-0.16971479081374533</c:v>
                </c:pt>
                <c:pt idx="150">
                  <c:v>-0.16724268734200007</c:v>
                </c:pt>
                <c:pt idx="151">
                  <c:v>-0.17634036375033807</c:v>
                </c:pt>
                <c:pt idx="152">
                  <c:v>-0.1807780093008339</c:v>
                </c:pt>
                <c:pt idx="153">
                  <c:v>-0.19764611678410365</c:v>
                </c:pt>
                <c:pt idx="154">
                  <c:v>-0.19147530042917166</c:v>
                </c:pt>
                <c:pt idx="155">
                  <c:v>-0.18270078079779442</c:v>
                </c:pt>
                <c:pt idx="156">
                  <c:v>-0.19016645850813785</c:v>
                </c:pt>
                <c:pt idx="157">
                  <c:v>-0.18399101543648838</c:v>
                </c:pt>
                <c:pt idx="158">
                  <c:v>-0.20205102627008964</c:v>
                </c:pt>
                <c:pt idx="159">
                  <c:v>-0.1943585391886456</c:v>
                </c:pt>
                <c:pt idx="160">
                  <c:v>-0.18667242402006276</c:v>
                </c:pt>
                <c:pt idx="161">
                  <c:v>-0.2029357053247306</c:v>
                </c:pt>
                <c:pt idx="162">
                  <c:v>-0.19151380493387951</c:v>
                </c:pt>
                <c:pt idx="163">
                  <c:v>-0.19164573489895395</c:v>
                </c:pt>
                <c:pt idx="164">
                  <c:v>-0.18956121702022058</c:v>
                </c:pt>
                <c:pt idx="165">
                  <c:v>-0.20879017184763504</c:v>
                </c:pt>
                <c:pt idx="166">
                  <c:v>-0.19290860669145504</c:v>
                </c:pt>
                <c:pt idx="167">
                  <c:v>-0.20127856392853641</c:v>
                </c:pt>
                <c:pt idx="168">
                  <c:v>-0.18993802335860405</c:v>
                </c:pt>
                <c:pt idx="169">
                  <c:v>-0.20747895118416609</c:v>
                </c:pt>
                <c:pt idx="170">
                  <c:v>-0.19278859951319827</c:v>
                </c:pt>
                <c:pt idx="171">
                  <c:v>-0.21325996181733917</c:v>
                </c:pt>
                <c:pt idx="172">
                  <c:v>-0.18358452227213354</c:v>
                </c:pt>
                <c:pt idx="173">
                  <c:v>-0.19839039911241879</c:v>
                </c:pt>
                <c:pt idx="174">
                  <c:v>-0.19343876333773405</c:v>
                </c:pt>
                <c:pt idx="175">
                  <c:v>-0.19208763982157268</c:v>
                </c:pt>
                <c:pt idx="176">
                  <c:v>-0.21300598298303508</c:v>
                </c:pt>
                <c:pt idx="177">
                  <c:v>-0.19535198265420714</c:v>
                </c:pt>
                <c:pt idx="178">
                  <c:v>-0.18625174694736785</c:v>
                </c:pt>
                <c:pt idx="179">
                  <c:v>-0.19839945526657782</c:v>
                </c:pt>
                <c:pt idx="180">
                  <c:v>-0.18536417458640811</c:v>
                </c:pt>
                <c:pt idx="181">
                  <c:v>-0.20207102962139634</c:v>
                </c:pt>
                <c:pt idx="182">
                  <c:v>-0.19759225804263458</c:v>
                </c:pt>
                <c:pt idx="183">
                  <c:v>-0.19804096599264256</c:v>
                </c:pt>
                <c:pt idx="184">
                  <c:v>-0.20565275881035436</c:v>
                </c:pt>
                <c:pt idx="185">
                  <c:v>-0.19123931448258441</c:v>
                </c:pt>
                <c:pt idx="186">
                  <c:v>-0.19652391628056398</c:v>
                </c:pt>
                <c:pt idx="187">
                  <c:v>-0.21137092364794444</c:v>
                </c:pt>
                <c:pt idx="188">
                  <c:v>-0.19304813324662606</c:v>
                </c:pt>
                <c:pt idx="189">
                  <c:v>-0.19690973112712951</c:v>
                </c:pt>
                <c:pt idx="190">
                  <c:v>-0.21401581496298006</c:v>
                </c:pt>
                <c:pt idx="191">
                  <c:v>-0.2043703386120031</c:v>
                </c:pt>
                <c:pt idx="192">
                  <c:v>-0.21648367734550586</c:v>
                </c:pt>
                <c:pt idx="193">
                  <c:v>-0.19501664649681463</c:v>
                </c:pt>
                <c:pt idx="194">
                  <c:v>-0.20117501722529643</c:v>
                </c:pt>
                <c:pt idx="195">
                  <c:v>-0.19858684700929244</c:v>
                </c:pt>
                <c:pt idx="196">
                  <c:v>-0.20768977686120768</c:v>
                </c:pt>
                <c:pt idx="197">
                  <c:v>-0.21356893415668168</c:v>
                </c:pt>
                <c:pt idx="198">
                  <c:v>-0.20556260452834382</c:v>
                </c:pt>
                <c:pt idx="199">
                  <c:v>-0.20238658593060121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705-4CB0-8C5F-86E0006F80A5}"/>
            </c:ext>
          </c:extLst>
        </c:ser>
        <c:ser>
          <c:idx val="10"/>
          <c:order val="10"/>
          <c:tx>
            <c:strRef>
              <c:f>Sheet1!$X$1</c:f>
              <c:strCache>
                <c:ptCount val="1"/>
                <c:pt idx="0">
                  <c:v>delay(10)</c:v>
                </c:pt>
              </c:strCache>
            </c:strRef>
          </c:tx>
          <c:spPr>
            <a:ln w="158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Sheet1!$X$2:$X$201</c:f>
              <c:numCache>
                <c:formatCode>General</c:formatCode>
                <c:ptCount val="200"/>
                <c:pt idx="0">
                  <c:v>1.0125377566636895</c:v>
                </c:pt>
                <c:pt idx="1">
                  <c:v>0.39285462122110265</c:v>
                </c:pt>
                <c:pt idx="2">
                  <c:v>0.3534049319523952</c:v>
                </c:pt>
                <c:pt idx="3">
                  <c:v>0.2309553370944511</c:v>
                </c:pt>
                <c:pt idx="4">
                  <c:v>0.15209376269544247</c:v>
                </c:pt>
                <c:pt idx="5">
                  <c:v>9.4480034363296092E-2</c:v>
                </c:pt>
                <c:pt idx="6">
                  <c:v>9.8317298250921892E-2</c:v>
                </c:pt>
                <c:pt idx="7">
                  <c:v>6.5790318690449226E-2</c:v>
                </c:pt>
                <c:pt idx="8">
                  <c:v>3.1039308917631594E-2</c:v>
                </c:pt>
                <c:pt idx="9">
                  <c:v>9.3024803153337748E-3</c:v>
                </c:pt>
                <c:pt idx="10">
                  <c:v>2.9679246177839919E-2</c:v>
                </c:pt>
                <c:pt idx="11">
                  <c:v>-1.0835698197197572E-2</c:v>
                </c:pt>
                <c:pt idx="12">
                  <c:v>-4.1721583622041043E-2</c:v>
                </c:pt>
                <c:pt idx="13">
                  <c:v>-1.0365117258923532E-2</c:v>
                </c:pt>
                <c:pt idx="14">
                  <c:v>-4.034378904991999E-2</c:v>
                </c:pt>
                <c:pt idx="15">
                  <c:v>-3.3548051914147128E-2</c:v>
                </c:pt>
                <c:pt idx="16">
                  <c:v>-0.10126290824476021</c:v>
                </c:pt>
                <c:pt idx="17">
                  <c:v>-5.9229432654615596E-2</c:v>
                </c:pt>
                <c:pt idx="18">
                  <c:v>-5.3157466806783384E-2</c:v>
                </c:pt>
                <c:pt idx="19">
                  <c:v>-7.3166693446502631E-2</c:v>
                </c:pt>
                <c:pt idx="20">
                  <c:v>-5.5106625941720722E-2</c:v>
                </c:pt>
                <c:pt idx="21">
                  <c:v>-6.4238443760065531E-2</c:v>
                </c:pt>
                <c:pt idx="22">
                  <c:v>-7.2803709272468708E-2</c:v>
                </c:pt>
                <c:pt idx="23">
                  <c:v>-9.2417136280342274E-2</c:v>
                </c:pt>
                <c:pt idx="24">
                  <c:v>-8.2496074748139914E-2</c:v>
                </c:pt>
                <c:pt idx="25">
                  <c:v>-7.5870829529991357E-2</c:v>
                </c:pt>
                <c:pt idx="26">
                  <c:v>-0.10480015891394283</c:v>
                </c:pt>
                <c:pt idx="27">
                  <c:v>-7.8255088519366967E-2</c:v>
                </c:pt>
                <c:pt idx="28">
                  <c:v>-8.4285008837237108E-2</c:v>
                </c:pt>
                <c:pt idx="29">
                  <c:v>-0.10476698961834476</c:v>
                </c:pt>
                <c:pt idx="30">
                  <c:v>-0.12290736685124083</c:v>
                </c:pt>
                <c:pt idx="31">
                  <c:v>-0.13139517044320256</c:v>
                </c:pt>
                <c:pt idx="32">
                  <c:v>-0.12145431355981787</c:v>
                </c:pt>
                <c:pt idx="33">
                  <c:v>-0.10945470499383754</c:v>
                </c:pt>
                <c:pt idx="34">
                  <c:v>-0.12428538966787402</c:v>
                </c:pt>
                <c:pt idx="35">
                  <c:v>-0.11168856236996726</c:v>
                </c:pt>
                <c:pt idx="36">
                  <c:v>-0.1095150067008971</c:v>
                </c:pt>
                <c:pt idx="37">
                  <c:v>-0.13673541807009265</c:v>
                </c:pt>
                <c:pt idx="38">
                  <c:v>-0.10623390908256589</c:v>
                </c:pt>
                <c:pt idx="39">
                  <c:v>-0.12705797791824461</c:v>
                </c:pt>
                <c:pt idx="40">
                  <c:v>-0.11910210121948121</c:v>
                </c:pt>
                <c:pt idx="41">
                  <c:v>-0.13290748473227532</c:v>
                </c:pt>
                <c:pt idx="42">
                  <c:v>-0.13557202211339947</c:v>
                </c:pt>
                <c:pt idx="43">
                  <c:v>-0.13610280126662447</c:v>
                </c:pt>
                <c:pt idx="44">
                  <c:v>-0.13441568326564088</c:v>
                </c:pt>
                <c:pt idx="45">
                  <c:v>-0.14223547867362496</c:v>
                </c:pt>
                <c:pt idx="46">
                  <c:v>-0.14067443754332493</c:v>
                </c:pt>
                <c:pt idx="47">
                  <c:v>-0.13935257977764981</c:v>
                </c:pt>
                <c:pt idx="48">
                  <c:v>-0.14185602364992903</c:v>
                </c:pt>
                <c:pt idx="49">
                  <c:v>-0.14834637865576453</c:v>
                </c:pt>
                <c:pt idx="50">
                  <c:v>-0.14310957217562723</c:v>
                </c:pt>
                <c:pt idx="51">
                  <c:v>-0.15008348896581611</c:v>
                </c:pt>
                <c:pt idx="52">
                  <c:v>-0.14658301234462212</c:v>
                </c:pt>
                <c:pt idx="53">
                  <c:v>-0.15071010032912785</c:v>
                </c:pt>
                <c:pt idx="54">
                  <c:v>-0.14029275614380363</c:v>
                </c:pt>
                <c:pt idx="55">
                  <c:v>-0.16521792461416884</c:v>
                </c:pt>
                <c:pt idx="56">
                  <c:v>-0.1420969200392225</c:v>
                </c:pt>
                <c:pt idx="57">
                  <c:v>-0.15460798941219883</c:v>
                </c:pt>
                <c:pt idx="58">
                  <c:v>-0.15726567172564448</c:v>
                </c:pt>
                <c:pt idx="59">
                  <c:v>-0.15559591129254702</c:v>
                </c:pt>
                <c:pt idx="60">
                  <c:v>-0.13712228060508055</c:v>
                </c:pt>
                <c:pt idx="61">
                  <c:v>-0.16146112174888785</c:v>
                </c:pt>
                <c:pt idx="62">
                  <c:v>-0.15032480671642792</c:v>
                </c:pt>
                <c:pt idx="63">
                  <c:v>-0.15769208635084944</c:v>
                </c:pt>
                <c:pt idx="64">
                  <c:v>-0.14481089541341369</c:v>
                </c:pt>
                <c:pt idx="65">
                  <c:v>-0.15647072081662525</c:v>
                </c:pt>
                <c:pt idx="66">
                  <c:v>-0.17044353406003215</c:v>
                </c:pt>
                <c:pt idx="67">
                  <c:v>-0.16862853532178451</c:v>
                </c:pt>
                <c:pt idx="68">
                  <c:v>-0.16119773070789623</c:v>
                </c:pt>
                <c:pt idx="69">
                  <c:v>-0.18099100595857923</c:v>
                </c:pt>
                <c:pt idx="70">
                  <c:v>-0.15385339287270872</c:v>
                </c:pt>
                <c:pt idx="71">
                  <c:v>-0.16642113086971463</c:v>
                </c:pt>
                <c:pt idx="72">
                  <c:v>-0.18415180565891073</c:v>
                </c:pt>
                <c:pt idx="73">
                  <c:v>-0.16186285425226052</c:v>
                </c:pt>
                <c:pt idx="74">
                  <c:v>-0.16312272984849616</c:v>
                </c:pt>
                <c:pt idx="75">
                  <c:v>-0.15868707994417128</c:v>
                </c:pt>
                <c:pt idx="76">
                  <c:v>-0.17181748063851468</c:v>
                </c:pt>
                <c:pt idx="77">
                  <c:v>-0.16231066492983473</c:v>
                </c:pt>
                <c:pt idx="78">
                  <c:v>-0.18448424426183171</c:v>
                </c:pt>
                <c:pt idx="79">
                  <c:v>-0.16255440169042262</c:v>
                </c:pt>
                <c:pt idx="80">
                  <c:v>-0.18097541745059947</c:v>
                </c:pt>
                <c:pt idx="81">
                  <c:v>-0.18896155391429967</c:v>
                </c:pt>
                <c:pt idx="82">
                  <c:v>-0.19128579556861719</c:v>
                </c:pt>
                <c:pt idx="83">
                  <c:v>-0.17887933628828667</c:v>
                </c:pt>
                <c:pt idx="84">
                  <c:v>-0.18775341735197817</c:v>
                </c:pt>
                <c:pt idx="85">
                  <c:v>-0.1832523713909042</c:v>
                </c:pt>
                <c:pt idx="86">
                  <c:v>-0.17781470867323151</c:v>
                </c:pt>
                <c:pt idx="87">
                  <c:v>-0.18163553558294454</c:v>
                </c:pt>
                <c:pt idx="88">
                  <c:v>-0.1900984333878134</c:v>
                </c:pt>
                <c:pt idx="89">
                  <c:v>-0.19468102677758442</c:v>
                </c:pt>
                <c:pt idx="90">
                  <c:v>-0.17399960591841598</c:v>
                </c:pt>
                <c:pt idx="91">
                  <c:v>-0.18677556302910728</c:v>
                </c:pt>
                <c:pt idx="92">
                  <c:v>-0.18468252399171645</c:v>
                </c:pt>
                <c:pt idx="93">
                  <c:v>-0.17799276291364802</c:v>
                </c:pt>
                <c:pt idx="94">
                  <c:v>-0.17943162889616524</c:v>
                </c:pt>
                <c:pt idx="95">
                  <c:v>-0.17963072423201329</c:v>
                </c:pt>
                <c:pt idx="96">
                  <c:v>-0.18317399262246617</c:v>
                </c:pt>
                <c:pt idx="97">
                  <c:v>-0.19249192040239343</c:v>
                </c:pt>
                <c:pt idx="98">
                  <c:v>-0.20006731841863351</c:v>
                </c:pt>
                <c:pt idx="99">
                  <c:v>-0.19366888317474079</c:v>
                </c:pt>
                <c:pt idx="100">
                  <c:v>-0.18269277262138772</c:v>
                </c:pt>
                <c:pt idx="101">
                  <c:v>-0.20294581736619921</c:v>
                </c:pt>
                <c:pt idx="102">
                  <c:v>-0.19253357726474754</c:v>
                </c:pt>
                <c:pt idx="103">
                  <c:v>-0.1930756269910624</c:v>
                </c:pt>
                <c:pt idx="104">
                  <c:v>-0.18870844622872954</c:v>
                </c:pt>
                <c:pt idx="105">
                  <c:v>-0.1851080602729607</c:v>
                </c:pt>
                <c:pt idx="106">
                  <c:v>-0.20120018690616942</c:v>
                </c:pt>
                <c:pt idx="107">
                  <c:v>-0.20193945575304958</c:v>
                </c:pt>
                <c:pt idx="108">
                  <c:v>-0.19442782463159222</c:v>
                </c:pt>
                <c:pt idx="109">
                  <c:v>-0.18907606501406704</c:v>
                </c:pt>
                <c:pt idx="110">
                  <c:v>-0.19092879299957538</c:v>
                </c:pt>
                <c:pt idx="111">
                  <c:v>-0.19849010598727065</c:v>
                </c:pt>
                <c:pt idx="112">
                  <c:v>-0.19114115655688604</c:v>
                </c:pt>
                <c:pt idx="113">
                  <c:v>-0.19208895251726288</c:v>
                </c:pt>
                <c:pt idx="114">
                  <c:v>-0.20266703699620697</c:v>
                </c:pt>
                <c:pt idx="115">
                  <c:v>-0.19954872141007596</c:v>
                </c:pt>
                <c:pt idx="116">
                  <c:v>-0.19699510945230114</c:v>
                </c:pt>
                <c:pt idx="117">
                  <c:v>-0.20314704655616</c:v>
                </c:pt>
                <c:pt idx="118">
                  <c:v>-0.1972300263881539</c:v>
                </c:pt>
                <c:pt idx="119">
                  <c:v>-0.20229490904106934</c:v>
                </c:pt>
                <c:pt idx="120">
                  <c:v>-0.20785505792976372</c:v>
                </c:pt>
                <c:pt idx="121">
                  <c:v>-0.19681301547938321</c:v>
                </c:pt>
                <c:pt idx="122">
                  <c:v>-0.20335399596496406</c:v>
                </c:pt>
                <c:pt idx="123">
                  <c:v>-0.1951753579277434</c:v>
                </c:pt>
                <c:pt idx="124">
                  <c:v>-0.20928576785795894</c:v>
                </c:pt>
                <c:pt idx="125">
                  <c:v>-0.21104443578671764</c:v>
                </c:pt>
                <c:pt idx="126">
                  <c:v>-0.19397910329452131</c:v>
                </c:pt>
                <c:pt idx="127">
                  <c:v>-0.20524491432210965</c:v>
                </c:pt>
                <c:pt idx="128">
                  <c:v>-0.21263022786254535</c:v>
                </c:pt>
                <c:pt idx="129">
                  <c:v>-0.2093692018615872</c:v>
                </c:pt>
                <c:pt idx="130">
                  <c:v>-0.22742156079293355</c:v>
                </c:pt>
                <c:pt idx="131">
                  <c:v>-0.20329733716810935</c:v>
                </c:pt>
                <c:pt idx="132">
                  <c:v>-0.2105134530201693</c:v>
                </c:pt>
                <c:pt idx="133">
                  <c:v>-0.20893750536434302</c:v>
                </c:pt>
                <c:pt idx="134">
                  <c:v>-0.22525462618987188</c:v>
                </c:pt>
                <c:pt idx="135">
                  <c:v>-0.22133733934269439</c:v>
                </c:pt>
                <c:pt idx="136">
                  <c:v>-0.20373918144289521</c:v>
                </c:pt>
                <c:pt idx="137">
                  <c:v>-0.20413064822405549</c:v>
                </c:pt>
                <c:pt idx="138">
                  <c:v>-0.20965779145361219</c:v>
                </c:pt>
                <c:pt idx="139">
                  <c:v>-0.21732222580065416</c:v>
                </c:pt>
                <c:pt idx="140">
                  <c:v>-0.19732632973107797</c:v>
                </c:pt>
                <c:pt idx="141">
                  <c:v>-0.22148308703416905</c:v>
                </c:pt>
                <c:pt idx="142">
                  <c:v>-0.22985683045477973</c:v>
                </c:pt>
                <c:pt idx="143">
                  <c:v>-0.2137550046920409</c:v>
                </c:pt>
                <c:pt idx="144">
                  <c:v>-0.21975301708056083</c:v>
                </c:pt>
                <c:pt idx="145">
                  <c:v>-0.21011852522166122</c:v>
                </c:pt>
                <c:pt idx="146">
                  <c:v>-0.22921289208393963</c:v>
                </c:pt>
                <c:pt idx="147">
                  <c:v>-0.21972324106489813</c:v>
                </c:pt>
                <c:pt idx="148">
                  <c:v>-0.21140063694669642</c:v>
                </c:pt>
                <c:pt idx="149">
                  <c:v>-0.21315804208733063</c:v>
                </c:pt>
                <c:pt idx="150">
                  <c:v>-0.22251984793936008</c:v>
                </c:pt>
                <c:pt idx="151">
                  <c:v>-0.21640139309950235</c:v>
                </c:pt>
                <c:pt idx="152">
                  <c:v>-0.23013794933859283</c:v>
                </c:pt>
                <c:pt idx="153">
                  <c:v>-0.23976378736564227</c:v>
                </c:pt>
                <c:pt idx="154">
                  <c:v>-0.2227805346767236</c:v>
                </c:pt>
                <c:pt idx="155">
                  <c:v>-0.22111826739256771</c:v>
                </c:pt>
                <c:pt idx="156">
                  <c:v>-0.22372516304073528</c:v>
                </c:pt>
                <c:pt idx="157">
                  <c:v>-0.21791577640258436</c:v>
                </c:pt>
                <c:pt idx="158">
                  <c:v>-0.22075563988989891</c:v>
                </c:pt>
                <c:pt idx="159">
                  <c:v>-0.23607286709475722</c:v>
                </c:pt>
                <c:pt idx="160">
                  <c:v>-0.20701410384873592</c:v>
                </c:pt>
                <c:pt idx="161">
                  <c:v>-0.23463214480565883</c:v>
                </c:pt>
                <c:pt idx="162">
                  <c:v>-0.21584197366600208</c:v>
                </c:pt>
                <c:pt idx="163">
                  <c:v>-0.21288719322322025</c:v>
                </c:pt>
                <c:pt idx="164">
                  <c:v>-0.22157876564476128</c:v>
                </c:pt>
                <c:pt idx="165">
                  <c:v>-0.20901213745144315</c:v>
                </c:pt>
                <c:pt idx="166">
                  <c:v>-0.2074083945195781</c:v>
                </c:pt>
                <c:pt idx="167">
                  <c:v>-0.22013573318255533</c:v>
                </c:pt>
                <c:pt idx="168">
                  <c:v>-0.22185510451258486</c:v>
                </c:pt>
                <c:pt idx="169">
                  <c:v>-0.22177607543422478</c:v>
                </c:pt>
                <c:pt idx="170">
                  <c:v>-0.21365071296852486</c:v>
                </c:pt>
                <c:pt idx="171">
                  <c:v>-0.2137599026003178</c:v>
                </c:pt>
                <c:pt idx="172">
                  <c:v>-0.22768395519176579</c:v>
                </c:pt>
                <c:pt idx="173">
                  <c:v>-0.22284941190789986</c:v>
                </c:pt>
                <c:pt idx="174">
                  <c:v>-0.24174118089300811</c:v>
                </c:pt>
                <c:pt idx="175">
                  <c:v>-0.21788448136540092</c:v>
                </c:pt>
                <c:pt idx="176">
                  <c:v>-0.23484815215512561</c:v>
                </c:pt>
                <c:pt idx="177">
                  <c:v>-0.22933512962073394</c:v>
                </c:pt>
                <c:pt idx="178">
                  <c:v>-0.23047304081657211</c:v>
                </c:pt>
                <c:pt idx="179">
                  <c:v>-0.24375063329637184</c:v>
                </c:pt>
                <c:pt idx="180">
                  <c:v>-0.23274475757018359</c:v>
                </c:pt>
                <c:pt idx="181">
                  <c:v>-0.23012752054233937</c:v>
                </c:pt>
                <c:pt idx="182">
                  <c:v>-0.22581108381287687</c:v>
                </c:pt>
                <c:pt idx="183">
                  <c:v>-0.23902674368727392</c:v>
                </c:pt>
                <c:pt idx="184">
                  <c:v>-0.22323849074113086</c:v>
                </c:pt>
                <c:pt idx="185">
                  <c:v>-0.24002442061273802</c:v>
                </c:pt>
                <c:pt idx="186">
                  <c:v>-0.23223433495142182</c:v>
                </c:pt>
                <c:pt idx="187">
                  <c:v>-0.22251904812640502</c:v>
                </c:pt>
                <c:pt idx="188">
                  <c:v>-0.2391485744486469</c:v>
                </c:pt>
                <c:pt idx="189">
                  <c:v>-0.2362278719500723</c:v>
                </c:pt>
                <c:pt idx="190">
                  <c:v>-0.23554909963323847</c:v>
                </c:pt>
                <c:pt idx="191">
                  <c:v>-0.21917646502236937</c:v>
                </c:pt>
                <c:pt idx="192">
                  <c:v>-0.22919178982211383</c:v>
                </c:pt>
                <c:pt idx="193">
                  <c:v>-0.23746999857204187</c:v>
                </c:pt>
                <c:pt idx="194">
                  <c:v>-0.23235259233742916</c:v>
                </c:pt>
                <c:pt idx="195">
                  <c:v>-0.2491249471150577</c:v>
                </c:pt>
                <c:pt idx="196">
                  <c:v>-0.21757570133366327</c:v>
                </c:pt>
                <c:pt idx="197">
                  <c:v>-0.22162184306759594</c:v>
                </c:pt>
                <c:pt idx="198">
                  <c:v>-0.23993690406205645</c:v>
                </c:pt>
                <c:pt idx="199">
                  <c:v>-0.23786453631353602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705-4CB0-8C5F-86E0006F80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95967"/>
        <c:axId val="49385983"/>
      </c:lineChart>
      <c:catAx>
        <c:axId val="49395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Epochs</a:t>
                </a:r>
                <a:endPara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8957969490870862"/>
              <c:y val="0.927402349477924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49385983"/>
        <c:crosses val="autoZero"/>
        <c:auto val="1"/>
        <c:lblAlgn val="ctr"/>
        <c:lblOffset val="0"/>
        <c:tickLblSkip val="15"/>
        <c:tickMarkSkip val="15"/>
        <c:noMultiLvlLbl val="0"/>
      </c:catAx>
      <c:valAx>
        <c:axId val="4938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u="none" strike="noStrike" kern="1200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Root Mean Squared Error Losses</a:t>
                </a:r>
                <a:endParaRPr lang="zh-CN" altLang="en-US" sz="1800" b="1" i="0" u="none" strike="noStrike" kern="12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4939596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192473556609232"/>
          <c:y val="0.10144587513349307"/>
          <c:w val="0.32071711472033299"/>
          <c:h val="0.182208643005926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Changes in </a:t>
            </a:r>
            <a:r>
              <a:rPr lang="en-US" altLang="zh-CN" sz="1800" b="1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ratioMergedPrs</a:t>
            </a:r>
            <a:r>
              <a:rPr lang="en-US" altLang="zh-CN" sz="18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Loss Over Training Epochs with Various Time Delays</a:t>
            </a:r>
            <a:endParaRPr lang="zh-CN" altLang="zh-CN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4527709240704584E-2"/>
          <c:y val="7.8696455167186916E-2"/>
          <c:w val="0.91972794953764292"/>
          <c:h val="0.85151674170417191"/>
        </c:manualLayout>
      </c:layout>
      <c:lineChart>
        <c:grouping val="standar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delay(0)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Sheet1!$N$2:$N$201</c:f>
              <c:numCache>
                <c:formatCode>General</c:formatCode>
                <c:ptCount val="200"/>
                <c:pt idx="0">
                  <c:v>0.72089486496294997</c:v>
                </c:pt>
                <c:pt idx="1">
                  <c:v>0.61146214217493577</c:v>
                </c:pt>
                <c:pt idx="2">
                  <c:v>0.53408083866520684</c:v>
                </c:pt>
                <c:pt idx="3">
                  <c:v>0.49361612209205213</c:v>
                </c:pt>
                <c:pt idx="4">
                  <c:v>0.40422113540956278</c:v>
                </c:pt>
                <c:pt idx="5">
                  <c:v>0.40964045756302525</c:v>
                </c:pt>
                <c:pt idx="6">
                  <c:v>0.34457466103938172</c:v>
                </c:pt>
                <c:pt idx="7">
                  <c:v>0.36793476776998946</c:v>
                </c:pt>
                <c:pt idx="8">
                  <c:v>0.32810234299987029</c:v>
                </c:pt>
                <c:pt idx="9">
                  <c:v>0.30514155623120193</c:v>
                </c:pt>
                <c:pt idx="10">
                  <c:v>0.30656635208828587</c:v>
                </c:pt>
                <c:pt idx="11">
                  <c:v>0.2785994584968875</c:v>
                </c:pt>
                <c:pt idx="12">
                  <c:v>0.28930627311728141</c:v>
                </c:pt>
                <c:pt idx="13">
                  <c:v>0.24457425715993464</c:v>
                </c:pt>
                <c:pt idx="14">
                  <c:v>0.26333387870422498</c:v>
                </c:pt>
                <c:pt idx="15">
                  <c:v>0.24386558934928634</c:v>
                </c:pt>
                <c:pt idx="16">
                  <c:v>0.20233228463955363</c:v>
                </c:pt>
                <c:pt idx="17">
                  <c:v>0.21023066645185723</c:v>
                </c:pt>
                <c:pt idx="18">
                  <c:v>0.19190264352193018</c:v>
                </c:pt>
                <c:pt idx="19">
                  <c:v>0.21639097197984566</c:v>
                </c:pt>
                <c:pt idx="20">
                  <c:v>0.20246179273303322</c:v>
                </c:pt>
                <c:pt idx="21">
                  <c:v>0.19998370233457555</c:v>
                </c:pt>
                <c:pt idx="22">
                  <c:v>0.19994093222997053</c:v>
                </c:pt>
                <c:pt idx="23">
                  <c:v>0.18677469225739129</c:v>
                </c:pt>
                <c:pt idx="24">
                  <c:v>0.17565587877350963</c:v>
                </c:pt>
                <c:pt idx="25">
                  <c:v>0.16117256077213343</c:v>
                </c:pt>
                <c:pt idx="26">
                  <c:v>0.16608068056259734</c:v>
                </c:pt>
                <c:pt idx="27">
                  <c:v>0.18386999332975348</c:v>
                </c:pt>
                <c:pt idx="28">
                  <c:v>0.16356945653235813</c:v>
                </c:pt>
                <c:pt idx="29">
                  <c:v>0.15137533818199139</c:v>
                </c:pt>
                <c:pt idx="30">
                  <c:v>0.16736255784113671</c:v>
                </c:pt>
                <c:pt idx="31">
                  <c:v>0.12452110650362756</c:v>
                </c:pt>
                <c:pt idx="32">
                  <c:v>0.12972153396584751</c:v>
                </c:pt>
                <c:pt idx="33">
                  <c:v>0.14069784184430192</c:v>
                </c:pt>
                <c:pt idx="34">
                  <c:v>0.15762471156976085</c:v>
                </c:pt>
                <c:pt idx="35">
                  <c:v>0.14478114003225934</c:v>
                </c:pt>
                <c:pt idx="36">
                  <c:v>0.10829362340143682</c:v>
                </c:pt>
                <c:pt idx="37">
                  <c:v>0.12809049908927944</c:v>
                </c:pt>
                <c:pt idx="38">
                  <c:v>0.10185136367688762</c:v>
                </c:pt>
                <c:pt idx="39">
                  <c:v>0.14530174858561778</c:v>
                </c:pt>
                <c:pt idx="40">
                  <c:v>0.11274191735618154</c:v>
                </c:pt>
                <c:pt idx="41">
                  <c:v>0.11520495566646</c:v>
                </c:pt>
                <c:pt idx="42">
                  <c:v>0.12630471234817137</c:v>
                </c:pt>
                <c:pt idx="43">
                  <c:v>0.10551577773660108</c:v>
                </c:pt>
                <c:pt idx="44">
                  <c:v>0.11224838029575646</c:v>
                </c:pt>
                <c:pt idx="45">
                  <c:v>0.10419312823678541</c:v>
                </c:pt>
                <c:pt idx="46">
                  <c:v>8.9494292765690167E-2</c:v>
                </c:pt>
                <c:pt idx="47">
                  <c:v>9.1542296334378562E-2</c:v>
                </c:pt>
                <c:pt idx="48">
                  <c:v>9.0655847907080589E-2</c:v>
                </c:pt>
                <c:pt idx="49">
                  <c:v>0.10827199593801481</c:v>
                </c:pt>
                <c:pt idx="50">
                  <c:v>8.655154411037716E-2</c:v>
                </c:pt>
                <c:pt idx="51">
                  <c:v>8.4989960988588686E-2</c:v>
                </c:pt>
                <c:pt idx="52">
                  <c:v>8.3779024746931427E-2</c:v>
                </c:pt>
                <c:pt idx="53">
                  <c:v>7.3300839756692548E-2</c:v>
                </c:pt>
                <c:pt idx="54">
                  <c:v>6.1667925632200603E-2</c:v>
                </c:pt>
                <c:pt idx="55">
                  <c:v>8.5936912075455313E-2</c:v>
                </c:pt>
                <c:pt idx="56">
                  <c:v>9.6054981204257622E-2</c:v>
                </c:pt>
                <c:pt idx="57">
                  <c:v>6.8647718706164956E-2</c:v>
                </c:pt>
                <c:pt idx="58">
                  <c:v>6.3417526439303609E-2</c:v>
                </c:pt>
                <c:pt idx="59">
                  <c:v>7.661298641226634E-2</c:v>
                </c:pt>
                <c:pt idx="60">
                  <c:v>6.3956241287496496E-2</c:v>
                </c:pt>
                <c:pt idx="61">
                  <c:v>5.7135960469672301E-2</c:v>
                </c:pt>
                <c:pt idx="62">
                  <c:v>7.2303254685400359E-2</c:v>
                </c:pt>
                <c:pt idx="63">
                  <c:v>6.7408138515600083E-2</c:v>
                </c:pt>
                <c:pt idx="64">
                  <c:v>7.4568040598692223E-2</c:v>
                </c:pt>
                <c:pt idx="65">
                  <c:v>4.1434254518761648E-2</c:v>
                </c:pt>
                <c:pt idx="66">
                  <c:v>5.7432595521432692E-2</c:v>
                </c:pt>
                <c:pt idx="67">
                  <c:v>5.3552115087810874E-2</c:v>
                </c:pt>
                <c:pt idx="68">
                  <c:v>6.2376718318389097E-2</c:v>
                </c:pt>
                <c:pt idx="69">
                  <c:v>7.0439352378148259E-2</c:v>
                </c:pt>
                <c:pt idx="70">
                  <c:v>5.939776643804616E-2</c:v>
                </c:pt>
                <c:pt idx="71">
                  <c:v>6.1186567141943572E-2</c:v>
                </c:pt>
                <c:pt idx="72">
                  <c:v>4.0535172359699147E-2</c:v>
                </c:pt>
                <c:pt idx="73">
                  <c:v>6.3478467640440406E-2</c:v>
                </c:pt>
                <c:pt idx="74">
                  <c:v>3.7152737216957242E-2</c:v>
                </c:pt>
                <c:pt idx="75">
                  <c:v>6.5959997038733564E-2</c:v>
                </c:pt>
                <c:pt idx="76">
                  <c:v>4.9432947853663811E-2</c:v>
                </c:pt>
                <c:pt idx="77">
                  <c:v>4.826540779555314E-2</c:v>
                </c:pt>
                <c:pt idx="78">
                  <c:v>5.6755634374753262E-2</c:v>
                </c:pt>
                <c:pt idx="79">
                  <c:v>3.2444870984974068E-2</c:v>
                </c:pt>
                <c:pt idx="80">
                  <c:v>3.9274437273724754E-2</c:v>
                </c:pt>
                <c:pt idx="81">
                  <c:v>4.853500804951788E-2</c:v>
                </c:pt>
                <c:pt idx="82">
                  <c:v>2.9850145358840674E-2</c:v>
                </c:pt>
                <c:pt idx="83">
                  <c:v>4.2410835138273983E-2</c:v>
                </c:pt>
                <c:pt idx="84">
                  <c:v>3.0161312265656538E-2</c:v>
                </c:pt>
                <c:pt idx="85">
                  <c:v>4.3503076613748651E-2</c:v>
                </c:pt>
                <c:pt idx="86">
                  <c:v>4.2527169472746242E-2</c:v>
                </c:pt>
                <c:pt idx="87">
                  <c:v>2.0479500239329863E-2</c:v>
                </c:pt>
                <c:pt idx="88">
                  <c:v>3.8424252579252631E-2</c:v>
                </c:pt>
                <c:pt idx="89">
                  <c:v>3.7058692839679955E-2</c:v>
                </c:pt>
                <c:pt idx="90">
                  <c:v>3.8139764985315371E-2</c:v>
                </c:pt>
                <c:pt idx="91">
                  <c:v>2.0065529075632384E-2</c:v>
                </c:pt>
                <c:pt idx="92">
                  <c:v>4.0571153807198293E-2</c:v>
                </c:pt>
                <c:pt idx="93">
                  <c:v>2.3788465670524596E-2</c:v>
                </c:pt>
                <c:pt idx="94">
                  <c:v>3.1069075831255368E-2</c:v>
                </c:pt>
                <c:pt idx="95">
                  <c:v>2.4664450587645922E-2</c:v>
                </c:pt>
                <c:pt idx="96">
                  <c:v>4.6422336593406117E-2</c:v>
                </c:pt>
                <c:pt idx="97">
                  <c:v>4.2579765870339174E-2</c:v>
                </c:pt>
                <c:pt idx="98">
                  <c:v>2.250630988896982E-2</c:v>
                </c:pt>
                <c:pt idx="99">
                  <c:v>2.3952965142748046E-2</c:v>
                </c:pt>
                <c:pt idx="100">
                  <c:v>2.7688223411452089E-2</c:v>
                </c:pt>
                <c:pt idx="101">
                  <c:v>1.6232864049942307E-2</c:v>
                </c:pt>
                <c:pt idx="102">
                  <c:v>2.133336477880305E-2</c:v>
                </c:pt>
                <c:pt idx="103">
                  <c:v>2.2546581225105163E-2</c:v>
                </c:pt>
                <c:pt idx="104">
                  <c:v>2.4189354256108849E-2</c:v>
                </c:pt>
                <c:pt idx="105">
                  <c:v>1.4769636850586356E-2</c:v>
                </c:pt>
                <c:pt idx="106">
                  <c:v>2.1794306137876626E-2</c:v>
                </c:pt>
                <c:pt idx="107">
                  <c:v>2.1507640566823184E-2</c:v>
                </c:pt>
                <c:pt idx="108">
                  <c:v>2.4244011580858402E-2</c:v>
                </c:pt>
                <c:pt idx="109">
                  <c:v>2.7950811704561557E-2</c:v>
                </c:pt>
                <c:pt idx="110">
                  <c:v>1.9957608218446568E-2</c:v>
                </c:pt>
                <c:pt idx="111">
                  <c:v>2.2995877032491761E-2</c:v>
                </c:pt>
                <c:pt idx="112">
                  <c:v>2.0184476724450867E-2</c:v>
                </c:pt>
                <c:pt idx="113">
                  <c:v>1.63298604628812E-2</c:v>
                </c:pt>
                <c:pt idx="114">
                  <c:v>1.4031353526753569E-2</c:v>
                </c:pt>
                <c:pt idx="115">
                  <c:v>1.8991328525444277E-2</c:v>
                </c:pt>
                <c:pt idx="116">
                  <c:v>5.7844678375338467E-3</c:v>
                </c:pt>
                <c:pt idx="117">
                  <c:v>6.4091833728051701E-3</c:v>
                </c:pt>
                <c:pt idx="118">
                  <c:v>2.2308002543436286E-2</c:v>
                </c:pt>
                <c:pt idx="119">
                  <c:v>2.7656643841412628E-3</c:v>
                </c:pt>
                <c:pt idx="120">
                  <c:v>2.1975346045222692E-3</c:v>
                </c:pt>
                <c:pt idx="121">
                  <c:v>2.0365676812674729E-2</c:v>
                </c:pt>
                <c:pt idx="122">
                  <c:v>1.9170141566969209E-2</c:v>
                </c:pt>
                <c:pt idx="123">
                  <c:v>1.8659843120695577E-2</c:v>
                </c:pt>
                <c:pt idx="124">
                  <c:v>1.0868070684030801E-2</c:v>
                </c:pt>
                <c:pt idx="125">
                  <c:v>4.2140239598634924E-3</c:v>
                </c:pt>
                <c:pt idx="126">
                  <c:v>1.1806128939987262E-2</c:v>
                </c:pt>
                <c:pt idx="127">
                  <c:v>1.1149986555951133E-2</c:v>
                </c:pt>
                <c:pt idx="128">
                  <c:v>1.2061746751643041E-2</c:v>
                </c:pt>
                <c:pt idx="129">
                  <c:v>2.3619580966164157E-2</c:v>
                </c:pt>
                <c:pt idx="130">
                  <c:v>8.0761752915521311E-3</c:v>
                </c:pt>
                <c:pt idx="131">
                  <c:v>9.0662671271762984E-3</c:v>
                </c:pt>
                <c:pt idx="132">
                  <c:v>3.1369864779686096E-3</c:v>
                </c:pt>
                <c:pt idx="133">
                  <c:v>7.0211528337060305E-3</c:v>
                </c:pt>
                <c:pt idx="134">
                  <c:v>5.7382960648360909E-3</c:v>
                </c:pt>
                <c:pt idx="135">
                  <c:v>1.2930218978912536E-3</c:v>
                </c:pt>
                <c:pt idx="136">
                  <c:v>1.3521611146640672E-3</c:v>
                </c:pt>
                <c:pt idx="137">
                  <c:v>1.0796208993703952E-2</c:v>
                </c:pt>
                <c:pt idx="138">
                  <c:v>1.6050895887715388E-3</c:v>
                </c:pt>
                <c:pt idx="139">
                  <c:v>5.4614927309917195E-3</c:v>
                </c:pt>
                <c:pt idx="140">
                  <c:v>4.411231419665017E-3</c:v>
                </c:pt>
                <c:pt idx="141">
                  <c:v>8.1254614260924639E-4</c:v>
                </c:pt>
                <c:pt idx="142">
                  <c:v>9.7032883762681946E-3</c:v>
                </c:pt>
                <c:pt idx="143">
                  <c:v>-1.2739964902309948E-2</c:v>
                </c:pt>
                <c:pt idx="144">
                  <c:v>3.3664202129047561E-3</c:v>
                </c:pt>
                <c:pt idx="145">
                  <c:v>1.7539967977419295E-2</c:v>
                </c:pt>
                <c:pt idx="146">
                  <c:v>4.8862100866746269E-3</c:v>
                </c:pt>
                <c:pt idx="147">
                  <c:v>3.4364956798486369E-3</c:v>
                </c:pt>
                <c:pt idx="148">
                  <c:v>1.5129569905169664E-2</c:v>
                </c:pt>
                <c:pt idx="149">
                  <c:v>1.1592049686359053E-3</c:v>
                </c:pt>
                <c:pt idx="150">
                  <c:v>3.2369630410461619E-3</c:v>
                </c:pt>
                <c:pt idx="151">
                  <c:v>2.062753277602236E-3</c:v>
                </c:pt>
                <c:pt idx="152">
                  <c:v>3.0792961401600121E-3</c:v>
                </c:pt>
                <c:pt idx="153">
                  <c:v>-2.9223203792656485E-4</c:v>
                </c:pt>
                <c:pt idx="154">
                  <c:v>7.4701857218508238E-3</c:v>
                </c:pt>
                <c:pt idx="155">
                  <c:v>7.5937155176868179E-3</c:v>
                </c:pt>
                <c:pt idx="156">
                  <c:v>2.8015012535872485E-3</c:v>
                </c:pt>
                <c:pt idx="157">
                  <c:v>8.8995431250852783E-3</c:v>
                </c:pt>
                <c:pt idx="158">
                  <c:v>2.1048331678986693E-3</c:v>
                </c:pt>
                <c:pt idx="159">
                  <c:v>-3.6531145351603269E-3</c:v>
                </c:pt>
                <c:pt idx="160">
                  <c:v>6.5879751602662476E-3</c:v>
                </c:pt>
                <c:pt idx="161">
                  <c:v>5.6783666027903305E-3</c:v>
                </c:pt>
                <c:pt idx="162">
                  <c:v>-2.6482121973769417E-3</c:v>
                </c:pt>
                <c:pt idx="163">
                  <c:v>-1.3060129531733649E-2</c:v>
                </c:pt>
                <c:pt idx="164">
                  <c:v>1.1955859668405601E-2</c:v>
                </c:pt>
                <c:pt idx="165">
                  <c:v>4.7224104327972458E-3</c:v>
                </c:pt>
                <c:pt idx="166">
                  <c:v>4.4656346550401389E-3</c:v>
                </c:pt>
                <c:pt idx="167">
                  <c:v>-7.4612695060953934E-3</c:v>
                </c:pt>
                <c:pt idx="168">
                  <c:v>8.8567506282845772E-3</c:v>
                </c:pt>
                <c:pt idx="169">
                  <c:v>2.7902374138425224E-3</c:v>
                </c:pt>
                <c:pt idx="170">
                  <c:v>-7.3526977340286409E-3</c:v>
                </c:pt>
                <c:pt idx="171">
                  <c:v>4.4289629951938941E-3</c:v>
                </c:pt>
                <c:pt idx="172">
                  <c:v>-1.0639949019562011E-2</c:v>
                </c:pt>
                <c:pt idx="173">
                  <c:v>-1.0402096795325043E-2</c:v>
                </c:pt>
                <c:pt idx="174">
                  <c:v>-3.063762263403881E-3</c:v>
                </c:pt>
                <c:pt idx="175">
                  <c:v>-1.3762882185921496E-2</c:v>
                </c:pt>
                <c:pt idx="176">
                  <c:v>1.659741953203896E-3</c:v>
                </c:pt>
                <c:pt idx="177">
                  <c:v>-4.4446065392241951E-4</c:v>
                </c:pt>
                <c:pt idx="178">
                  <c:v>4.5225010980291134E-3</c:v>
                </c:pt>
                <c:pt idx="179">
                  <c:v>-4.1213167420418237E-3</c:v>
                </c:pt>
                <c:pt idx="180">
                  <c:v>-8.6337391859529541E-3</c:v>
                </c:pt>
                <c:pt idx="181">
                  <c:v>-1.7507612221771823E-4</c:v>
                </c:pt>
                <c:pt idx="182">
                  <c:v>-3.8823693441995765E-3</c:v>
                </c:pt>
                <c:pt idx="183">
                  <c:v>-1.0357867782880552E-2</c:v>
                </c:pt>
                <c:pt idx="184">
                  <c:v>-1.4474257010937307E-2</c:v>
                </c:pt>
                <c:pt idx="185">
                  <c:v>-6.7809462249436457E-3</c:v>
                </c:pt>
                <c:pt idx="186">
                  <c:v>-5.529389337703027E-3</c:v>
                </c:pt>
                <c:pt idx="187">
                  <c:v>-8.6568361919715214E-3</c:v>
                </c:pt>
                <c:pt idx="188">
                  <c:v>2.190716695434363E-3</c:v>
                </c:pt>
                <c:pt idx="189">
                  <c:v>-3.8101569193574915E-3</c:v>
                </c:pt>
                <c:pt idx="190">
                  <c:v>-3.2440236687712046E-3</c:v>
                </c:pt>
                <c:pt idx="191">
                  <c:v>3.2086637102389372E-3</c:v>
                </c:pt>
                <c:pt idx="192">
                  <c:v>-2.488733501209755E-3</c:v>
                </c:pt>
                <c:pt idx="193">
                  <c:v>7.6614286596579455E-4</c:v>
                </c:pt>
                <c:pt idx="194">
                  <c:v>-4.8362843041710093E-3</c:v>
                </c:pt>
                <c:pt idx="195">
                  <c:v>-9.430935498276961E-3</c:v>
                </c:pt>
                <c:pt idx="196">
                  <c:v>-8.3771650491562266E-3</c:v>
                </c:pt>
                <c:pt idx="197">
                  <c:v>7.3744664871250917E-4</c:v>
                </c:pt>
                <c:pt idx="198">
                  <c:v>-1.2437695119417343E-2</c:v>
                </c:pt>
                <c:pt idx="199">
                  <c:v>-1.0136731029997745E-2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6FE-47EC-A642-A727444C355B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delay(1)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Sheet1!$O$2:$O$201</c:f>
              <c:numCache>
                <c:formatCode>General</c:formatCode>
                <c:ptCount val="200"/>
                <c:pt idx="0">
                  <c:v>1.0510304194991023</c:v>
                </c:pt>
                <c:pt idx="1">
                  <c:v>0.77381240976644128</c:v>
                </c:pt>
                <c:pt idx="2">
                  <c:v>0.72067370851122692</c:v>
                </c:pt>
                <c:pt idx="3">
                  <c:v>0.58153449024055659</c:v>
                </c:pt>
                <c:pt idx="4">
                  <c:v>0.48268536257024414</c:v>
                </c:pt>
                <c:pt idx="5">
                  <c:v>0.49594717277344885</c:v>
                </c:pt>
                <c:pt idx="6">
                  <c:v>0.43536713448817382</c:v>
                </c:pt>
                <c:pt idx="7">
                  <c:v>0.38890754283432777</c:v>
                </c:pt>
                <c:pt idx="8">
                  <c:v>0.35765748065835401</c:v>
                </c:pt>
                <c:pt idx="9">
                  <c:v>0.35092979688600051</c:v>
                </c:pt>
                <c:pt idx="10">
                  <c:v>0.3291283468902147</c:v>
                </c:pt>
                <c:pt idx="11">
                  <c:v>0.27086216086494114</c:v>
                </c:pt>
                <c:pt idx="12">
                  <c:v>0.29951736642078325</c:v>
                </c:pt>
                <c:pt idx="13">
                  <c:v>0.2445397153854208</c:v>
                </c:pt>
                <c:pt idx="14">
                  <c:v>0.16877000435374639</c:v>
                </c:pt>
                <c:pt idx="15">
                  <c:v>0.22042949642127357</c:v>
                </c:pt>
                <c:pt idx="16">
                  <c:v>0.16126479823800649</c:v>
                </c:pt>
                <c:pt idx="17">
                  <c:v>0.18876006071645587</c:v>
                </c:pt>
                <c:pt idx="18">
                  <c:v>0.1543099288059803</c:v>
                </c:pt>
                <c:pt idx="19">
                  <c:v>0.11402371266006438</c:v>
                </c:pt>
                <c:pt idx="20">
                  <c:v>0.15800689976255752</c:v>
                </c:pt>
                <c:pt idx="21">
                  <c:v>0.11844469612200535</c:v>
                </c:pt>
                <c:pt idx="22">
                  <c:v>0.1191569972766485</c:v>
                </c:pt>
                <c:pt idx="23">
                  <c:v>0.12263777747278952</c:v>
                </c:pt>
                <c:pt idx="24">
                  <c:v>8.6549653712600538E-2</c:v>
                </c:pt>
                <c:pt idx="25">
                  <c:v>7.8879391298687582E-2</c:v>
                </c:pt>
                <c:pt idx="26">
                  <c:v>8.7600496179630852E-2</c:v>
                </c:pt>
                <c:pt idx="27">
                  <c:v>7.3738014906199342E-2</c:v>
                </c:pt>
                <c:pt idx="28">
                  <c:v>7.5225511553757382E-2</c:v>
                </c:pt>
                <c:pt idx="29">
                  <c:v>6.6670965755647807E-2</c:v>
                </c:pt>
                <c:pt idx="30">
                  <c:v>6.1343033400005666E-2</c:v>
                </c:pt>
                <c:pt idx="31">
                  <c:v>5.3445060966743063E-2</c:v>
                </c:pt>
                <c:pt idx="32">
                  <c:v>4.7442758931669222E-2</c:v>
                </c:pt>
                <c:pt idx="33">
                  <c:v>6.9339833210300128E-2</c:v>
                </c:pt>
                <c:pt idx="34">
                  <c:v>4.761471358221387E-2</c:v>
                </c:pt>
                <c:pt idx="35">
                  <c:v>4.7773752477126154E-2</c:v>
                </c:pt>
                <c:pt idx="36">
                  <c:v>6.0635427435763549E-2</c:v>
                </c:pt>
                <c:pt idx="37">
                  <c:v>6.073200976183759E-2</c:v>
                </c:pt>
                <c:pt idx="38">
                  <c:v>4.7994459218002009E-2</c:v>
                </c:pt>
                <c:pt idx="39">
                  <c:v>5.0999917349744885E-2</c:v>
                </c:pt>
                <c:pt idx="40">
                  <c:v>4.6851679732914452E-2</c:v>
                </c:pt>
                <c:pt idx="41">
                  <c:v>2.9475333011379796E-2</c:v>
                </c:pt>
                <c:pt idx="42">
                  <c:v>3.2439578433222337E-2</c:v>
                </c:pt>
                <c:pt idx="43">
                  <c:v>3.6214515524507579E-2</c:v>
                </c:pt>
                <c:pt idx="44">
                  <c:v>3.6430301462580604E-2</c:v>
                </c:pt>
                <c:pt idx="45">
                  <c:v>6.2028776383125711E-3</c:v>
                </c:pt>
                <c:pt idx="46">
                  <c:v>2.2484066529516532E-2</c:v>
                </c:pt>
                <c:pt idx="47">
                  <c:v>3.6224665753183428E-2</c:v>
                </c:pt>
                <c:pt idx="48">
                  <c:v>2.4318982377846868E-2</c:v>
                </c:pt>
                <c:pt idx="49">
                  <c:v>3.9856100530105215E-2</c:v>
                </c:pt>
                <c:pt idx="50">
                  <c:v>1.8439321630185097E-2</c:v>
                </c:pt>
                <c:pt idx="51">
                  <c:v>8.0934590979485129E-3</c:v>
                </c:pt>
                <c:pt idx="52">
                  <c:v>1.4862353300259876E-2</c:v>
                </c:pt>
                <c:pt idx="53">
                  <c:v>1.5145864973494844E-2</c:v>
                </c:pt>
                <c:pt idx="54">
                  <c:v>1.1953959116390533E-2</c:v>
                </c:pt>
                <c:pt idx="55">
                  <c:v>1.4864451267910759E-2</c:v>
                </c:pt>
                <c:pt idx="56">
                  <c:v>2.0939816427666728E-3</c:v>
                </c:pt>
                <c:pt idx="57">
                  <c:v>6.3370842044462843E-3</c:v>
                </c:pt>
                <c:pt idx="58">
                  <c:v>-1.7117352053304855E-3</c:v>
                </c:pt>
                <c:pt idx="59">
                  <c:v>-7.1365119864271308E-3</c:v>
                </c:pt>
                <c:pt idx="60">
                  <c:v>6.7068319378777962E-3</c:v>
                </c:pt>
                <c:pt idx="61">
                  <c:v>-1.0099211988916817E-2</c:v>
                </c:pt>
                <c:pt idx="62">
                  <c:v>1.6128913053628428E-3</c:v>
                </c:pt>
                <c:pt idx="63">
                  <c:v>1.9590291019967478E-2</c:v>
                </c:pt>
                <c:pt idx="64">
                  <c:v>9.9237918490516254E-3</c:v>
                </c:pt>
                <c:pt idx="65">
                  <c:v>6.8717568748489222E-3</c:v>
                </c:pt>
                <c:pt idx="66">
                  <c:v>-1.2112187496669551E-2</c:v>
                </c:pt>
                <c:pt idx="67">
                  <c:v>-5.4105773335296455E-3</c:v>
                </c:pt>
                <c:pt idx="68">
                  <c:v>-5.095201682892141E-3</c:v>
                </c:pt>
                <c:pt idx="69">
                  <c:v>-2.4940232385640092E-2</c:v>
                </c:pt>
                <c:pt idx="70">
                  <c:v>-1.9766132537422126E-2</c:v>
                </c:pt>
                <c:pt idx="71">
                  <c:v>-1.6308991492778917E-2</c:v>
                </c:pt>
                <c:pt idx="72">
                  <c:v>-4.5274474180417544E-3</c:v>
                </c:pt>
                <c:pt idx="73">
                  <c:v>-4.9087590313042599E-3</c:v>
                </c:pt>
                <c:pt idx="74">
                  <c:v>-3.4699700782785101E-3</c:v>
                </c:pt>
                <c:pt idx="75">
                  <c:v>-1.4248844484959285E-2</c:v>
                </c:pt>
                <c:pt idx="76">
                  <c:v>-8.7014167577840733E-3</c:v>
                </c:pt>
                <c:pt idx="77">
                  <c:v>2.6381552850553739E-3</c:v>
                </c:pt>
                <c:pt idx="78">
                  <c:v>-7.3459758956241419E-3</c:v>
                </c:pt>
                <c:pt idx="79">
                  <c:v>-3.0025609867365691E-2</c:v>
                </c:pt>
                <c:pt idx="80">
                  <c:v>-6.7707506947282791E-3</c:v>
                </c:pt>
                <c:pt idx="81">
                  <c:v>-2.3591869220122071E-2</c:v>
                </c:pt>
                <c:pt idx="82">
                  <c:v>-2.4765523562041467E-2</c:v>
                </c:pt>
                <c:pt idx="83">
                  <c:v>-2.9353982362803229E-2</c:v>
                </c:pt>
                <c:pt idx="84">
                  <c:v>-3.3107504950796764E-2</c:v>
                </c:pt>
                <c:pt idx="85">
                  <c:v>-5.553329334968355E-2</c:v>
                </c:pt>
                <c:pt idx="86">
                  <c:v>-4.8627473388408407E-2</c:v>
                </c:pt>
                <c:pt idx="87">
                  <c:v>-6.9036188076936095E-2</c:v>
                </c:pt>
                <c:pt idx="88">
                  <c:v>-6.8782752546665146E-2</c:v>
                </c:pt>
                <c:pt idx="89">
                  <c:v>-8.0094088745407438E-2</c:v>
                </c:pt>
                <c:pt idx="90">
                  <c:v>-8.9631152376462214E-2</c:v>
                </c:pt>
                <c:pt idx="91">
                  <c:v>-9.3595270087587792E-2</c:v>
                </c:pt>
                <c:pt idx="92">
                  <c:v>-0.13173362165190225</c:v>
                </c:pt>
                <c:pt idx="93">
                  <c:v>-0.13141491389375268</c:v>
                </c:pt>
                <c:pt idx="94">
                  <c:v>-0.14052825319249906</c:v>
                </c:pt>
                <c:pt idx="95">
                  <c:v>-0.1567188051045833</c:v>
                </c:pt>
                <c:pt idx="96">
                  <c:v>-0.17331692233634891</c:v>
                </c:pt>
                <c:pt idx="97">
                  <c:v>-0.15909332747462263</c:v>
                </c:pt>
                <c:pt idx="98">
                  <c:v>-0.19374874525062438</c:v>
                </c:pt>
                <c:pt idx="99">
                  <c:v>-0.20023266125624833</c:v>
                </c:pt>
                <c:pt idx="100">
                  <c:v>-0.17896193536984908</c:v>
                </c:pt>
                <c:pt idx="101">
                  <c:v>-0.19313404786661056</c:v>
                </c:pt>
                <c:pt idx="102">
                  <c:v>-0.17650832549071466</c:v>
                </c:pt>
                <c:pt idx="103">
                  <c:v>-0.17076049905725746</c:v>
                </c:pt>
                <c:pt idx="104">
                  <c:v>-0.19121282811366308</c:v>
                </c:pt>
                <c:pt idx="105">
                  <c:v>-0.20418489672338136</c:v>
                </c:pt>
                <c:pt idx="106">
                  <c:v>-0.21133500919428033</c:v>
                </c:pt>
                <c:pt idx="107">
                  <c:v>-0.22214127001198775</c:v>
                </c:pt>
                <c:pt idx="108">
                  <c:v>-0.18698501277349253</c:v>
                </c:pt>
                <c:pt idx="109">
                  <c:v>-0.20076691613112133</c:v>
                </c:pt>
                <c:pt idx="110">
                  <c:v>-0.18199104635476004</c:v>
                </c:pt>
                <c:pt idx="111">
                  <c:v>-0.20309478788803403</c:v>
                </c:pt>
                <c:pt idx="112">
                  <c:v>-0.19228771033669442</c:v>
                </c:pt>
                <c:pt idx="113">
                  <c:v>-0.2089313780116161</c:v>
                </c:pt>
                <c:pt idx="114">
                  <c:v>-0.20859010166183831</c:v>
                </c:pt>
                <c:pt idx="115">
                  <c:v>-0.20754854286993243</c:v>
                </c:pt>
                <c:pt idx="116">
                  <c:v>-0.21077049316139865</c:v>
                </c:pt>
                <c:pt idx="117">
                  <c:v>-0.23150341465885199</c:v>
                </c:pt>
                <c:pt idx="118">
                  <c:v>-0.20638686617159305</c:v>
                </c:pt>
                <c:pt idx="119">
                  <c:v>-0.24049017343671042</c:v>
                </c:pt>
                <c:pt idx="120">
                  <c:v>-0.23623005112091328</c:v>
                </c:pt>
                <c:pt idx="121">
                  <c:v>-0.24564111808115266</c:v>
                </c:pt>
                <c:pt idx="122">
                  <c:v>-0.24258882419260622</c:v>
                </c:pt>
                <c:pt idx="123">
                  <c:v>-0.22911443283852245</c:v>
                </c:pt>
                <c:pt idx="124">
                  <c:v>-0.24386271755711195</c:v>
                </c:pt>
                <c:pt idx="125">
                  <c:v>-0.24214979648916451</c:v>
                </c:pt>
                <c:pt idx="126">
                  <c:v>-0.25712213886727214</c:v>
                </c:pt>
                <c:pt idx="127">
                  <c:v>-0.22941237691380978</c:v>
                </c:pt>
                <c:pt idx="128">
                  <c:v>-0.24826760634329945</c:v>
                </c:pt>
                <c:pt idx="129">
                  <c:v>-0.25210444691784045</c:v>
                </c:pt>
                <c:pt idx="130">
                  <c:v>-0.25941590219097865</c:v>
                </c:pt>
                <c:pt idx="131">
                  <c:v>-0.25649238527655299</c:v>
                </c:pt>
                <c:pt idx="132">
                  <c:v>-0.24077267427026128</c:v>
                </c:pt>
                <c:pt idx="133">
                  <c:v>-0.25587001374936524</c:v>
                </c:pt>
                <c:pt idx="134">
                  <c:v>-0.26073904423968802</c:v>
                </c:pt>
                <c:pt idx="135">
                  <c:v>-0.2591680601836811</c:v>
                </c:pt>
                <c:pt idx="136">
                  <c:v>-0.27902271381040089</c:v>
                </c:pt>
                <c:pt idx="137">
                  <c:v>-0.27883172723708394</c:v>
                </c:pt>
                <c:pt idx="138">
                  <c:v>-0.27804393828041185</c:v>
                </c:pt>
                <c:pt idx="139">
                  <c:v>-0.25072331284610072</c:v>
                </c:pt>
                <c:pt idx="140">
                  <c:v>-0.27811965882287026</c:v>
                </c:pt>
                <c:pt idx="141">
                  <c:v>-0.28259696154534714</c:v>
                </c:pt>
                <c:pt idx="142">
                  <c:v>-0.29204777082864869</c:v>
                </c:pt>
                <c:pt idx="143">
                  <c:v>-0.26104967263325191</c:v>
                </c:pt>
                <c:pt idx="144">
                  <c:v>-0.2924340720791429</c:v>
                </c:pt>
                <c:pt idx="145">
                  <c:v>-0.27930530724378055</c:v>
                </c:pt>
                <c:pt idx="146">
                  <c:v>-0.29549853738697435</c:v>
                </c:pt>
                <c:pt idx="147">
                  <c:v>-0.29450166188594118</c:v>
                </c:pt>
                <c:pt idx="148">
                  <c:v>-0.30719072755848259</c:v>
                </c:pt>
                <c:pt idx="149">
                  <c:v>-0.29439712782645727</c:v>
                </c:pt>
                <c:pt idx="150">
                  <c:v>-0.30673221655719091</c:v>
                </c:pt>
                <c:pt idx="151">
                  <c:v>-0.30206568970568798</c:v>
                </c:pt>
                <c:pt idx="152">
                  <c:v>-0.3225491650523078</c:v>
                </c:pt>
                <c:pt idx="153">
                  <c:v>-0.30362482223761966</c:v>
                </c:pt>
                <c:pt idx="154">
                  <c:v>-0.31919339029779614</c:v>
                </c:pt>
                <c:pt idx="155">
                  <c:v>-0.32528402287130415</c:v>
                </c:pt>
                <c:pt idx="156">
                  <c:v>-0.30747883698177852</c:v>
                </c:pt>
                <c:pt idx="157">
                  <c:v>-0.31067783998636023</c:v>
                </c:pt>
                <c:pt idx="158">
                  <c:v>-0.31268316305469757</c:v>
                </c:pt>
                <c:pt idx="159">
                  <c:v>-0.31673188913578854</c:v>
                </c:pt>
                <c:pt idx="160">
                  <c:v>-0.3241006022200395</c:v>
                </c:pt>
                <c:pt idx="161">
                  <c:v>-0.32290678037625281</c:v>
                </c:pt>
                <c:pt idx="162">
                  <c:v>-0.32554497056330223</c:v>
                </c:pt>
                <c:pt idx="163">
                  <c:v>-0.352502656155736</c:v>
                </c:pt>
                <c:pt idx="164">
                  <c:v>-0.32717453178746775</c:v>
                </c:pt>
                <c:pt idx="165">
                  <c:v>-0.32456532147303646</c:v>
                </c:pt>
                <c:pt idx="166">
                  <c:v>-0.34245623055467722</c:v>
                </c:pt>
                <c:pt idx="167">
                  <c:v>-0.34289279882607004</c:v>
                </c:pt>
                <c:pt idx="168">
                  <c:v>-0.3479121643661201</c:v>
                </c:pt>
                <c:pt idx="169">
                  <c:v>-0.32223454369380544</c:v>
                </c:pt>
                <c:pt idx="170">
                  <c:v>-0.34585682606292201</c:v>
                </c:pt>
                <c:pt idx="171">
                  <c:v>-0.34315330594025439</c:v>
                </c:pt>
                <c:pt idx="172">
                  <c:v>-0.32853407237251969</c:v>
                </c:pt>
                <c:pt idx="173">
                  <c:v>-0.34979972835860546</c:v>
                </c:pt>
                <c:pt idx="174">
                  <c:v>-0.34448371755449875</c:v>
                </c:pt>
                <c:pt idx="175">
                  <c:v>-0.31513003882292762</c:v>
                </c:pt>
                <c:pt idx="176">
                  <c:v>-0.34021896826418269</c:v>
                </c:pt>
                <c:pt idx="177">
                  <c:v>-0.36836242185648149</c:v>
                </c:pt>
                <c:pt idx="178">
                  <c:v>-0.3266308333201931</c:v>
                </c:pt>
                <c:pt idx="179">
                  <c:v>-0.34193528516481164</c:v>
                </c:pt>
                <c:pt idx="180">
                  <c:v>-0.35838816414278774</c:v>
                </c:pt>
                <c:pt idx="181">
                  <c:v>-0.3706030324591828</c:v>
                </c:pt>
                <c:pt idx="182">
                  <c:v>-0.34776655998883232</c:v>
                </c:pt>
                <c:pt idx="183">
                  <c:v>-0.34857782408248739</c:v>
                </c:pt>
                <c:pt idx="184">
                  <c:v>-0.34250643085236643</c:v>
                </c:pt>
                <c:pt idx="185">
                  <c:v>-0.36337325896745193</c:v>
                </c:pt>
                <c:pt idx="186">
                  <c:v>-0.36769502735450971</c:v>
                </c:pt>
                <c:pt idx="187">
                  <c:v>-0.33553842857369293</c:v>
                </c:pt>
                <c:pt idx="188">
                  <c:v>-0.36115296200353753</c:v>
                </c:pt>
                <c:pt idx="189">
                  <c:v>-0.37416465942684879</c:v>
                </c:pt>
                <c:pt idx="190">
                  <c:v>-0.34602720989085384</c:v>
                </c:pt>
                <c:pt idx="191">
                  <c:v>-0.36068702881596776</c:v>
                </c:pt>
                <c:pt idx="192">
                  <c:v>-0.352470499664291</c:v>
                </c:pt>
                <c:pt idx="193">
                  <c:v>-0.35260361749211416</c:v>
                </c:pt>
                <c:pt idx="194">
                  <c:v>-0.35419924002717329</c:v>
                </c:pt>
                <c:pt idx="195">
                  <c:v>-0.36189605629065708</c:v>
                </c:pt>
                <c:pt idx="196">
                  <c:v>-0.36761077063302366</c:v>
                </c:pt>
                <c:pt idx="197">
                  <c:v>-0.3447057767383877</c:v>
                </c:pt>
                <c:pt idx="198">
                  <c:v>-0.37642829717821641</c:v>
                </c:pt>
                <c:pt idx="199">
                  <c:v>-0.34257414895404864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FE-47EC-A642-A727444C355B}"/>
            </c:ext>
          </c:extLst>
        </c:ser>
        <c:ser>
          <c:idx val="2"/>
          <c:order val="2"/>
          <c:tx>
            <c:strRef>
              <c:f>Sheet1!$P$1</c:f>
              <c:strCache>
                <c:ptCount val="1"/>
                <c:pt idx="0">
                  <c:v>delay(2)</c:v>
                </c:pt>
              </c:strCache>
            </c:strRef>
          </c:tx>
          <c:spPr>
            <a:ln w="158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Sheet1!$P$2:$P$201</c:f>
              <c:numCache>
                <c:formatCode>General</c:formatCode>
                <c:ptCount val="200"/>
                <c:pt idx="0">
                  <c:v>1.484464809482483</c:v>
                </c:pt>
                <c:pt idx="1">
                  <c:v>0.38412233340715074</c:v>
                </c:pt>
                <c:pt idx="2">
                  <c:v>0.3019353274616749</c:v>
                </c:pt>
                <c:pt idx="3">
                  <c:v>0.25253862170846353</c:v>
                </c:pt>
                <c:pt idx="4">
                  <c:v>0.23725889479261877</c:v>
                </c:pt>
                <c:pt idx="5">
                  <c:v>0.22127057492072638</c:v>
                </c:pt>
                <c:pt idx="6">
                  <c:v>0.17572198540907855</c:v>
                </c:pt>
                <c:pt idx="7">
                  <c:v>0.18966643212518008</c:v>
                </c:pt>
                <c:pt idx="8">
                  <c:v>0.17104650222935872</c:v>
                </c:pt>
                <c:pt idx="9">
                  <c:v>0.14752215887193504</c:v>
                </c:pt>
                <c:pt idx="10">
                  <c:v>0.15008805167517447</c:v>
                </c:pt>
                <c:pt idx="11">
                  <c:v>0.13078669383225314</c:v>
                </c:pt>
                <c:pt idx="12">
                  <c:v>0.1219852407581091</c:v>
                </c:pt>
                <c:pt idx="13">
                  <c:v>5.9884531418521639E-2</c:v>
                </c:pt>
                <c:pt idx="14">
                  <c:v>7.7691602193725881E-2</c:v>
                </c:pt>
                <c:pt idx="15">
                  <c:v>6.2800977689550425E-2</c:v>
                </c:pt>
                <c:pt idx="16">
                  <c:v>6.6846826545813726E-2</c:v>
                </c:pt>
                <c:pt idx="17">
                  <c:v>3.8305464132107149E-2</c:v>
                </c:pt>
                <c:pt idx="18">
                  <c:v>5.1242722908599776E-3</c:v>
                </c:pt>
                <c:pt idx="19">
                  <c:v>-9.9656012772331871E-3</c:v>
                </c:pt>
                <c:pt idx="20">
                  <c:v>-2.2269913786590771E-2</c:v>
                </c:pt>
                <c:pt idx="21">
                  <c:v>-4.2310455151266593E-2</c:v>
                </c:pt>
                <c:pt idx="22">
                  <c:v>-4.1706330200900192E-2</c:v>
                </c:pt>
                <c:pt idx="23">
                  <c:v>-5.511584189851524E-2</c:v>
                </c:pt>
                <c:pt idx="24">
                  <c:v>-6.7914318961253314E-2</c:v>
                </c:pt>
                <c:pt idx="25">
                  <c:v>-6.6678059536930886E-2</c:v>
                </c:pt>
                <c:pt idx="26">
                  <c:v>-7.3259233919771197E-2</c:v>
                </c:pt>
                <c:pt idx="27">
                  <c:v>-9.0851011601228937E-2</c:v>
                </c:pt>
                <c:pt idx="28">
                  <c:v>-0.10391136657331396</c:v>
                </c:pt>
                <c:pt idx="29">
                  <c:v>-0.13120790225763121</c:v>
                </c:pt>
                <c:pt idx="30">
                  <c:v>-0.10408000890531664</c:v>
                </c:pt>
                <c:pt idx="31">
                  <c:v>-0.14902679040330932</c:v>
                </c:pt>
                <c:pt idx="32">
                  <c:v>-0.15144548946091463</c:v>
                </c:pt>
                <c:pt idx="33">
                  <c:v>-0.16823602117975708</c:v>
                </c:pt>
                <c:pt idx="34">
                  <c:v>-0.21574139122764993</c:v>
                </c:pt>
                <c:pt idx="35">
                  <c:v>-0.16066512094525393</c:v>
                </c:pt>
                <c:pt idx="36">
                  <c:v>-0.14677790739770374</c:v>
                </c:pt>
                <c:pt idx="37">
                  <c:v>-0.17340386912794606</c:v>
                </c:pt>
                <c:pt idx="38">
                  <c:v>-0.19406261001633932</c:v>
                </c:pt>
                <c:pt idx="39">
                  <c:v>-0.17621385103823439</c:v>
                </c:pt>
                <c:pt idx="40">
                  <c:v>-0.24686873840512383</c:v>
                </c:pt>
                <c:pt idx="41">
                  <c:v>-0.1968140696409886</c:v>
                </c:pt>
                <c:pt idx="42">
                  <c:v>-0.22822344907939057</c:v>
                </c:pt>
                <c:pt idx="43">
                  <c:v>-0.24261053570931951</c:v>
                </c:pt>
                <c:pt idx="44">
                  <c:v>-0.22365772364041697</c:v>
                </c:pt>
                <c:pt idx="45">
                  <c:v>-0.18130604205544085</c:v>
                </c:pt>
                <c:pt idx="46">
                  <c:v>-0.22318644104194277</c:v>
                </c:pt>
                <c:pt idx="47">
                  <c:v>-0.24085973896986215</c:v>
                </c:pt>
                <c:pt idx="48">
                  <c:v>-0.24469634683495931</c:v>
                </c:pt>
                <c:pt idx="49">
                  <c:v>-0.23679067939935905</c:v>
                </c:pt>
                <c:pt idx="50">
                  <c:v>-0.2759200401637969</c:v>
                </c:pt>
                <c:pt idx="51">
                  <c:v>-0.24947446565293388</c:v>
                </c:pt>
                <c:pt idx="52">
                  <c:v>-0.27508349319306707</c:v>
                </c:pt>
                <c:pt idx="53">
                  <c:v>-0.26427237030217277</c:v>
                </c:pt>
                <c:pt idx="54">
                  <c:v>-0.2334859978974049</c:v>
                </c:pt>
                <c:pt idx="55">
                  <c:v>-0.25548470848084748</c:v>
                </c:pt>
                <c:pt idx="56">
                  <c:v>-0.25619516133609926</c:v>
                </c:pt>
                <c:pt idx="57">
                  <c:v>-0.24702072856782409</c:v>
                </c:pt>
                <c:pt idx="58">
                  <c:v>-0.25772914490651816</c:v>
                </c:pt>
                <c:pt idx="59">
                  <c:v>-0.30464849378916398</c:v>
                </c:pt>
                <c:pt idx="60">
                  <c:v>-0.28849680107175268</c:v>
                </c:pt>
                <c:pt idx="61">
                  <c:v>-0.30536644566412113</c:v>
                </c:pt>
                <c:pt idx="62">
                  <c:v>-0.28096251480362378</c:v>
                </c:pt>
                <c:pt idx="63">
                  <c:v>-0.28816840195726934</c:v>
                </c:pt>
                <c:pt idx="64">
                  <c:v>-0.28425848410138288</c:v>
                </c:pt>
                <c:pt idx="65">
                  <c:v>-0.30944000615122902</c:v>
                </c:pt>
                <c:pt idx="66">
                  <c:v>-0.32329057441414955</c:v>
                </c:pt>
                <c:pt idx="67">
                  <c:v>-0.2944774201927069</c:v>
                </c:pt>
                <c:pt idx="68">
                  <c:v>-0.30759551538411473</c:v>
                </c:pt>
                <c:pt idx="69">
                  <c:v>-0.29688552974611504</c:v>
                </c:pt>
                <c:pt idx="70">
                  <c:v>-0.29527322841590237</c:v>
                </c:pt>
                <c:pt idx="71">
                  <c:v>-0.30480469398607685</c:v>
                </c:pt>
                <c:pt idx="72">
                  <c:v>-0.31662693905149319</c:v>
                </c:pt>
                <c:pt idx="73">
                  <c:v>-0.3259777417324714</c:v>
                </c:pt>
                <c:pt idx="74">
                  <c:v>-0.32289685879684432</c:v>
                </c:pt>
                <c:pt idx="75">
                  <c:v>-0.32262098884640505</c:v>
                </c:pt>
                <c:pt idx="76">
                  <c:v>-0.32048817746287139</c:v>
                </c:pt>
                <c:pt idx="77">
                  <c:v>-0.33182430042758926</c:v>
                </c:pt>
                <c:pt idx="78">
                  <c:v>-0.33122389972262828</c:v>
                </c:pt>
                <c:pt idx="79">
                  <c:v>-0.35543215125804317</c:v>
                </c:pt>
                <c:pt idx="80">
                  <c:v>-0.34398303965973054</c:v>
                </c:pt>
                <c:pt idx="81">
                  <c:v>-0.36319997107571256</c:v>
                </c:pt>
                <c:pt idx="82">
                  <c:v>-0.35934955161884125</c:v>
                </c:pt>
                <c:pt idx="83">
                  <c:v>-0.34818733091490828</c:v>
                </c:pt>
                <c:pt idx="84">
                  <c:v>-0.34619539870353755</c:v>
                </c:pt>
                <c:pt idx="85">
                  <c:v>-0.36223225948261395</c:v>
                </c:pt>
                <c:pt idx="86">
                  <c:v>-0.35314173094017559</c:v>
                </c:pt>
                <c:pt idx="87">
                  <c:v>-0.37687732390366796</c:v>
                </c:pt>
                <c:pt idx="88">
                  <c:v>-0.37840267723334414</c:v>
                </c:pt>
                <c:pt idx="89">
                  <c:v>-0.37443299534395225</c:v>
                </c:pt>
                <c:pt idx="90">
                  <c:v>-0.3860750328203103</c:v>
                </c:pt>
                <c:pt idx="91">
                  <c:v>-0.3660318665850178</c:v>
                </c:pt>
                <c:pt idx="92">
                  <c:v>-0.32035634963823645</c:v>
                </c:pt>
                <c:pt idx="93">
                  <c:v>-0.401433770178865</c:v>
                </c:pt>
                <c:pt idx="94">
                  <c:v>-0.40142248381151863</c:v>
                </c:pt>
                <c:pt idx="95">
                  <c:v>-0.35553659785521613</c:v>
                </c:pt>
                <c:pt idx="96">
                  <c:v>-0.37324562390532534</c:v>
                </c:pt>
                <c:pt idx="97">
                  <c:v>-0.38398549047394509</c:v>
                </c:pt>
                <c:pt idx="98">
                  <c:v>-0.40157069485754027</c:v>
                </c:pt>
                <c:pt idx="99">
                  <c:v>-0.38304860850623162</c:v>
                </c:pt>
                <c:pt idx="100">
                  <c:v>-0.38818102560384532</c:v>
                </c:pt>
                <c:pt idx="101">
                  <c:v>-0.39116325586909617</c:v>
                </c:pt>
                <c:pt idx="102">
                  <c:v>-0.39575858064640468</c:v>
                </c:pt>
                <c:pt idx="103">
                  <c:v>-0.41020180237291959</c:v>
                </c:pt>
                <c:pt idx="104">
                  <c:v>-0.39491216505139504</c:v>
                </c:pt>
                <c:pt idx="105">
                  <c:v>-0.4145630164733623</c:v>
                </c:pt>
                <c:pt idx="106">
                  <c:v>-0.40143795947738659</c:v>
                </c:pt>
                <c:pt idx="107">
                  <c:v>-0.40465507487285951</c:v>
                </c:pt>
                <c:pt idx="108">
                  <c:v>-0.41185723062619678</c:v>
                </c:pt>
                <c:pt idx="109">
                  <c:v>-0.39281822920208737</c:v>
                </c:pt>
                <c:pt idx="110">
                  <c:v>-0.41497625586768738</c:v>
                </c:pt>
                <c:pt idx="111">
                  <c:v>-0.39628554528910814</c:v>
                </c:pt>
                <c:pt idx="112">
                  <c:v>-0.40584484393095072</c:v>
                </c:pt>
                <c:pt idx="113">
                  <c:v>-0.43482732166882315</c:v>
                </c:pt>
                <c:pt idx="114">
                  <c:v>-0.45468291138757677</c:v>
                </c:pt>
                <c:pt idx="115">
                  <c:v>-0.4354288722248616</c:v>
                </c:pt>
                <c:pt idx="116">
                  <c:v>-0.39812281573407027</c:v>
                </c:pt>
                <c:pt idx="117">
                  <c:v>-0.42836738338691482</c:v>
                </c:pt>
                <c:pt idx="118">
                  <c:v>-0.42766176636081515</c:v>
                </c:pt>
                <c:pt idx="119">
                  <c:v>-0.41242204948176148</c:v>
                </c:pt>
                <c:pt idx="120">
                  <c:v>-0.40691110197431601</c:v>
                </c:pt>
                <c:pt idx="121">
                  <c:v>-0.42741966325242009</c:v>
                </c:pt>
                <c:pt idx="122">
                  <c:v>-0.47248009524628409</c:v>
                </c:pt>
                <c:pt idx="123">
                  <c:v>-0.45315333069140867</c:v>
                </c:pt>
                <c:pt idx="124">
                  <c:v>-0.44325559577201079</c:v>
                </c:pt>
                <c:pt idx="125">
                  <c:v>-0.43142628503242797</c:v>
                </c:pt>
                <c:pt idx="126">
                  <c:v>-0.45505645656092686</c:v>
                </c:pt>
                <c:pt idx="127">
                  <c:v>-0.44961382976837544</c:v>
                </c:pt>
                <c:pt idx="128">
                  <c:v>-0.47670420609103498</c:v>
                </c:pt>
                <c:pt idx="129">
                  <c:v>-0.45869110601885049</c:v>
                </c:pt>
                <c:pt idx="130">
                  <c:v>-0.45868781441275835</c:v>
                </c:pt>
                <c:pt idx="131">
                  <c:v>-0.45175786640522997</c:v>
                </c:pt>
                <c:pt idx="132">
                  <c:v>-0.48675434893679814</c:v>
                </c:pt>
                <c:pt idx="133">
                  <c:v>-0.46182221393361067</c:v>
                </c:pt>
                <c:pt idx="134">
                  <c:v>-0.45747469344032848</c:v>
                </c:pt>
                <c:pt idx="135">
                  <c:v>-0.46806956445777931</c:v>
                </c:pt>
                <c:pt idx="136">
                  <c:v>-0.45051309709830845</c:v>
                </c:pt>
                <c:pt idx="137">
                  <c:v>-0.47811334936841671</c:v>
                </c:pt>
                <c:pt idx="138">
                  <c:v>-0.49359993239695782</c:v>
                </c:pt>
                <c:pt idx="139">
                  <c:v>-0.47570129113798648</c:v>
                </c:pt>
                <c:pt idx="140">
                  <c:v>-0.48811307063556014</c:v>
                </c:pt>
                <c:pt idx="141">
                  <c:v>-0.45085541509258842</c:v>
                </c:pt>
                <c:pt idx="142">
                  <c:v>-0.46897000476116596</c:v>
                </c:pt>
                <c:pt idx="143">
                  <c:v>-0.44326823847988045</c:v>
                </c:pt>
                <c:pt idx="144">
                  <c:v>-0.46198810425792497</c:v>
                </c:pt>
                <c:pt idx="145">
                  <c:v>-0.48926785668823558</c:v>
                </c:pt>
                <c:pt idx="146">
                  <c:v>-0.48934051681092194</c:v>
                </c:pt>
                <c:pt idx="147">
                  <c:v>-0.49256766927736095</c:v>
                </c:pt>
                <c:pt idx="148">
                  <c:v>-0.47591064424743418</c:v>
                </c:pt>
                <c:pt idx="149">
                  <c:v>-0.47647919570538333</c:v>
                </c:pt>
                <c:pt idx="150">
                  <c:v>-0.47770863946086445</c:v>
                </c:pt>
                <c:pt idx="151">
                  <c:v>-0.4791741708553659</c:v>
                </c:pt>
                <c:pt idx="152">
                  <c:v>-0.47274883560911513</c:v>
                </c:pt>
                <c:pt idx="153">
                  <c:v>-0.49164299014656321</c:v>
                </c:pt>
                <c:pt idx="154">
                  <c:v>-0.49839297461397086</c:v>
                </c:pt>
                <c:pt idx="155">
                  <c:v>-0.5244807703610056</c:v>
                </c:pt>
                <c:pt idx="156">
                  <c:v>-0.50600862714570349</c:v>
                </c:pt>
                <c:pt idx="157">
                  <c:v>-0.5212301178861436</c:v>
                </c:pt>
                <c:pt idx="158">
                  <c:v>-0.52087396518162077</c:v>
                </c:pt>
                <c:pt idx="159">
                  <c:v>-0.49303317431484917</c:v>
                </c:pt>
                <c:pt idx="160">
                  <c:v>-0.48346455249823289</c:v>
                </c:pt>
                <c:pt idx="161">
                  <c:v>-0.49418314957871912</c:v>
                </c:pt>
                <c:pt idx="162">
                  <c:v>-0.47730622306702863</c:v>
                </c:pt>
                <c:pt idx="163">
                  <c:v>-0.49710076798304242</c:v>
                </c:pt>
                <c:pt idx="164">
                  <c:v>-0.52194642468468566</c:v>
                </c:pt>
                <c:pt idx="165">
                  <c:v>-0.53055529057431061</c:v>
                </c:pt>
                <c:pt idx="166">
                  <c:v>-0.49145458891597704</c:v>
                </c:pt>
                <c:pt idx="167">
                  <c:v>-0.50516480809265485</c:v>
                </c:pt>
                <c:pt idx="168">
                  <c:v>-0.50552452701697959</c:v>
                </c:pt>
                <c:pt idx="169">
                  <c:v>-0.49150151014742505</c:v>
                </c:pt>
                <c:pt idx="170">
                  <c:v>-0.50758915825101858</c:v>
                </c:pt>
                <c:pt idx="171">
                  <c:v>-0.50123135362043525</c:v>
                </c:pt>
                <c:pt idx="172">
                  <c:v>-0.4950285598501305</c:v>
                </c:pt>
                <c:pt idx="173">
                  <c:v>-0.49629639586476465</c:v>
                </c:pt>
                <c:pt idx="174">
                  <c:v>-0.51882595435257939</c:v>
                </c:pt>
                <c:pt idx="175">
                  <c:v>-0.54506920022476979</c:v>
                </c:pt>
                <c:pt idx="176">
                  <c:v>-0.51827996054178482</c:v>
                </c:pt>
                <c:pt idx="177">
                  <c:v>-0.51153967631207331</c:v>
                </c:pt>
                <c:pt idx="178">
                  <c:v>-0.51623497242817851</c:v>
                </c:pt>
                <c:pt idx="179">
                  <c:v>-0.51421253815204082</c:v>
                </c:pt>
                <c:pt idx="180">
                  <c:v>-0.54061496557012434</c:v>
                </c:pt>
                <c:pt idx="181">
                  <c:v>-0.52343331475799126</c:v>
                </c:pt>
                <c:pt idx="182">
                  <c:v>-0.51764212678340782</c:v>
                </c:pt>
                <c:pt idx="183">
                  <c:v>-0.53245073223321826</c:v>
                </c:pt>
                <c:pt idx="184">
                  <c:v>-0.52357428039169285</c:v>
                </c:pt>
                <c:pt idx="185">
                  <c:v>-0.52871270457423702</c:v>
                </c:pt>
                <c:pt idx="186">
                  <c:v>-0.54046711561310057</c:v>
                </c:pt>
                <c:pt idx="187">
                  <c:v>-0.51759987480267988</c:v>
                </c:pt>
                <c:pt idx="188">
                  <c:v>-0.53229613921083541</c:v>
                </c:pt>
                <c:pt idx="189">
                  <c:v>-0.5001227784796084</c:v>
                </c:pt>
                <c:pt idx="190">
                  <c:v>-0.53706003853495665</c:v>
                </c:pt>
                <c:pt idx="191">
                  <c:v>-0.49895358677035007</c:v>
                </c:pt>
                <c:pt idx="192">
                  <c:v>-0.50981155723654403</c:v>
                </c:pt>
                <c:pt idx="193">
                  <c:v>-0.52449137676167568</c:v>
                </c:pt>
                <c:pt idx="194">
                  <c:v>-0.54766012220848548</c:v>
                </c:pt>
                <c:pt idx="195">
                  <c:v>-0.53175148905993885</c:v>
                </c:pt>
                <c:pt idx="196">
                  <c:v>-0.5271941372597081</c:v>
                </c:pt>
                <c:pt idx="197">
                  <c:v>-0.527762657425905</c:v>
                </c:pt>
                <c:pt idx="198">
                  <c:v>-0.5245210028363696</c:v>
                </c:pt>
                <c:pt idx="199">
                  <c:v>-0.54874565380908835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F6FE-47EC-A642-A727444C355B}"/>
            </c:ext>
          </c:extLst>
        </c:ser>
        <c:ser>
          <c:idx val="3"/>
          <c:order val="3"/>
          <c:tx>
            <c:strRef>
              <c:f>Sheet1!$Q$1</c:f>
              <c:strCache>
                <c:ptCount val="1"/>
                <c:pt idx="0">
                  <c:v>delay(3)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Sheet1!$Q$2:$Q$201</c:f>
              <c:numCache>
                <c:formatCode>General</c:formatCode>
                <c:ptCount val="200"/>
                <c:pt idx="0">
                  <c:v>0.95380416776916943</c:v>
                </c:pt>
                <c:pt idx="1">
                  <c:v>0.58343170051434712</c:v>
                </c:pt>
                <c:pt idx="2">
                  <c:v>0.47139967669131211</c:v>
                </c:pt>
                <c:pt idx="3">
                  <c:v>0.42981700795711603</c:v>
                </c:pt>
                <c:pt idx="4">
                  <c:v>0.3032432142233667</c:v>
                </c:pt>
                <c:pt idx="5">
                  <c:v>0.28375200488443081</c:v>
                </c:pt>
                <c:pt idx="6">
                  <c:v>0.20356566491457176</c:v>
                </c:pt>
                <c:pt idx="7">
                  <c:v>0.10586077608420402</c:v>
                </c:pt>
                <c:pt idx="8">
                  <c:v>8.5451007637240367E-2</c:v>
                </c:pt>
                <c:pt idx="9">
                  <c:v>6.946758977770677E-2</c:v>
                </c:pt>
                <c:pt idx="10">
                  <c:v>5.6566142792237074E-2</c:v>
                </c:pt>
                <c:pt idx="11">
                  <c:v>4.0255399813921573E-2</c:v>
                </c:pt>
                <c:pt idx="12">
                  <c:v>4.469046910635803E-2</c:v>
                </c:pt>
                <c:pt idx="13">
                  <c:v>1.5995902782047041E-2</c:v>
                </c:pt>
                <c:pt idx="14">
                  <c:v>-2.9457639634453275E-3</c:v>
                </c:pt>
                <c:pt idx="15">
                  <c:v>-1.7904255130374185E-2</c:v>
                </c:pt>
                <c:pt idx="16">
                  <c:v>-1.9849244109313206E-2</c:v>
                </c:pt>
                <c:pt idx="17">
                  <c:v>-5.9909648469486355E-2</c:v>
                </c:pt>
                <c:pt idx="18">
                  <c:v>-4.6764107838641836E-2</c:v>
                </c:pt>
                <c:pt idx="19">
                  <c:v>-9.8629270398504096E-2</c:v>
                </c:pt>
                <c:pt idx="20">
                  <c:v>-6.7165831005342541E-2</c:v>
                </c:pt>
                <c:pt idx="21">
                  <c:v>-8.5836928496406548E-2</c:v>
                </c:pt>
                <c:pt idx="22">
                  <c:v>-8.1624853891172092E-2</c:v>
                </c:pt>
                <c:pt idx="23">
                  <c:v>-0.10409446692013267</c:v>
                </c:pt>
                <c:pt idx="24">
                  <c:v>-0.14509903124315307</c:v>
                </c:pt>
                <c:pt idx="25">
                  <c:v>-0.15881351129030782</c:v>
                </c:pt>
                <c:pt idx="26">
                  <c:v>-0.16221432075643943</c:v>
                </c:pt>
                <c:pt idx="27">
                  <c:v>-0.14753514541059365</c:v>
                </c:pt>
                <c:pt idx="28">
                  <c:v>-0.1518380152183352</c:v>
                </c:pt>
                <c:pt idx="29">
                  <c:v>-0.15873649619571883</c:v>
                </c:pt>
                <c:pt idx="30">
                  <c:v>-0.17711101509726079</c:v>
                </c:pt>
                <c:pt idx="31">
                  <c:v>-0.1758047984197556</c:v>
                </c:pt>
                <c:pt idx="32">
                  <c:v>-0.19837047254964391</c:v>
                </c:pt>
                <c:pt idx="33">
                  <c:v>-0.21812982968311911</c:v>
                </c:pt>
                <c:pt idx="34">
                  <c:v>-0.2244273263533581</c:v>
                </c:pt>
                <c:pt idx="35">
                  <c:v>-0.24338751493953298</c:v>
                </c:pt>
                <c:pt idx="36">
                  <c:v>-0.23071765450485446</c:v>
                </c:pt>
                <c:pt idx="37">
                  <c:v>-0.2455425528039874</c:v>
                </c:pt>
                <c:pt idx="38">
                  <c:v>-0.19425204351475867</c:v>
                </c:pt>
                <c:pt idx="39">
                  <c:v>-0.23222668508473371</c:v>
                </c:pt>
                <c:pt idx="40">
                  <c:v>-0.22875310737897137</c:v>
                </c:pt>
                <c:pt idx="41">
                  <c:v>-0.24422928413316602</c:v>
                </c:pt>
                <c:pt idx="42">
                  <c:v>-0.23131702937353918</c:v>
                </c:pt>
                <c:pt idx="43">
                  <c:v>-0.24376739998148958</c:v>
                </c:pt>
                <c:pt idx="44">
                  <c:v>-0.26904677264795906</c:v>
                </c:pt>
                <c:pt idx="45">
                  <c:v>-0.2750286311031187</c:v>
                </c:pt>
                <c:pt idx="46">
                  <c:v>-0.2836994182876752</c:v>
                </c:pt>
                <c:pt idx="47">
                  <c:v>-0.29819817600689186</c:v>
                </c:pt>
                <c:pt idx="48">
                  <c:v>-0.29670653282290033</c:v>
                </c:pt>
                <c:pt idx="49">
                  <c:v>-0.2974854929874769</c:v>
                </c:pt>
                <c:pt idx="50">
                  <c:v>-0.26545544631584567</c:v>
                </c:pt>
                <c:pt idx="51">
                  <c:v>-0.28054293207127434</c:v>
                </c:pt>
                <c:pt idx="52">
                  <c:v>-0.3442347630271404</c:v>
                </c:pt>
                <c:pt idx="53">
                  <c:v>-0.32150040204499364</c:v>
                </c:pt>
                <c:pt idx="54">
                  <c:v>-0.31362352925824305</c:v>
                </c:pt>
                <c:pt idx="55">
                  <c:v>-0.29410725866739923</c:v>
                </c:pt>
                <c:pt idx="56">
                  <c:v>-0.32110928685611939</c:v>
                </c:pt>
                <c:pt idx="57">
                  <c:v>-0.31779095414401642</c:v>
                </c:pt>
                <c:pt idx="58">
                  <c:v>-0.33459520328944642</c:v>
                </c:pt>
                <c:pt idx="59">
                  <c:v>-0.33110690531366177</c:v>
                </c:pt>
                <c:pt idx="60">
                  <c:v>-0.31271324912125714</c:v>
                </c:pt>
                <c:pt idx="61">
                  <c:v>-0.32374118437399019</c:v>
                </c:pt>
                <c:pt idx="62">
                  <c:v>-0.33402874159493851</c:v>
                </c:pt>
                <c:pt idx="63">
                  <c:v>-0.34963308075777955</c:v>
                </c:pt>
                <c:pt idx="64">
                  <c:v>-0.34490607696371595</c:v>
                </c:pt>
                <c:pt idx="65">
                  <c:v>-0.32317486129821293</c:v>
                </c:pt>
                <c:pt idx="66">
                  <c:v>-0.35035019428796399</c:v>
                </c:pt>
                <c:pt idx="67">
                  <c:v>-0.36878140443144269</c:v>
                </c:pt>
                <c:pt idx="68">
                  <c:v>-0.35185941459703857</c:v>
                </c:pt>
                <c:pt idx="69">
                  <c:v>-0.3432644509883645</c:v>
                </c:pt>
                <c:pt idx="70">
                  <c:v>-0.3508591690943238</c:v>
                </c:pt>
                <c:pt idx="71">
                  <c:v>-0.35743834484236214</c:v>
                </c:pt>
                <c:pt idx="72">
                  <c:v>-0.35760595832805786</c:v>
                </c:pt>
                <c:pt idx="73">
                  <c:v>-0.39741169611318017</c:v>
                </c:pt>
                <c:pt idx="74">
                  <c:v>-0.35542940809435153</c:v>
                </c:pt>
                <c:pt idx="75">
                  <c:v>-0.39375205459310531</c:v>
                </c:pt>
                <c:pt idx="76">
                  <c:v>-0.41132227220485379</c:v>
                </c:pt>
                <c:pt idx="77">
                  <c:v>-0.35314451628397769</c:v>
                </c:pt>
                <c:pt idx="78">
                  <c:v>-0.35828474667173243</c:v>
                </c:pt>
                <c:pt idx="79">
                  <c:v>-0.37396264494408293</c:v>
                </c:pt>
                <c:pt idx="80">
                  <c:v>-0.39777393047823845</c:v>
                </c:pt>
                <c:pt idx="81">
                  <c:v>-0.38566903320412604</c:v>
                </c:pt>
                <c:pt idx="82">
                  <c:v>-0.38683362216608252</c:v>
                </c:pt>
                <c:pt idx="83">
                  <c:v>-0.40874390056774923</c:v>
                </c:pt>
                <c:pt idx="84">
                  <c:v>-0.39120842450266718</c:v>
                </c:pt>
                <c:pt idx="85">
                  <c:v>-0.39346881077437729</c:v>
                </c:pt>
                <c:pt idx="86">
                  <c:v>-0.39803448985570378</c:v>
                </c:pt>
                <c:pt idx="87">
                  <c:v>-0.42342748670272207</c:v>
                </c:pt>
                <c:pt idx="88">
                  <c:v>-0.4016272599030794</c:v>
                </c:pt>
                <c:pt idx="89">
                  <c:v>-0.38987176873946805</c:v>
                </c:pt>
                <c:pt idx="90">
                  <c:v>-0.39510702355349114</c:v>
                </c:pt>
                <c:pt idx="91">
                  <c:v>-0.3901891258508145</c:v>
                </c:pt>
                <c:pt idx="92">
                  <c:v>-0.44767283544592024</c:v>
                </c:pt>
                <c:pt idx="93">
                  <c:v>-0.43923738029256437</c:v>
                </c:pt>
                <c:pt idx="94">
                  <c:v>-0.44578955086590016</c:v>
                </c:pt>
                <c:pt idx="95">
                  <c:v>-0.4451268042782599</c:v>
                </c:pt>
                <c:pt idx="96">
                  <c:v>-0.45947448159761267</c:v>
                </c:pt>
                <c:pt idx="97">
                  <c:v>-0.45156748110000433</c:v>
                </c:pt>
                <c:pt idx="98">
                  <c:v>-0.46157899821973575</c:v>
                </c:pt>
                <c:pt idx="99">
                  <c:v>-0.44328265254345228</c:v>
                </c:pt>
                <c:pt idx="100">
                  <c:v>-0.42782504189341886</c:v>
                </c:pt>
                <c:pt idx="101">
                  <c:v>-0.44954775634718891</c:v>
                </c:pt>
                <c:pt idx="102">
                  <c:v>-0.43218515137690944</c:v>
                </c:pt>
                <c:pt idx="103">
                  <c:v>-0.45857662008166217</c:v>
                </c:pt>
                <c:pt idx="104">
                  <c:v>-0.47502226286670307</c:v>
                </c:pt>
                <c:pt idx="105">
                  <c:v>-0.45579667505723498</c:v>
                </c:pt>
                <c:pt idx="106">
                  <c:v>-0.46961229921241532</c:v>
                </c:pt>
                <c:pt idx="107">
                  <c:v>-0.46287021921706256</c:v>
                </c:pt>
                <c:pt idx="108">
                  <c:v>-0.45916828389054515</c:v>
                </c:pt>
                <c:pt idx="109">
                  <c:v>-0.46639590329399433</c:v>
                </c:pt>
                <c:pt idx="110">
                  <c:v>-0.46236544997211193</c:v>
                </c:pt>
                <c:pt idx="111">
                  <c:v>-0.46739969741465881</c:v>
                </c:pt>
                <c:pt idx="112">
                  <c:v>-0.46007704390096005</c:v>
                </c:pt>
                <c:pt idx="113">
                  <c:v>-0.46876204382475867</c:v>
                </c:pt>
                <c:pt idx="114">
                  <c:v>-0.50720283268451405</c:v>
                </c:pt>
                <c:pt idx="115">
                  <c:v>-0.47762877824846628</c:v>
                </c:pt>
                <c:pt idx="116">
                  <c:v>-0.48621235600276297</c:v>
                </c:pt>
                <c:pt idx="117">
                  <c:v>-0.47359630323439372</c:v>
                </c:pt>
                <c:pt idx="118">
                  <c:v>-0.47911248630050141</c:v>
                </c:pt>
                <c:pt idx="119">
                  <c:v>-0.4738638515690734</c:v>
                </c:pt>
                <c:pt idx="120">
                  <c:v>-0.45532977458112017</c:v>
                </c:pt>
                <c:pt idx="121">
                  <c:v>-0.48589733514190919</c:v>
                </c:pt>
                <c:pt idx="122">
                  <c:v>-0.45478995433107905</c:v>
                </c:pt>
                <c:pt idx="123">
                  <c:v>-0.48637715377140889</c:v>
                </c:pt>
                <c:pt idx="124">
                  <c:v>-0.48515426821349628</c:v>
                </c:pt>
                <c:pt idx="125">
                  <c:v>-0.4823309317226025</c:v>
                </c:pt>
                <c:pt idx="126">
                  <c:v>-0.48732844990500629</c:v>
                </c:pt>
                <c:pt idx="127">
                  <c:v>-0.51534923882176165</c:v>
                </c:pt>
                <c:pt idx="128">
                  <c:v>-0.51059360995659653</c:v>
                </c:pt>
                <c:pt idx="129">
                  <c:v>-0.50067457905499924</c:v>
                </c:pt>
                <c:pt idx="130">
                  <c:v>-0.50371366420117458</c:v>
                </c:pt>
                <c:pt idx="131">
                  <c:v>-0.51341389368072099</c:v>
                </c:pt>
                <c:pt idx="132">
                  <c:v>-0.5157400449634979</c:v>
                </c:pt>
                <c:pt idx="133">
                  <c:v>-0.50763911797319317</c:v>
                </c:pt>
                <c:pt idx="134">
                  <c:v>-0.5187280782808219</c:v>
                </c:pt>
                <c:pt idx="135">
                  <c:v>-0.49590063911864524</c:v>
                </c:pt>
                <c:pt idx="136">
                  <c:v>-0.51104906872006128</c:v>
                </c:pt>
                <c:pt idx="137">
                  <c:v>-0.53279417635176463</c:v>
                </c:pt>
                <c:pt idx="138">
                  <c:v>-0.49580490692439161</c:v>
                </c:pt>
                <c:pt idx="139">
                  <c:v>-0.52863822971683583</c:v>
                </c:pt>
                <c:pt idx="140">
                  <c:v>-0.50990436071133183</c:v>
                </c:pt>
                <c:pt idx="141">
                  <c:v>-0.53189023922200473</c:v>
                </c:pt>
                <c:pt idx="142">
                  <c:v>-0.52936005575880607</c:v>
                </c:pt>
                <c:pt idx="143">
                  <c:v>-0.53472824848494205</c:v>
                </c:pt>
                <c:pt idx="144">
                  <c:v>-0.5367870155701765</c:v>
                </c:pt>
                <c:pt idx="145">
                  <c:v>-0.50785784663199596</c:v>
                </c:pt>
                <c:pt idx="146">
                  <c:v>-0.5281597832547954</c:v>
                </c:pt>
                <c:pt idx="147">
                  <c:v>-0.51091686366345546</c:v>
                </c:pt>
                <c:pt idx="148">
                  <c:v>-0.54009013989495891</c:v>
                </c:pt>
                <c:pt idx="149">
                  <c:v>-0.53117074806022813</c:v>
                </c:pt>
                <c:pt idx="150">
                  <c:v>-0.50985181562620419</c:v>
                </c:pt>
                <c:pt idx="151">
                  <c:v>-0.53089163955018503</c:v>
                </c:pt>
                <c:pt idx="152">
                  <c:v>-0.54206402968206624</c:v>
                </c:pt>
                <c:pt idx="153">
                  <c:v>-0.53748504345933035</c:v>
                </c:pt>
                <c:pt idx="154">
                  <c:v>-0.5237084475896332</c:v>
                </c:pt>
                <c:pt idx="155">
                  <c:v>-0.52665558703699211</c:v>
                </c:pt>
                <c:pt idx="156">
                  <c:v>-0.52017330166774645</c:v>
                </c:pt>
                <c:pt idx="157">
                  <c:v>-0.52412721022137632</c:v>
                </c:pt>
                <c:pt idx="158">
                  <c:v>-0.54721688199312757</c:v>
                </c:pt>
                <c:pt idx="159">
                  <c:v>-0.54198388998050462</c:v>
                </c:pt>
                <c:pt idx="160">
                  <c:v>-0.54007838834899458</c:v>
                </c:pt>
                <c:pt idx="161">
                  <c:v>-0.51696908963771082</c:v>
                </c:pt>
                <c:pt idx="162">
                  <c:v>-0.5498134020890576</c:v>
                </c:pt>
                <c:pt idx="163">
                  <c:v>-0.55944733652800394</c:v>
                </c:pt>
                <c:pt idx="164">
                  <c:v>-0.52120019003273443</c:v>
                </c:pt>
                <c:pt idx="165">
                  <c:v>-0.53990676976735796</c:v>
                </c:pt>
                <c:pt idx="166">
                  <c:v>-0.56389950299992986</c:v>
                </c:pt>
                <c:pt idx="167">
                  <c:v>-0.55293755692320468</c:v>
                </c:pt>
                <c:pt idx="168">
                  <c:v>-0.52464101279053221</c:v>
                </c:pt>
                <c:pt idx="169">
                  <c:v>-0.52809342429772987</c:v>
                </c:pt>
                <c:pt idx="170">
                  <c:v>-0.57166784045608043</c:v>
                </c:pt>
                <c:pt idx="171">
                  <c:v>-0.54394178646244296</c:v>
                </c:pt>
                <c:pt idx="172">
                  <c:v>-0.54197992103256343</c:v>
                </c:pt>
                <c:pt idx="173">
                  <c:v>-0.54824384678320759</c:v>
                </c:pt>
                <c:pt idx="174">
                  <c:v>-0.53376888115068732</c:v>
                </c:pt>
                <c:pt idx="175">
                  <c:v>-0.56013541657676147</c:v>
                </c:pt>
                <c:pt idx="176">
                  <c:v>-0.54942786023692536</c:v>
                </c:pt>
                <c:pt idx="177">
                  <c:v>-0.5210176852636863</c:v>
                </c:pt>
                <c:pt idx="178">
                  <c:v>-0.55314336143172937</c:v>
                </c:pt>
                <c:pt idx="179">
                  <c:v>-0.53535528667523813</c:v>
                </c:pt>
                <c:pt idx="180">
                  <c:v>-0.55574402374371334</c:v>
                </c:pt>
                <c:pt idx="181">
                  <c:v>-0.57208464756396749</c:v>
                </c:pt>
                <c:pt idx="182">
                  <c:v>-0.56323240005285546</c:v>
                </c:pt>
                <c:pt idx="183">
                  <c:v>-0.56569797314707559</c:v>
                </c:pt>
                <c:pt idx="184">
                  <c:v>-0.53667927220311551</c:v>
                </c:pt>
                <c:pt idx="185">
                  <c:v>-0.56319788621201361</c:v>
                </c:pt>
                <c:pt idx="186">
                  <c:v>-0.5587321682636095</c:v>
                </c:pt>
                <c:pt idx="187">
                  <c:v>-0.56044019224296071</c:v>
                </c:pt>
                <c:pt idx="188">
                  <c:v>-0.56315854612506799</c:v>
                </c:pt>
                <c:pt idx="189">
                  <c:v>-0.56447511185039423</c:v>
                </c:pt>
                <c:pt idx="190">
                  <c:v>-0.57703770581778224</c:v>
                </c:pt>
                <c:pt idx="191">
                  <c:v>-0.5658043692736745</c:v>
                </c:pt>
                <c:pt idx="192">
                  <c:v>-0.56179285474141982</c:v>
                </c:pt>
                <c:pt idx="193">
                  <c:v>-0.57042433666322978</c:v>
                </c:pt>
                <c:pt idx="194">
                  <c:v>-0.57122109636047647</c:v>
                </c:pt>
                <c:pt idx="195">
                  <c:v>-0.55326223518579243</c:v>
                </c:pt>
                <c:pt idx="196">
                  <c:v>-0.5866504263511606</c:v>
                </c:pt>
                <c:pt idx="197">
                  <c:v>-0.58588284105199873</c:v>
                </c:pt>
                <c:pt idx="198">
                  <c:v>-0.5623069138404535</c:v>
                </c:pt>
                <c:pt idx="199">
                  <c:v>-0.55968595866176118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FE-47EC-A642-A727444C355B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delay(4)</c:v>
                </c:pt>
              </c:strCache>
            </c:strRef>
          </c:tx>
          <c:spPr>
            <a:ln w="158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Sheet1!$R$2:$R$201</c:f>
              <c:numCache>
                <c:formatCode>General</c:formatCode>
                <c:ptCount val="200"/>
                <c:pt idx="0">
                  <c:v>0.27445797011161333</c:v>
                </c:pt>
                <c:pt idx="1">
                  <c:v>0.25317835586675302</c:v>
                </c:pt>
                <c:pt idx="2">
                  <c:v>0.18494630392521216</c:v>
                </c:pt>
                <c:pt idx="3">
                  <c:v>0.16764073102176127</c:v>
                </c:pt>
                <c:pt idx="4">
                  <c:v>0.13445434877324511</c:v>
                </c:pt>
                <c:pt idx="5">
                  <c:v>0.11111249420116734</c:v>
                </c:pt>
                <c:pt idx="6">
                  <c:v>8.882568945641163E-2</c:v>
                </c:pt>
                <c:pt idx="7">
                  <c:v>6.6037935970496786E-2</c:v>
                </c:pt>
                <c:pt idx="8">
                  <c:v>5.6777615788104183E-2</c:v>
                </c:pt>
                <c:pt idx="9">
                  <c:v>7.6242512508430269E-2</c:v>
                </c:pt>
                <c:pt idx="10">
                  <c:v>6.2638192498823297E-2</c:v>
                </c:pt>
                <c:pt idx="11">
                  <c:v>7.4273649539992742E-2</c:v>
                </c:pt>
                <c:pt idx="12">
                  <c:v>5.6360723809163411E-2</c:v>
                </c:pt>
                <c:pt idx="13">
                  <c:v>7.1363807825654879E-2</c:v>
                </c:pt>
                <c:pt idx="14">
                  <c:v>3.1479372779336892E-2</c:v>
                </c:pt>
                <c:pt idx="15">
                  <c:v>2.9516280116319543E-2</c:v>
                </c:pt>
                <c:pt idx="16">
                  <c:v>8.6374687670949628E-3</c:v>
                </c:pt>
                <c:pt idx="17">
                  <c:v>1.6739569007089602E-2</c:v>
                </c:pt>
                <c:pt idx="18">
                  <c:v>2.4353604769527557E-2</c:v>
                </c:pt>
                <c:pt idx="19">
                  <c:v>2.1761036879585596E-2</c:v>
                </c:pt>
                <c:pt idx="20">
                  <c:v>-2.8505805117940989E-2</c:v>
                </c:pt>
                <c:pt idx="21">
                  <c:v>8.8402011553036213E-3</c:v>
                </c:pt>
                <c:pt idx="22">
                  <c:v>-3.6225470006747106E-2</c:v>
                </c:pt>
                <c:pt idx="23">
                  <c:v>-1.9716463641216812E-2</c:v>
                </c:pt>
                <c:pt idx="24">
                  <c:v>-2.3014883734409609E-2</c:v>
                </c:pt>
                <c:pt idx="25">
                  <c:v>-3.7021630541843441E-3</c:v>
                </c:pt>
                <c:pt idx="26">
                  <c:v>-2.7457740635125908E-2</c:v>
                </c:pt>
                <c:pt idx="27">
                  <c:v>-3.0071414490811906E-2</c:v>
                </c:pt>
                <c:pt idx="28">
                  <c:v>-2.0897548353527494E-2</c:v>
                </c:pt>
                <c:pt idx="29">
                  <c:v>-2.8771244328039736E-2</c:v>
                </c:pt>
                <c:pt idx="30">
                  <c:v>-2.5069345246649055E-2</c:v>
                </c:pt>
                <c:pt idx="31">
                  <c:v>-2.8148486176467626E-2</c:v>
                </c:pt>
                <c:pt idx="32">
                  <c:v>-3.0570006924832353E-2</c:v>
                </c:pt>
                <c:pt idx="33">
                  <c:v>-3.6874001649861432E-2</c:v>
                </c:pt>
                <c:pt idx="34">
                  <c:v>-2.8580966568754671E-2</c:v>
                </c:pt>
                <c:pt idx="35">
                  <c:v>-5.2521476961427532E-2</c:v>
                </c:pt>
                <c:pt idx="36">
                  <c:v>-3.7487585403511478E-2</c:v>
                </c:pt>
                <c:pt idx="37">
                  <c:v>-5.972877816709856E-2</c:v>
                </c:pt>
                <c:pt idx="38">
                  <c:v>-3.5639031862502238E-2</c:v>
                </c:pt>
                <c:pt idx="39">
                  <c:v>-4.595929515717264E-2</c:v>
                </c:pt>
                <c:pt idx="40">
                  <c:v>-4.5197397029941716E-2</c:v>
                </c:pt>
                <c:pt idx="41">
                  <c:v>-6.4946401216856839E-2</c:v>
                </c:pt>
                <c:pt idx="42">
                  <c:v>-6.0111191041258685E-2</c:v>
                </c:pt>
                <c:pt idx="43">
                  <c:v>-4.2171875078050876E-2</c:v>
                </c:pt>
                <c:pt idx="44">
                  <c:v>-5.8429164751258485E-2</c:v>
                </c:pt>
                <c:pt idx="45">
                  <c:v>-6.3476176883976124E-2</c:v>
                </c:pt>
                <c:pt idx="46">
                  <c:v>-5.9427617083806353E-2</c:v>
                </c:pt>
                <c:pt idx="47">
                  <c:v>-7.4258562310079976E-2</c:v>
                </c:pt>
                <c:pt idx="48">
                  <c:v>-4.9922311163420531E-2</c:v>
                </c:pt>
                <c:pt idx="49">
                  <c:v>-7.0565963712511559E-2</c:v>
                </c:pt>
                <c:pt idx="50">
                  <c:v>-7.6411364090725381E-2</c:v>
                </c:pt>
                <c:pt idx="51">
                  <c:v>-6.4639934124847559E-2</c:v>
                </c:pt>
                <c:pt idx="52">
                  <c:v>-7.2410366376053734E-2</c:v>
                </c:pt>
                <c:pt idx="53">
                  <c:v>-6.9732130123166994E-2</c:v>
                </c:pt>
                <c:pt idx="54">
                  <c:v>-8.9799871157785191E-2</c:v>
                </c:pt>
                <c:pt idx="55">
                  <c:v>-7.8087732992682832E-2</c:v>
                </c:pt>
                <c:pt idx="56">
                  <c:v>-6.6763950400828567E-2</c:v>
                </c:pt>
                <c:pt idx="57">
                  <c:v>-8.8628168376961844E-2</c:v>
                </c:pt>
                <c:pt idx="58">
                  <c:v>-7.751307760655414E-2</c:v>
                </c:pt>
                <c:pt idx="59">
                  <c:v>-7.9954094163911041E-2</c:v>
                </c:pt>
                <c:pt idx="60">
                  <c:v>-7.6568264709030526E-2</c:v>
                </c:pt>
                <c:pt idx="61">
                  <c:v>-8.2250777843435999E-2</c:v>
                </c:pt>
                <c:pt idx="62">
                  <c:v>-8.8176981872230512E-2</c:v>
                </c:pt>
                <c:pt idx="63">
                  <c:v>-7.6415452671792047E-2</c:v>
                </c:pt>
                <c:pt idx="64">
                  <c:v>-0.11147846338449596</c:v>
                </c:pt>
                <c:pt idx="65">
                  <c:v>-8.9732815457473747E-2</c:v>
                </c:pt>
                <c:pt idx="66">
                  <c:v>-0.10800088300184869</c:v>
                </c:pt>
                <c:pt idx="67">
                  <c:v>-0.10586699565197573</c:v>
                </c:pt>
                <c:pt idx="68">
                  <c:v>-9.703841174917674E-2</c:v>
                </c:pt>
                <c:pt idx="69">
                  <c:v>-9.8835634054532981E-2</c:v>
                </c:pt>
                <c:pt idx="70">
                  <c:v>-0.108561951229109</c:v>
                </c:pt>
                <c:pt idx="71">
                  <c:v>-0.13421414375239121</c:v>
                </c:pt>
                <c:pt idx="72">
                  <c:v>-0.11615082871563712</c:v>
                </c:pt>
                <c:pt idx="73">
                  <c:v>-0.13828512515397537</c:v>
                </c:pt>
                <c:pt idx="74">
                  <c:v>-0.12398968714396254</c:v>
                </c:pt>
                <c:pt idx="75">
                  <c:v>-0.11191051123311507</c:v>
                </c:pt>
                <c:pt idx="76">
                  <c:v>-0.10636521360608711</c:v>
                </c:pt>
                <c:pt idx="77">
                  <c:v>-0.13789650775646889</c:v>
                </c:pt>
                <c:pt idx="78">
                  <c:v>-0.14292482976945456</c:v>
                </c:pt>
                <c:pt idx="79">
                  <c:v>-0.1499621404799088</c:v>
                </c:pt>
                <c:pt idx="80">
                  <c:v>-0.11184523286316105</c:v>
                </c:pt>
                <c:pt idx="81">
                  <c:v>-0.14213604647268058</c:v>
                </c:pt>
                <c:pt idx="82">
                  <c:v>-0.16259805977024866</c:v>
                </c:pt>
                <c:pt idx="83">
                  <c:v>-0.17181624752995459</c:v>
                </c:pt>
                <c:pt idx="84">
                  <c:v>-0.18296838120548278</c:v>
                </c:pt>
                <c:pt idx="85">
                  <c:v>-0.15786830068361515</c:v>
                </c:pt>
                <c:pt idx="86">
                  <c:v>-0.16453746648112141</c:v>
                </c:pt>
                <c:pt idx="87">
                  <c:v>-0.1578071700068128</c:v>
                </c:pt>
                <c:pt idx="88">
                  <c:v>-0.16370313867470926</c:v>
                </c:pt>
                <c:pt idx="89">
                  <c:v>-0.16721463593555289</c:v>
                </c:pt>
                <c:pt idx="90">
                  <c:v>-0.15567951290501419</c:v>
                </c:pt>
                <c:pt idx="91">
                  <c:v>-0.19748350520831437</c:v>
                </c:pt>
                <c:pt idx="92">
                  <c:v>-0.1416153334468967</c:v>
                </c:pt>
                <c:pt idx="93">
                  <c:v>-0.16744795762284095</c:v>
                </c:pt>
                <c:pt idx="94">
                  <c:v>-0.18467116540623815</c:v>
                </c:pt>
                <c:pt idx="95">
                  <c:v>-0.1946769691660806</c:v>
                </c:pt>
                <c:pt idx="96">
                  <c:v>-0.18425977568667493</c:v>
                </c:pt>
                <c:pt idx="97">
                  <c:v>-0.17582031598271944</c:v>
                </c:pt>
                <c:pt idx="98">
                  <c:v>-0.20186511148496614</c:v>
                </c:pt>
                <c:pt idx="99">
                  <c:v>-0.19360871845245387</c:v>
                </c:pt>
                <c:pt idx="100">
                  <c:v>-0.20330463241702107</c:v>
                </c:pt>
                <c:pt idx="101">
                  <c:v>-0.22932090954309164</c:v>
                </c:pt>
                <c:pt idx="102">
                  <c:v>-0.23642787758198444</c:v>
                </c:pt>
                <c:pt idx="103">
                  <c:v>-0.1879058196365275</c:v>
                </c:pt>
                <c:pt idx="104">
                  <c:v>-0.20176461452513092</c:v>
                </c:pt>
                <c:pt idx="105">
                  <c:v>-0.20041591734920694</c:v>
                </c:pt>
                <c:pt idx="106">
                  <c:v>-0.21936223879678221</c:v>
                </c:pt>
                <c:pt idx="107">
                  <c:v>-0.20756999490775674</c:v>
                </c:pt>
                <c:pt idx="108">
                  <c:v>-0.21249044938491621</c:v>
                </c:pt>
                <c:pt idx="109">
                  <c:v>-0.2146781515409194</c:v>
                </c:pt>
                <c:pt idx="110">
                  <c:v>-0.24140014699219539</c:v>
                </c:pt>
                <c:pt idx="111">
                  <c:v>-0.25125844103254796</c:v>
                </c:pt>
                <c:pt idx="112">
                  <c:v>-0.248676077074895</c:v>
                </c:pt>
                <c:pt idx="113">
                  <c:v>-0.22565895975637329</c:v>
                </c:pt>
                <c:pt idx="114">
                  <c:v>-0.25631890131284751</c:v>
                </c:pt>
                <c:pt idx="115">
                  <c:v>-0.25072079631272759</c:v>
                </c:pt>
                <c:pt idx="116">
                  <c:v>-0.23770579526090269</c:v>
                </c:pt>
                <c:pt idx="117">
                  <c:v>-0.25118574992950254</c:v>
                </c:pt>
                <c:pt idx="118">
                  <c:v>-0.26448227534636737</c:v>
                </c:pt>
                <c:pt idx="119">
                  <c:v>-0.25534878239928666</c:v>
                </c:pt>
                <c:pt idx="120">
                  <c:v>-0.28442685832523162</c:v>
                </c:pt>
                <c:pt idx="121">
                  <c:v>-0.2542883790375487</c:v>
                </c:pt>
                <c:pt idx="122">
                  <c:v>-0.29472310235768012</c:v>
                </c:pt>
                <c:pt idx="123">
                  <c:v>-0.26415834911836761</c:v>
                </c:pt>
                <c:pt idx="124">
                  <c:v>-0.29283054498878719</c:v>
                </c:pt>
                <c:pt idx="125">
                  <c:v>-0.30325318098668308</c:v>
                </c:pt>
                <c:pt idx="126">
                  <c:v>-0.30778558728922667</c:v>
                </c:pt>
                <c:pt idx="127">
                  <c:v>-0.31301384267753174</c:v>
                </c:pt>
                <c:pt idx="128">
                  <c:v>-0.2839795800112947</c:v>
                </c:pt>
                <c:pt idx="129">
                  <c:v>-0.30430114891828697</c:v>
                </c:pt>
                <c:pt idx="130">
                  <c:v>-0.29783901759913561</c:v>
                </c:pt>
                <c:pt idx="131">
                  <c:v>-0.30357430546390424</c:v>
                </c:pt>
                <c:pt idx="132">
                  <c:v>-0.33671828487682931</c:v>
                </c:pt>
                <c:pt idx="133">
                  <c:v>-0.30111889617454546</c:v>
                </c:pt>
                <c:pt idx="134">
                  <c:v>-0.32409117137984994</c:v>
                </c:pt>
                <c:pt idx="135">
                  <c:v>-0.33283859721126469</c:v>
                </c:pt>
                <c:pt idx="136">
                  <c:v>-0.32420087075231674</c:v>
                </c:pt>
                <c:pt idx="137">
                  <c:v>-0.33918144556464969</c:v>
                </c:pt>
                <c:pt idx="138">
                  <c:v>-0.34635678933512887</c:v>
                </c:pt>
                <c:pt idx="139">
                  <c:v>-0.33426336607980672</c:v>
                </c:pt>
                <c:pt idx="140">
                  <c:v>-0.32366591315912752</c:v>
                </c:pt>
                <c:pt idx="141">
                  <c:v>-0.32502226295336045</c:v>
                </c:pt>
                <c:pt idx="142">
                  <c:v>-0.34377418784511826</c:v>
                </c:pt>
                <c:pt idx="143">
                  <c:v>-0.35127862984550345</c:v>
                </c:pt>
                <c:pt idx="144">
                  <c:v>-0.34553976960675814</c:v>
                </c:pt>
                <c:pt idx="145">
                  <c:v>-0.36286245629538233</c:v>
                </c:pt>
                <c:pt idx="146">
                  <c:v>-0.36550309430702826</c:v>
                </c:pt>
                <c:pt idx="147">
                  <c:v>-0.38147033789649404</c:v>
                </c:pt>
                <c:pt idx="148">
                  <c:v>-0.3691297548810753</c:v>
                </c:pt>
                <c:pt idx="149">
                  <c:v>-0.38592317491411054</c:v>
                </c:pt>
                <c:pt idx="150">
                  <c:v>-0.40538993074473056</c:v>
                </c:pt>
                <c:pt idx="151">
                  <c:v>-0.38568646650040289</c:v>
                </c:pt>
                <c:pt idx="152">
                  <c:v>-0.38906643776659394</c:v>
                </c:pt>
                <c:pt idx="153">
                  <c:v>-0.37929417272617039</c:v>
                </c:pt>
                <c:pt idx="154">
                  <c:v>-0.36829871137812531</c:v>
                </c:pt>
                <c:pt idx="155">
                  <c:v>-0.37473740216113771</c:v>
                </c:pt>
                <c:pt idx="156">
                  <c:v>-0.37485531585031295</c:v>
                </c:pt>
                <c:pt idx="157">
                  <c:v>-0.37670208189751997</c:v>
                </c:pt>
                <c:pt idx="158">
                  <c:v>-0.37108388944602094</c:v>
                </c:pt>
                <c:pt idx="159">
                  <c:v>-0.40484664471426968</c:v>
                </c:pt>
                <c:pt idx="160">
                  <c:v>-0.38040421346990744</c:v>
                </c:pt>
                <c:pt idx="161">
                  <c:v>-0.37464997277656475</c:v>
                </c:pt>
                <c:pt idx="162">
                  <c:v>-0.3901859460062716</c:v>
                </c:pt>
                <c:pt idx="163">
                  <c:v>-0.38479871025513768</c:v>
                </c:pt>
                <c:pt idx="164">
                  <c:v>-0.39957729132567343</c:v>
                </c:pt>
                <c:pt idx="165">
                  <c:v>-0.39038443720129234</c:v>
                </c:pt>
                <c:pt idx="166">
                  <c:v>-0.39206987933450671</c:v>
                </c:pt>
                <c:pt idx="167">
                  <c:v>-0.37806621847623845</c:v>
                </c:pt>
                <c:pt idx="168">
                  <c:v>-0.40285040410646022</c:v>
                </c:pt>
                <c:pt idx="169">
                  <c:v>-0.4151780560118864</c:v>
                </c:pt>
                <c:pt idx="170">
                  <c:v>-0.38967098702520664</c:v>
                </c:pt>
                <c:pt idx="171">
                  <c:v>-0.43239386824221182</c:v>
                </c:pt>
                <c:pt idx="172">
                  <c:v>-0.40873753410522679</c:v>
                </c:pt>
                <c:pt idx="173">
                  <c:v>-0.42554741412952352</c:v>
                </c:pt>
                <c:pt idx="174">
                  <c:v>-0.40888841563502276</c:v>
                </c:pt>
                <c:pt idx="175">
                  <c:v>-0.42166886318868357</c:v>
                </c:pt>
                <c:pt idx="176">
                  <c:v>-0.41902364426007571</c:v>
                </c:pt>
                <c:pt idx="177">
                  <c:v>-0.42168212686478801</c:v>
                </c:pt>
                <c:pt idx="178">
                  <c:v>-0.41429722739767161</c:v>
                </c:pt>
                <c:pt idx="179">
                  <c:v>-0.42403108528827377</c:v>
                </c:pt>
                <c:pt idx="180">
                  <c:v>-0.40938658203983441</c:v>
                </c:pt>
                <c:pt idx="181">
                  <c:v>-0.45177153762202504</c:v>
                </c:pt>
                <c:pt idx="182">
                  <c:v>-0.44200173595995129</c:v>
                </c:pt>
                <c:pt idx="183">
                  <c:v>-0.4395212062835972</c:v>
                </c:pt>
                <c:pt idx="184">
                  <c:v>-0.4446723799468863</c:v>
                </c:pt>
                <c:pt idx="185">
                  <c:v>-0.4515639140604461</c:v>
                </c:pt>
                <c:pt idx="186">
                  <c:v>-0.45124964292447672</c:v>
                </c:pt>
                <c:pt idx="187">
                  <c:v>-0.44764722992906442</c:v>
                </c:pt>
                <c:pt idx="188">
                  <c:v>-0.4331287528013178</c:v>
                </c:pt>
                <c:pt idx="189">
                  <c:v>-0.44113230487767013</c:v>
                </c:pt>
                <c:pt idx="190">
                  <c:v>-0.44851185118355641</c:v>
                </c:pt>
                <c:pt idx="191">
                  <c:v>-0.45735924843380482</c:v>
                </c:pt>
                <c:pt idx="192">
                  <c:v>-0.47159975518968744</c:v>
                </c:pt>
                <c:pt idx="193">
                  <c:v>-0.45380049592920191</c:v>
                </c:pt>
                <c:pt idx="194">
                  <c:v>-0.43061061090687835</c:v>
                </c:pt>
                <c:pt idx="195">
                  <c:v>-0.45633068381240754</c:v>
                </c:pt>
                <c:pt idx="196">
                  <c:v>-0.47573122350806896</c:v>
                </c:pt>
                <c:pt idx="197">
                  <c:v>-0.46363927740877603</c:v>
                </c:pt>
                <c:pt idx="198">
                  <c:v>-0.45525226224380672</c:v>
                </c:pt>
                <c:pt idx="199">
                  <c:v>-0.43784181511836484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F6FE-47EC-A642-A727444C355B}"/>
            </c:ext>
          </c:extLst>
        </c:ser>
        <c:ser>
          <c:idx val="5"/>
          <c:order val="5"/>
          <c:tx>
            <c:strRef>
              <c:f>Sheet1!$S$1</c:f>
              <c:strCache>
                <c:ptCount val="1"/>
                <c:pt idx="0">
                  <c:v>delay(5)</c:v>
                </c:pt>
              </c:strCache>
            </c:strRef>
          </c:tx>
          <c:spPr>
            <a:ln w="158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Sheet1!$S$2:$S$201</c:f>
              <c:numCache>
                <c:formatCode>General</c:formatCode>
                <c:ptCount val="200"/>
                <c:pt idx="0">
                  <c:v>0.66293043977612098</c:v>
                </c:pt>
                <c:pt idx="1">
                  <c:v>0.36104252759044636</c:v>
                </c:pt>
                <c:pt idx="2">
                  <c:v>0.29558366138107606</c:v>
                </c:pt>
                <c:pt idx="3">
                  <c:v>0.25042952457906298</c:v>
                </c:pt>
                <c:pt idx="4">
                  <c:v>0.13751363504592298</c:v>
                </c:pt>
                <c:pt idx="5">
                  <c:v>0.16305543153890231</c:v>
                </c:pt>
                <c:pt idx="6">
                  <c:v>0.15969151870732717</c:v>
                </c:pt>
                <c:pt idx="7">
                  <c:v>0.11787143077356999</c:v>
                </c:pt>
                <c:pt idx="8">
                  <c:v>0.12305799343043</c:v>
                </c:pt>
                <c:pt idx="9">
                  <c:v>9.0349668334509706E-2</c:v>
                </c:pt>
                <c:pt idx="10">
                  <c:v>5.9388649524781525E-2</c:v>
                </c:pt>
                <c:pt idx="11">
                  <c:v>8.3750400140364209E-2</c:v>
                </c:pt>
                <c:pt idx="12">
                  <c:v>5.8812537732852742E-2</c:v>
                </c:pt>
                <c:pt idx="13">
                  <c:v>5.3790868999517072E-2</c:v>
                </c:pt>
                <c:pt idx="14">
                  <c:v>2.5646303695974648E-2</c:v>
                </c:pt>
                <c:pt idx="15">
                  <c:v>1.0388359017069953E-2</c:v>
                </c:pt>
                <c:pt idx="16">
                  <c:v>4.3076688866626987E-2</c:v>
                </c:pt>
                <c:pt idx="17">
                  <c:v>1.0083961158991567E-2</c:v>
                </c:pt>
                <c:pt idx="18">
                  <c:v>-7.113795593533233E-3</c:v>
                </c:pt>
                <c:pt idx="19">
                  <c:v>5.7709177719751275E-3</c:v>
                </c:pt>
                <c:pt idx="20">
                  <c:v>-7.5247518706150207E-3</c:v>
                </c:pt>
                <c:pt idx="21">
                  <c:v>7.721384004022086E-3</c:v>
                </c:pt>
                <c:pt idx="22">
                  <c:v>-5.9027055220664962E-3</c:v>
                </c:pt>
                <c:pt idx="23">
                  <c:v>-1.2899092124943345E-2</c:v>
                </c:pt>
                <c:pt idx="24">
                  <c:v>-4.0207899509260334E-2</c:v>
                </c:pt>
                <c:pt idx="25">
                  <c:v>-1.7152011607502644E-2</c:v>
                </c:pt>
                <c:pt idx="26">
                  <c:v>-2.9267598553115712E-2</c:v>
                </c:pt>
                <c:pt idx="27">
                  <c:v>-4.3393624328386594E-2</c:v>
                </c:pt>
                <c:pt idx="28">
                  <c:v>-1.8624044083718747E-2</c:v>
                </c:pt>
                <c:pt idx="29">
                  <c:v>-4.0345832764401436E-2</c:v>
                </c:pt>
                <c:pt idx="30">
                  <c:v>-2.8427111140820759E-2</c:v>
                </c:pt>
                <c:pt idx="31">
                  <c:v>-5.1866980802105042E-2</c:v>
                </c:pt>
                <c:pt idx="32">
                  <c:v>-3.0436346124152417E-2</c:v>
                </c:pt>
                <c:pt idx="33">
                  <c:v>-6.5005760483716896E-2</c:v>
                </c:pt>
                <c:pt idx="34">
                  <c:v>-5.8411891287454908E-2</c:v>
                </c:pt>
                <c:pt idx="35">
                  <c:v>-7.6109708261277553E-2</c:v>
                </c:pt>
                <c:pt idx="36">
                  <c:v>-6.4147378653656259E-2</c:v>
                </c:pt>
                <c:pt idx="37">
                  <c:v>-7.7650862443805174E-2</c:v>
                </c:pt>
                <c:pt idx="38">
                  <c:v>-7.5491860317717707E-2</c:v>
                </c:pt>
                <c:pt idx="39">
                  <c:v>-6.4287741494215164E-2</c:v>
                </c:pt>
                <c:pt idx="40">
                  <c:v>-7.0614986305265096E-2</c:v>
                </c:pt>
                <c:pt idx="41">
                  <c:v>-9.169781678734111E-2</c:v>
                </c:pt>
                <c:pt idx="42">
                  <c:v>-9.11743378090486E-2</c:v>
                </c:pt>
                <c:pt idx="43">
                  <c:v>-8.4598454092360623E-2</c:v>
                </c:pt>
                <c:pt idx="44">
                  <c:v>-8.4158801233325045E-2</c:v>
                </c:pt>
                <c:pt idx="45">
                  <c:v>-8.8775857240820655E-2</c:v>
                </c:pt>
                <c:pt idx="46">
                  <c:v>-8.2641231413685803E-2</c:v>
                </c:pt>
                <c:pt idx="47">
                  <c:v>-8.5862663139071732E-2</c:v>
                </c:pt>
                <c:pt idx="48">
                  <c:v>-8.6900879787141436E-2</c:v>
                </c:pt>
                <c:pt idx="49">
                  <c:v>-9.3100715186731686E-2</c:v>
                </c:pt>
                <c:pt idx="50">
                  <c:v>-9.9520865866808556E-2</c:v>
                </c:pt>
                <c:pt idx="51">
                  <c:v>-9.8973799317411543E-2</c:v>
                </c:pt>
                <c:pt idx="52">
                  <c:v>-9.2163182913005084E-2</c:v>
                </c:pt>
                <c:pt idx="53">
                  <c:v>-0.10497600469574729</c:v>
                </c:pt>
                <c:pt idx="54">
                  <c:v>-9.0251387267757374E-2</c:v>
                </c:pt>
                <c:pt idx="55">
                  <c:v>-9.7140706712702779E-2</c:v>
                </c:pt>
                <c:pt idx="56">
                  <c:v>-0.10255948458332001</c:v>
                </c:pt>
                <c:pt idx="57">
                  <c:v>-0.10090120601055047</c:v>
                </c:pt>
                <c:pt idx="58">
                  <c:v>-0.11836926459935658</c:v>
                </c:pt>
                <c:pt idx="59">
                  <c:v>-0.11024284219317224</c:v>
                </c:pt>
                <c:pt idx="60">
                  <c:v>-0.11438092142798457</c:v>
                </c:pt>
                <c:pt idx="61">
                  <c:v>-0.12162980277935208</c:v>
                </c:pt>
                <c:pt idx="62">
                  <c:v>-0.10957917844833862</c:v>
                </c:pt>
                <c:pt idx="63">
                  <c:v>-0.11583318162939639</c:v>
                </c:pt>
                <c:pt idx="64">
                  <c:v>-0.10618826037726127</c:v>
                </c:pt>
                <c:pt idx="65">
                  <c:v>-0.11257379253303662</c:v>
                </c:pt>
                <c:pt idx="66">
                  <c:v>-0.12246304715982796</c:v>
                </c:pt>
                <c:pt idx="67">
                  <c:v>-0.11977773426854509</c:v>
                </c:pt>
                <c:pt idx="68">
                  <c:v>-0.12183375400426182</c:v>
                </c:pt>
                <c:pt idx="69">
                  <c:v>-0.12143708210182971</c:v>
                </c:pt>
                <c:pt idx="70">
                  <c:v>-0.13653726494538196</c:v>
                </c:pt>
                <c:pt idx="71">
                  <c:v>-0.13586810285108672</c:v>
                </c:pt>
                <c:pt idx="72">
                  <c:v>-0.11607326106649023</c:v>
                </c:pt>
                <c:pt idx="73">
                  <c:v>-0.14605440231891478</c:v>
                </c:pt>
                <c:pt idx="74">
                  <c:v>-0.17472168255333981</c:v>
                </c:pt>
                <c:pt idx="75">
                  <c:v>-0.15755591352353332</c:v>
                </c:pt>
                <c:pt idx="76">
                  <c:v>-0.17318864399448339</c:v>
                </c:pt>
                <c:pt idx="77">
                  <c:v>-0.2000419653846344</c:v>
                </c:pt>
                <c:pt idx="78">
                  <c:v>-0.21766101981719418</c:v>
                </c:pt>
                <c:pt idx="79">
                  <c:v>-0.24453562408409324</c:v>
                </c:pt>
                <c:pt idx="80">
                  <c:v>-0.25820138559772071</c:v>
                </c:pt>
                <c:pt idx="81">
                  <c:v>-0.26142409873166378</c:v>
                </c:pt>
                <c:pt idx="82">
                  <c:v>-0.26972473784832746</c:v>
                </c:pt>
                <c:pt idx="83">
                  <c:v>-0.2907889339844677</c:v>
                </c:pt>
                <c:pt idx="84">
                  <c:v>-0.2924799899995762</c:v>
                </c:pt>
                <c:pt idx="85">
                  <c:v>-0.29804227398630334</c:v>
                </c:pt>
                <c:pt idx="86">
                  <c:v>-0.30324640214814519</c:v>
                </c:pt>
                <c:pt idx="87">
                  <c:v>-0.30487514745788202</c:v>
                </c:pt>
                <c:pt idx="88">
                  <c:v>-0.29955345279646084</c:v>
                </c:pt>
                <c:pt idx="89">
                  <c:v>-0.29735286384452453</c:v>
                </c:pt>
                <c:pt idx="90">
                  <c:v>-0.30820891201066708</c:v>
                </c:pt>
                <c:pt idx="91">
                  <c:v>-0.33161878497716096</c:v>
                </c:pt>
                <c:pt idx="92">
                  <c:v>-0.30672439592738732</c:v>
                </c:pt>
                <c:pt idx="93">
                  <c:v>-0.33373770952522314</c:v>
                </c:pt>
                <c:pt idx="94">
                  <c:v>-0.32601132037851449</c:v>
                </c:pt>
                <c:pt idx="95">
                  <c:v>-0.32697850322423094</c:v>
                </c:pt>
                <c:pt idx="96">
                  <c:v>-0.33009884417643559</c:v>
                </c:pt>
                <c:pt idx="97">
                  <c:v>-0.31687976379726951</c:v>
                </c:pt>
                <c:pt idx="98">
                  <c:v>-0.34402872887622254</c:v>
                </c:pt>
                <c:pt idx="99">
                  <c:v>-0.32554647404152515</c:v>
                </c:pt>
                <c:pt idx="100">
                  <c:v>-0.32758849721214467</c:v>
                </c:pt>
                <c:pt idx="101">
                  <c:v>-0.34680313270739938</c:v>
                </c:pt>
                <c:pt idx="102">
                  <c:v>-0.33606199893619915</c:v>
                </c:pt>
                <c:pt idx="103">
                  <c:v>-0.32006208615667031</c:v>
                </c:pt>
                <c:pt idx="104">
                  <c:v>-0.33698429546277026</c:v>
                </c:pt>
                <c:pt idx="105">
                  <c:v>-0.34927687444729821</c:v>
                </c:pt>
                <c:pt idx="106">
                  <c:v>-0.35555952119269008</c:v>
                </c:pt>
                <c:pt idx="107">
                  <c:v>-0.35758990177670741</c:v>
                </c:pt>
                <c:pt idx="108">
                  <c:v>-0.35337358995683121</c:v>
                </c:pt>
                <c:pt idx="109">
                  <c:v>-0.36012754106256512</c:v>
                </c:pt>
                <c:pt idx="110">
                  <c:v>-0.36047887445786897</c:v>
                </c:pt>
                <c:pt idx="111">
                  <c:v>-0.36325589816428189</c:v>
                </c:pt>
                <c:pt idx="112">
                  <c:v>-0.34427840129810117</c:v>
                </c:pt>
                <c:pt idx="113">
                  <c:v>-0.36833696071231853</c:v>
                </c:pt>
                <c:pt idx="114">
                  <c:v>-0.35009154162040113</c:v>
                </c:pt>
                <c:pt idx="115">
                  <c:v>-0.35759123906292012</c:v>
                </c:pt>
                <c:pt idx="116">
                  <c:v>-0.36218489824077177</c:v>
                </c:pt>
                <c:pt idx="117">
                  <c:v>-0.36299765926937028</c:v>
                </c:pt>
                <c:pt idx="118">
                  <c:v>-0.36819516318511247</c:v>
                </c:pt>
                <c:pt idx="119">
                  <c:v>-0.36452805185222881</c:v>
                </c:pt>
                <c:pt idx="120">
                  <c:v>-0.37879944612430433</c:v>
                </c:pt>
                <c:pt idx="121">
                  <c:v>-0.3889687691890224</c:v>
                </c:pt>
                <c:pt idx="122">
                  <c:v>-0.38745615126346672</c:v>
                </c:pt>
                <c:pt idx="123">
                  <c:v>-0.38341485424168459</c:v>
                </c:pt>
                <c:pt idx="124">
                  <c:v>-0.38231106687364275</c:v>
                </c:pt>
                <c:pt idx="125">
                  <c:v>-0.37219848852619009</c:v>
                </c:pt>
                <c:pt idx="126">
                  <c:v>-0.38201487662568617</c:v>
                </c:pt>
                <c:pt idx="127">
                  <c:v>-0.38758626394439644</c:v>
                </c:pt>
                <c:pt idx="128">
                  <c:v>-0.36682448252906474</c:v>
                </c:pt>
                <c:pt idx="129">
                  <c:v>-0.39853215158698951</c:v>
                </c:pt>
                <c:pt idx="130">
                  <c:v>-0.4039713684870308</c:v>
                </c:pt>
                <c:pt idx="131">
                  <c:v>-0.38670100502673493</c:v>
                </c:pt>
                <c:pt idx="132">
                  <c:v>-0.3656575337158971</c:v>
                </c:pt>
                <c:pt idx="133">
                  <c:v>-0.3987604937664691</c:v>
                </c:pt>
                <c:pt idx="134">
                  <c:v>-0.40043288288036644</c:v>
                </c:pt>
                <c:pt idx="135">
                  <c:v>-0.39875272826317693</c:v>
                </c:pt>
                <c:pt idx="136">
                  <c:v>-0.39807388921683684</c:v>
                </c:pt>
                <c:pt idx="137">
                  <c:v>-0.38540739010998348</c:v>
                </c:pt>
                <c:pt idx="138">
                  <c:v>-0.40226244530035521</c:v>
                </c:pt>
                <c:pt idx="139">
                  <c:v>-0.40015122201851905</c:v>
                </c:pt>
                <c:pt idx="140">
                  <c:v>-0.40482024798233823</c:v>
                </c:pt>
                <c:pt idx="141">
                  <c:v>-0.41431679994942133</c:v>
                </c:pt>
                <c:pt idx="142">
                  <c:v>-0.40689630363280854</c:v>
                </c:pt>
                <c:pt idx="143">
                  <c:v>-0.38353939299396445</c:v>
                </c:pt>
                <c:pt idx="144">
                  <c:v>-0.41915664374333317</c:v>
                </c:pt>
                <c:pt idx="145">
                  <c:v>-0.38277066324508452</c:v>
                </c:pt>
                <c:pt idx="146">
                  <c:v>-0.40680769990819743</c:v>
                </c:pt>
                <c:pt idx="147">
                  <c:v>-0.40455862649437413</c:v>
                </c:pt>
                <c:pt idx="148">
                  <c:v>-0.40982043689357295</c:v>
                </c:pt>
                <c:pt idx="149">
                  <c:v>-0.42168194099184136</c:v>
                </c:pt>
                <c:pt idx="150">
                  <c:v>-0.41553570640867499</c:v>
                </c:pt>
                <c:pt idx="151">
                  <c:v>-0.41104999742116449</c:v>
                </c:pt>
                <c:pt idx="152">
                  <c:v>-0.42056454888030304</c:v>
                </c:pt>
                <c:pt idx="153">
                  <c:v>-0.42683287597200248</c:v>
                </c:pt>
                <c:pt idx="154">
                  <c:v>-0.41883328848563506</c:v>
                </c:pt>
                <c:pt idx="155">
                  <c:v>-0.43232419222094415</c:v>
                </c:pt>
                <c:pt idx="156">
                  <c:v>-0.42297327830492587</c:v>
                </c:pt>
                <c:pt idx="157">
                  <c:v>-0.40870634418216728</c:v>
                </c:pt>
                <c:pt idx="158">
                  <c:v>-0.41735571280393524</c:v>
                </c:pt>
                <c:pt idx="159">
                  <c:v>-0.44581621651575543</c:v>
                </c:pt>
                <c:pt idx="160">
                  <c:v>-0.42573219459530476</c:v>
                </c:pt>
                <c:pt idx="161">
                  <c:v>-0.43463840693197486</c:v>
                </c:pt>
                <c:pt idx="162">
                  <c:v>-0.40827400039274936</c:v>
                </c:pt>
                <c:pt idx="163">
                  <c:v>-0.43672369494978508</c:v>
                </c:pt>
                <c:pt idx="164">
                  <c:v>-0.42188174741102685</c:v>
                </c:pt>
                <c:pt idx="165">
                  <c:v>-0.42342666043230154</c:v>
                </c:pt>
                <c:pt idx="166">
                  <c:v>-0.41709499770714564</c:v>
                </c:pt>
                <c:pt idx="167">
                  <c:v>-0.42884477534436466</c:v>
                </c:pt>
                <c:pt idx="168">
                  <c:v>-0.41272131826166908</c:v>
                </c:pt>
                <c:pt idx="169">
                  <c:v>-0.45589349132133761</c:v>
                </c:pt>
                <c:pt idx="170">
                  <c:v>-0.42355448187399825</c:v>
                </c:pt>
                <c:pt idx="171">
                  <c:v>-0.45622818309636254</c:v>
                </c:pt>
                <c:pt idx="172">
                  <c:v>-0.46061046883716122</c:v>
                </c:pt>
                <c:pt idx="173">
                  <c:v>-0.43569891640654185</c:v>
                </c:pt>
                <c:pt idx="174">
                  <c:v>-0.44481775237491483</c:v>
                </c:pt>
                <c:pt idx="175">
                  <c:v>-0.42604957902145424</c:v>
                </c:pt>
                <c:pt idx="176">
                  <c:v>-0.4193678886400074</c:v>
                </c:pt>
                <c:pt idx="177">
                  <c:v>-0.45056708827954967</c:v>
                </c:pt>
                <c:pt idx="178">
                  <c:v>-0.45124463060425751</c:v>
                </c:pt>
                <c:pt idx="179">
                  <c:v>-0.44203548710045498</c:v>
                </c:pt>
                <c:pt idx="180">
                  <c:v>-0.45760488288117296</c:v>
                </c:pt>
                <c:pt idx="181">
                  <c:v>-0.45373118707328658</c:v>
                </c:pt>
                <c:pt idx="182">
                  <c:v>-0.43929897841996568</c:v>
                </c:pt>
                <c:pt idx="183">
                  <c:v>-0.44116507950318307</c:v>
                </c:pt>
                <c:pt idx="184">
                  <c:v>-0.44260574442950079</c:v>
                </c:pt>
                <c:pt idx="185">
                  <c:v>-0.42530381401557593</c:v>
                </c:pt>
                <c:pt idx="186">
                  <c:v>-0.45079354822918266</c:v>
                </c:pt>
                <c:pt idx="187">
                  <c:v>-0.45753789749363716</c:v>
                </c:pt>
                <c:pt idx="188">
                  <c:v>-0.46156416087197261</c:v>
                </c:pt>
                <c:pt idx="189">
                  <c:v>-0.42920170903599325</c:v>
                </c:pt>
                <c:pt idx="190">
                  <c:v>-0.43226693340274225</c:v>
                </c:pt>
                <c:pt idx="191">
                  <c:v>-0.45233666911632792</c:v>
                </c:pt>
                <c:pt idx="192">
                  <c:v>-0.45764963816330323</c:v>
                </c:pt>
                <c:pt idx="193">
                  <c:v>-0.43957490014269351</c:v>
                </c:pt>
                <c:pt idx="194">
                  <c:v>-0.45317516337280223</c:v>
                </c:pt>
                <c:pt idx="195">
                  <c:v>-0.44005264103273689</c:v>
                </c:pt>
                <c:pt idx="196">
                  <c:v>-0.46299075384429683</c:v>
                </c:pt>
                <c:pt idx="197">
                  <c:v>-0.44908846895638888</c:v>
                </c:pt>
                <c:pt idx="198">
                  <c:v>-0.47034463698405582</c:v>
                </c:pt>
                <c:pt idx="199">
                  <c:v>-0.44122596846232026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6FE-47EC-A642-A727444C355B}"/>
            </c:ext>
          </c:extLst>
        </c:ser>
        <c:ser>
          <c:idx val="6"/>
          <c:order val="6"/>
          <c:tx>
            <c:strRef>
              <c:f>Sheet1!$T$1</c:f>
              <c:strCache>
                <c:ptCount val="1"/>
                <c:pt idx="0">
                  <c:v>delay(6)</c:v>
                </c:pt>
              </c:strCache>
            </c:strRef>
          </c:tx>
          <c:spPr>
            <a:ln w="158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Sheet1!$T$2:$T$201</c:f>
              <c:numCache>
                <c:formatCode>General</c:formatCode>
                <c:ptCount val="200"/>
                <c:pt idx="0">
                  <c:v>0.44104255937530984</c:v>
                </c:pt>
                <c:pt idx="1">
                  <c:v>0.34676013179213888</c:v>
                </c:pt>
                <c:pt idx="2">
                  <c:v>0.3022185719648009</c:v>
                </c:pt>
                <c:pt idx="3">
                  <c:v>0.23262061143648238</c:v>
                </c:pt>
                <c:pt idx="4">
                  <c:v>0.22913274867690919</c:v>
                </c:pt>
                <c:pt idx="5">
                  <c:v>0.19216938998673891</c:v>
                </c:pt>
                <c:pt idx="6">
                  <c:v>0.21433427056607257</c:v>
                </c:pt>
                <c:pt idx="7">
                  <c:v>0.17672462778582537</c:v>
                </c:pt>
                <c:pt idx="8">
                  <c:v>0.17394482925837834</c:v>
                </c:pt>
                <c:pt idx="9">
                  <c:v>0.13223019005691633</c:v>
                </c:pt>
                <c:pt idx="10">
                  <c:v>0.11515539838105422</c:v>
                </c:pt>
                <c:pt idx="11">
                  <c:v>0.10635356472682125</c:v>
                </c:pt>
                <c:pt idx="12">
                  <c:v>8.9206717163703153E-2</c:v>
                </c:pt>
                <c:pt idx="13">
                  <c:v>6.5761294604851084E-2</c:v>
                </c:pt>
                <c:pt idx="14">
                  <c:v>5.2477006010523602E-2</c:v>
                </c:pt>
                <c:pt idx="15">
                  <c:v>2.7453770871132752E-2</c:v>
                </c:pt>
                <c:pt idx="16">
                  <c:v>6.7773186461464643E-2</c:v>
                </c:pt>
                <c:pt idx="17">
                  <c:v>4.8201801024940226E-2</c:v>
                </c:pt>
                <c:pt idx="18">
                  <c:v>-3.5081677973323865E-2</c:v>
                </c:pt>
                <c:pt idx="19">
                  <c:v>3.9057804060236572E-3</c:v>
                </c:pt>
                <c:pt idx="20">
                  <c:v>-4.9056205820579733E-3</c:v>
                </c:pt>
                <c:pt idx="21">
                  <c:v>-2.1707739757621403E-2</c:v>
                </c:pt>
                <c:pt idx="22">
                  <c:v>-4.1559200500779249E-2</c:v>
                </c:pt>
                <c:pt idx="23">
                  <c:v>-2.3606474010700883E-2</c:v>
                </c:pt>
                <c:pt idx="24">
                  <c:v>-2.1032432671398902E-2</c:v>
                </c:pt>
                <c:pt idx="25">
                  <c:v>-4.3311974216779375E-2</c:v>
                </c:pt>
                <c:pt idx="26">
                  <c:v>-4.6556490219055301E-2</c:v>
                </c:pt>
                <c:pt idx="27">
                  <c:v>-5.0824246547013806E-2</c:v>
                </c:pt>
                <c:pt idx="28">
                  <c:v>-0.10960563819459809</c:v>
                </c:pt>
                <c:pt idx="29">
                  <c:v>-5.8722865981866643E-2</c:v>
                </c:pt>
                <c:pt idx="30">
                  <c:v>-0.1065723658334141</c:v>
                </c:pt>
                <c:pt idx="31">
                  <c:v>-7.724248505458009E-2</c:v>
                </c:pt>
                <c:pt idx="32">
                  <c:v>-0.10925112454632981</c:v>
                </c:pt>
                <c:pt idx="33">
                  <c:v>-0.12363868486039202</c:v>
                </c:pt>
                <c:pt idx="34">
                  <c:v>-9.2820053490669088E-2</c:v>
                </c:pt>
                <c:pt idx="35">
                  <c:v>-0.10578822540726339</c:v>
                </c:pt>
                <c:pt idx="36">
                  <c:v>-0.12972021268007258</c:v>
                </c:pt>
                <c:pt idx="37">
                  <c:v>-0.14900942548257892</c:v>
                </c:pt>
                <c:pt idx="38">
                  <c:v>-0.11987048590582805</c:v>
                </c:pt>
                <c:pt idx="39">
                  <c:v>-0.10968146146027974</c:v>
                </c:pt>
                <c:pt idx="40">
                  <c:v>-0.15407401484071981</c:v>
                </c:pt>
                <c:pt idx="41">
                  <c:v>-0.15469561815486124</c:v>
                </c:pt>
                <c:pt idx="42">
                  <c:v>-0.1735828523627963</c:v>
                </c:pt>
                <c:pt idx="43">
                  <c:v>-0.15919786297857177</c:v>
                </c:pt>
                <c:pt idx="44">
                  <c:v>-0.13169821948841709</c:v>
                </c:pt>
                <c:pt idx="45">
                  <c:v>-0.17036659877880891</c:v>
                </c:pt>
                <c:pt idx="46">
                  <c:v>-0.18321073811273758</c:v>
                </c:pt>
                <c:pt idx="47">
                  <c:v>-0.16989062390330628</c:v>
                </c:pt>
                <c:pt idx="48">
                  <c:v>-0.15905138259718118</c:v>
                </c:pt>
                <c:pt idx="49">
                  <c:v>-0.17436704508509424</c:v>
                </c:pt>
                <c:pt idx="50">
                  <c:v>-0.17041597809290207</c:v>
                </c:pt>
                <c:pt idx="51">
                  <c:v>-0.17866514586737112</c:v>
                </c:pt>
                <c:pt idx="52">
                  <c:v>-0.19365225206487607</c:v>
                </c:pt>
                <c:pt idx="53">
                  <c:v>-0.2026289065951184</c:v>
                </c:pt>
                <c:pt idx="54">
                  <c:v>-0.23648039076195879</c:v>
                </c:pt>
                <c:pt idx="55">
                  <c:v>-0.1955306730324689</c:v>
                </c:pt>
                <c:pt idx="56">
                  <c:v>-0.1971003829207752</c:v>
                </c:pt>
                <c:pt idx="57">
                  <c:v>-0.20670934083821588</c:v>
                </c:pt>
                <c:pt idx="58">
                  <c:v>-0.23460721879196614</c:v>
                </c:pt>
                <c:pt idx="59">
                  <c:v>-0.2279820767758409</c:v>
                </c:pt>
                <c:pt idx="60">
                  <c:v>-0.20430589127499352</c:v>
                </c:pt>
                <c:pt idx="61">
                  <c:v>-0.26583024664630212</c:v>
                </c:pt>
                <c:pt idx="62">
                  <c:v>-0.2303918619550139</c:v>
                </c:pt>
                <c:pt idx="63">
                  <c:v>-0.24658854155480195</c:v>
                </c:pt>
                <c:pt idx="64">
                  <c:v>-0.23714649639135726</c:v>
                </c:pt>
                <c:pt idx="65">
                  <c:v>-0.24060618972186801</c:v>
                </c:pt>
                <c:pt idx="66">
                  <c:v>-0.23900215500072747</c:v>
                </c:pt>
                <c:pt idx="67">
                  <c:v>-0.25765739564699397</c:v>
                </c:pt>
                <c:pt idx="68">
                  <c:v>-0.25879893039355245</c:v>
                </c:pt>
                <c:pt idx="69">
                  <c:v>-0.25901188053875024</c:v>
                </c:pt>
                <c:pt idx="70">
                  <c:v>-0.24925793793162024</c:v>
                </c:pt>
                <c:pt idx="71">
                  <c:v>-0.25703183294314735</c:v>
                </c:pt>
                <c:pt idx="72">
                  <c:v>-0.26061691434651862</c:v>
                </c:pt>
                <c:pt idx="73">
                  <c:v>-0.24786601848229498</c:v>
                </c:pt>
                <c:pt idx="74">
                  <c:v>-0.27052708485528093</c:v>
                </c:pt>
                <c:pt idx="75">
                  <c:v>-0.23552715472426097</c:v>
                </c:pt>
                <c:pt idx="76">
                  <c:v>-0.28280693100073745</c:v>
                </c:pt>
                <c:pt idx="77">
                  <c:v>-0.26200225496609447</c:v>
                </c:pt>
                <c:pt idx="78">
                  <c:v>-0.27726230821929981</c:v>
                </c:pt>
                <c:pt idx="79">
                  <c:v>-0.2516005647586223</c:v>
                </c:pt>
                <c:pt idx="80">
                  <c:v>-0.28392980566260956</c:v>
                </c:pt>
                <c:pt idx="81">
                  <c:v>-0.27398876743976414</c:v>
                </c:pt>
                <c:pt idx="82">
                  <c:v>-0.29111669685296926</c:v>
                </c:pt>
                <c:pt idx="83">
                  <c:v>-0.32011552566760293</c:v>
                </c:pt>
                <c:pt idx="84">
                  <c:v>-0.25817686274111562</c:v>
                </c:pt>
                <c:pt idx="85">
                  <c:v>-0.29401359313853076</c:v>
                </c:pt>
                <c:pt idx="86">
                  <c:v>-0.2718185002271567</c:v>
                </c:pt>
                <c:pt idx="87">
                  <c:v>-0.30028525249142141</c:v>
                </c:pt>
                <c:pt idx="88">
                  <c:v>-0.29094823255500246</c:v>
                </c:pt>
                <c:pt idx="89">
                  <c:v>-0.31380495484489213</c:v>
                </c:pt>
                <c:pt idx="90">
                  <c:v>-0.29904439438368291</c:v>
                </c:pt>
                <c:pt idx="91">
                  <c:v>-0.31707612720340961</c:v>
                </c:pt>
                <c:pt idx="92">
                  <c:v>-0.340816103837147</c:v>
                </c:pt>
                <c:pt idx="93">
                  <c:v>-0.29644718597152692</c:v>
                </c:pt>
                <c:pt idx="94">
                  <c:v>-0.32937310569957179</c:v>
                </c:pt>
                <c:pt idx="95">
                  <c:v>-0.31571724877790769</c:v>
                </c:pt>
                <c:pt idx="96">
                  <c:v>-0.32118847347039725</c:v>
                </c:pt>
                <c:pt idx="97">
                  <c:v>-0.32672469837229678</c:v>
                </c:pt>
                <c:pt idx="98">
                  <c:v>-0.30462414524273262</c:v>
                </c:pt>
                <c:pt idx="99">
                  <c:v>-0.33883687816895541</c:v>
                </c:pt>
                <c:pt idx="100">
                  <c:v>-0.32920066861614372</c:v>
                </c:pt>
                <c:pt idx="101">
                  <c:v>-0.30304267431319082</c:v>
                </c:pt>
                <c:pt idx="102">
                  <c:v>-0.34546994802441194</c:v>
                </c:pt>
                <c:pt idx="103">
                  <c:v>-0.33591331933125185</c:v>
                </c:pt>
                <c:pt idx="104">
                  <c:v>-0.31732214424490829</c:v>
                </c:pt>
                <c:pt idx="105">
                  <c:v>-0.32185740649735067</c:v>
                </c:pt>
                <c:pt idx="106">
                  <c:v>-0.32376722055021523</c:v>
                </c:pt>
                <c:pt idx="107">
                  <c:v>-0.33028683460996205</c:v>
                </c:pt>
                <c:pt idx="108">
                  <c:v>-0.30920688760562615</c:v>
                </c:pt>
                <c:pt idx="109">
                  <c:v>-0.35477143988442023</c:v>
                </c:pt>
                <c:pt idx="110">
                  <c:v>-0.37117455717176784</c:v>
                </c:pt>
                <c:pt idx="111">
                  <c:v>-0.33383209411801351</c:v>
                </c:pt>
                <c:pt idx="112">
                  <c:v>-0.35108568321030931</c:v>
                </c:pt>
                <c:pt idx="113">
                  <c:v>-0.32683036148063893</c:v>
                </c:pt>
                <c:pt idx="114">
                  <c:v>-0.34303576951448705</c:v>
                </c:pt>
                <c:pt idx="115">
                  <c:v>-0.36063621031377729</c:v>
                </c:pt>
                <c:pt idx="116">
                  <c:v>-0.35321316185401258</c:v>
                </c:pt>
                <c:pt idx="117">
                  <c:v>-0.37107799531619168</c:v>
                </c:pt>
                <c:pt idx="118">
                  <c:v>-0.35740595360978972</c:v>
                </c:pt>
                <c:pt idx="119">
                  <c:v>-0.36469184544362931</c:v>
                </c:pt>
                <c:pt idx="120">
                  <c:v>-0.35798297332576351</c:v>
                </c:pt>
                <c:pt idx="121">
                  <c:v>-0.32501721254840343</c:v>
                </c:pt>
                <c:pt idx="122">
                  <c:v>-0.37788374571022343</c:v>
                </c:pt>
                <c:pt idx="123">
                  <c:v>-0.39519053131407184</c:v>
                </c:pt>
                <c:pt idx="124">
                  <c:v>-0.36782370688112331</c:v>
                </c:pt>
                <c:pt idx="125">
                  <c:v>-0.40453120313696472</c:v>
                </c:pt>
                <c:pt idx="126">
                  <c:v>-0.369176860530467</c:v>
                </c:pt>
                <c:pt idx="127">
                  <c:v>-0.39186524663990446</c:v>
                </c:pt>
                <c:pt idx="128">
                  <c:v>-0.37719388365960432</c:v>
                </c:pt>
                <c:pt idx="129">
                  <c:v>-0.42788075767980893</c:v>
                </c:pt>
                <c:pt idx="130">
                  <c:v>-0.39067221088041981</c:v>
                </c:pt>
                <c:pt idx="131">
                  <c:v>-0.35230732627772848</c:v>
                </c:pt>
                <c:pt idx="132">
                  <c:v>-0.35494133433353109</c:v>
                </c:pt>
                <c:pt idx="133">
                  <c:v>-0.39927526998857915</c:v>
                </c:pt>
                <c:pt idx="134">
                  <c:v>-0.4141346032548463</c:v>
                </c:pt>
                <c:pt idx="135">
                  <c:v>-0.37644142149024834</c:v>
                </c:pt>
                <c:pt idx="136">
                  <c:v>-0.37644407694902227</c:v>
                </c:pt>
                <c:pt idx="137">
                  <c:v>-0.42617444427151679</c:v>
                </c:pt>
                <c:pt idx="138">
                  <c:v>-0.40776099120816628</c:v>
                </c:pt>
                <c:pt idx="139">
                  <c:v>-0.38333889551927891</c:v>
                </c:pt>
                <c:pt idx="140">
                  <c:v>-0.40573294747633726</c:v>
                </c:pt>
                <c:pt idx="141">
                  <c:v>-0.39856420467344811</c:v>
                </c:pt>
                <c:pt idx="142">
                  <c:v>-0.42170153086681089</c:v>
                </c:pt>
                <c:pt idx="143">
                  <c:v>-0.41631061460628999</c:v>
                </c:pt>
                <c:pt idx="144">
                  <c:v>-0.43569728755054515</c:v>
                </c:pt>
                <c:pt idx="145">
                  <c:v>-0.3820411804464362</c:v>
                </c:pt>
                <c:pt idx="146">
                  <c:v>-0.43205582140831894</c:v>
                </c:pt>
                <c:pt idx="147">
                  <c:v>-0.39723696698240735</c:v>
                </c:pt>
                <c:pt idx="148">
                  <c:v>-0.4109107452069079</c:v>
                </c:pt>
                <c:pt idx="149">
                  <c:v>-0.43589356777090349</c:v>
                </c:pt>
                <c:pt idx="150">
                  <c:v>-0.40797833052057703</c:v>
                </c:pt>
                <c:pt idx="151">
                  <c:v>-0.40893593373698545</c:v>
                </c:pt>
                <c:pt idx="152">
                  <c:v>-0.45393545234138299</c:v>
                </c:pt>
                <c:pt idx="153">
                  <c:v>-0.43584807619434718</c:v>
                </c:pt>
                <c:pt idx="154">
                  <c:v>-0.4417069317885422</c:v>
                </c:pt>
                <c:pt idx="155">
                  <c:v>-0.44018671731455644</c:v>
                </c:pt>
                <c:pt idx="156">
                  <c:v>-0.4362014654353259</c:v>
                </c:pt>
                <c:pt idx="157">
                  <c:v>-0.45547790537997573</c:v>
                </c:pt>
                <c:pt idx="158">
                  <c:v>-0.46113958028284896</c:v>
                </c:pt>
                <c:pt idx="159">
                  <c:v>-0.45544000619737612</c:v>
                </c:pt>
                <c:pt idx="160">
                  <c:v>-0.4473039067569865</c:v>
                </c:pt>
                <c:pt idx="161">
                  <c:v>-0.46664224018878347</c:v>
                </c:pt>
                <c:pt idx="162">
                  <c:v>-0.44116536450816946</c:v>
                </c:pt>
                <c:pt idx="163">
                  <c:v>-0.45101429973937501</c:v>
                </c:pt>
                <c:pt idx="164">
                  <c:v>-0.47022401183101731</c:v>
                </c:pt>
                <c:pt idx="165">
                  <c:v>-0.46857306618452904</c:v>
                </c:pt>
                <c:pt idx="166">
                  <c:v>-0.45913265693724131</c:v>
                </c:pt>
                <c:pt idx="167">
                  <c:v>-0.44762475819451791</c:v>
                </c:pt>
                <c:pt idx="168">
                  <c:v>-0.4903918749782229</c:v>
                </c:pt>
                <c:pt idx="169">
                  <c:v>-0.45956900057540512</c:v>
                </c:pt>
                <c:pt idx="170">
                  <c:v>-0.45194913418141358</c:v>
                </c:pt>
                <c:pt idx="171">
                  <c:v>-0.47396070139959334</c:v>
                </c:pt>
                <c:pt idx="172">
                  <c:v>-0.46499872106902002</c:v>
                </c:pt>
                <c:pt idx="173">
                  <c:v>-0.49155788637366243</c:v>
                </c:pt>
                <c:pt idx="174">
                  <c:v>-0.48400405962337706</c:v>
                </c:pt>
                <c:pt idx="175">
                  <c:v>-0.49145970506484399</c:v>
                </c:pt>
                <c:pt idx="176">
                  <c:v>-0.4743863680355147</c:v>
                </c:pt>
                <c:pt idx="177">
                  <c:v>-0.47585988043771316</c:v>
                </c:pt>
                <c:pt idx="178">
                  <c:v>-0.49620574658673061</c:v>
                </c:pt>
                <c:pt idx="179">
                  <c:v>-0.47756898866484787</c:v>
                </c:pt>
                <c:pt idx="180">
                  <c:v>-0.49018819309911155</c:v>
                </c:pt>
                <c:pt idx="181">
                  <c:v>-0.48563628900358347</c:v>
                </c:pt>
                <c:pt idx="182">
                  <c:v>-0.47751302780124377</c:v>
                </c:pt>
                <c:pt idx="183">
                  <c:v>-0.47720737278083147</c:v>
                </c:pt>
                <c:pt idx="184">
                  <c:v>-0.48716045273759823</c:v>
                </c:pt>
                <c:pt idx="185">
                  <c:v>-0.50115119160973387</c:v>
                </c:pt>
                <c:pt idx="186">
                  <c:v>-0.49963672951246274</c:v>
                </c:pt>
                <c:pt idx="187">
                  <c:v>-0.51791219180789194</c:v>
                </c:pt>
                <c:pt idx="188">
                  <c:v>-0.50098566839765346</c:v>
                </c:pt>
                <c:pt idx="189">
                  <c:v>-0.50636732441527865</c:v>
                </c:pt>
                <c:pt idx="190">
                  <c:v>-0.49760469083411801</c:v>
                </c:pt>
                <c:pt idx="191">
                  <c:v>-0.48334205746652215</c:v>
                </c:pt>
                <c:pt idx="192">
                  <c:v>-0.51631808568962967</c:v>
                </c:pt>
                <c:pt idx="193">
                  <c:v>-0.51806644399129786</c:v>
                </c:pt>
                <c:pt idx="194">
                  <c:v>-0.51177369126269912</c:v>
                </c:pt>
                <c:pt idx="195">
                  <c:v>-0.4905163851696509</c:v>
                </c:pt>
                <c:pt idx="196">
                  <c:v>-0.54380225355761991</c:v>
                </c:pt>
                <c:pt idx="197">
                  <c:v>-0.49516813627590778</c:v>
                </c:pt>
                <c:pt idx="198">
                  <c:v>-0.50457886504455085</c:v>
                </c:pt>
                <c:pt idx="199">
                  <c:v>-0.53747561031453239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F6FE-47EC-A642-A727444C355B}"/>
            </c:ext>
          </c:extLst>
        </c:ser>
        <c:ser>
          <c:idx val="7"/>
          <c:order val="7"/>
          <c:tx>
            <c:strRef>
              <c:f>Sheet1!$U$1</c:f>
              <c:strCache>
                <c:ptCount val="1"/>
                <c:pt idx="0">
                  <c:v>delay(7)</c:v>
                </c:pt>
              </c:strCache>
            </c:strRef>
          </c:tx>
          <c:spPr>
            <a:ln w="158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Sheet1!$U$2:$U$201</c:f>
              <c:numCache>
                <c:formatCode>General</c:formatCode>
                <c:ptCount val="200"/>
                <c:pt idx="0">
                  <c:v>0.68162395571459222</c:v>
                </c:pt>
                <c:pt idx="1">
                  <c:v>0.42490293698450499</c:v>
                </c:pt>
                <c:pt idx="2">
                  <c:v>0.28382109941525857</c:v>
                </c:pt>
                <c:pt idx="3">
                  <c:v>0.2449753332742515</c:v>
                </c:pt>
                <c:pt idx="4">
                  <c:v>0.22455603230011259</c:v>
                </c:pt>
                <c:pt idx="5">
                  <c:v>0.15776759340598256</c:v>
                </c:pt>
                <c:pt idx="6">
                  <c:v>0.1390008964368406</c:v>
                </c:pt>
                <c:pt idx="7">
                  <c:v>0.11645408320717206</c:v>
                </c:pt>
                <c:pt idx="8">
                  <c:v>0.11797885826807274</c:v>
                </c:pt>
                <c:pt idx="9">
                  <c:v>8.6986351255176092E-2</c:v>
                </c:pt>
                <c:pt idx="10">
                  <c:v>4.2617401142323499E-2</c:v>
                </c:pt>
                <c:pt idx="11">
                  <c:v>5.4422882733842617E-2</c:v>
                </c:pt>
                <c:pt idx="12">
                  <c:v>-2.2134825178701287E-2</c:v>
                </c:pt>
                <c:pt idx="13">
                  <c:v>3.6544634707816374E-3</c:v>
                </c:pt>
                <c:pt idx="14">
                  <c:v>5.6052788775922978E-6</c:v>
                </c:pt>
                <c:pt idx="15">
                  <c:v>-4.5559429895944345E-2</c:v>
                </c:pt>
                <c:pt idx="16">
                  <c:v>-4.9421428157612593E-2</c:v>
                </c:pt>
                <c:pt idx="17">
                  <c:v>-7.5433375569551805E-2</c:v>
                </c:pt>
                <c:pt idx="18">
                  <c:v>-0.10968104831124294</c:v>
                </c:pt>
                <c:pt idx="19">
                  <c:v>-0.13249459402916655</c:v>
                </c:pt>
                <c:pt idx="20">
                  <c:v>-0.1868130944037176</c:v>
                </c:pt>
                <c:pt idx="21">
                  <c:v>-0.15745918425997912</c:v>
                </c:pt>
                <c:pt idx="22">
                  <c:v>-0.21222838823262297</c:v>
                </c:pt>
                <c:pt idx="23">
                  <c:v>-0.23442312227207587</c:v>
                </c:pt>
                <c:pt idx="24">
                  <c:v>-0.22814499968176274</c:v>
                </c:pt>
                <c:pt idx="25">
                  <c:v>-0.18503776864916566</c:v>
                </c:pt>
                <c:pt idx="26">
                  <c:v>-0.23946249192751912</c:v>
                </c:pt>
                <c:pt idx="27">
                  <c:v>-0.21034120523415634</c:v>
                </c:pt>
                <c:pt idx="28">
                  <c:v>-0.25896378178873797</c:v>
                </c:pt>
                <c:pt idx="29">
                  <c:v>-0.2294877772008751</c:v>
                </c:pt>
                <c:pt idx="30">
                  <c:v>-0.25277520383484892</c:v>
                </c:pt>
                <c:pt idx="31">
                  <c:v>-0.27092693777083637</c:v>
                </c:pt>
                <c:pt idx="32">
                  <c:v>-0.27866936745042359</c:v>
                </c:pt>
                <c:pt idx="33">
                  <c:v>-0.32474997811642436</c:v>
                </c:pt>
                <c:pt idx="34">
                  <c:v>-0.27466912065907645</c:v>
                </c:pt>
                <c:pt idx="35">
                  <c:v>-0.34444296211143061</c:v>
                </c:pt>
                <c:pt idx="36">
                  <c:v>-0.3274566847066695</c:v>
                </c:pt>
                <c:pt idx="37">
                  <c:v>-0.32832836272508364</c:v>
                </c:pt>
                <c:pt idx="38">
                  <c:v>-0.33109415611987825</c:v>
                </c:pt>
                <c:pt idx="39">
                  <c:v>-0.32266345583872119</c:v>
                </c:pt>
                <c:pt idx="40">
                  <c:v>-0.3313162576245513</c:v>
                </c:pt>
                <c:pt idx="41">
                  <c:v>-0.35961567179742365</c:v>
                </c:pt>
                <c:pt idx="42">
                  <c:v>-0.34985547835892145</c:v>
                </c:pt>
                <c:pt idx="43">
                  <c:v>-0.34117399962490458</c:v>
                </c:pt>
                <c:pt idx="44">
                  <c:v>-0.35170048168989881</c:v>
                </c:pt>
                <c:pt idx="45">
                  <c:v>-0.36877096997120373</c:v>
                </c:pt>
                <c:pt idx="46">
                  <c:v>-0.37600172677239335</c:v>
                </c:pt>
                <c:pt idx="47">
                  <c:v>-0.39284635917218325</c:v>
                </c:pt>
                <c:pt idx="48">
                  <c:v>-0.37481360727284591</c:v>
                </c:pt>
                <c:pt idx="49">
                  <c:v>-0.38611091407655557</c:v>
                </c:pt>
                <c:pt idx="50">
                  <c:v>-0.37232769466370053</c:v>
                </c:pt>
                <c:pt idx="51">
                  <c:v>-0.3895847878543563</c:v>
                </c:pt>
                <c:pt idx="52">
                  <c:v>-0.39789314168940432</c:v>
                </c:pt>
                <c:pt idx="53">
                  <c:v>-0.40247348567800489</c:v>
                </c:pt>
                <c:pt idx="54">
                  <c:v>-0.39005403240996434</c:v>
                </c:pt>
                <c:pt idx="55">
                  <c:v>-0.391465589950864</c:v>
                </c:pt>
                <c:pt idx="56">
                  <c:v>-0.38740158140654957</c:v>
                </c:pt>
                <c:pt idx="57">
                  <c:v>-0.4123543262775588</c:v>
                </c:pt>
                <c:pt idx="58">
                  <c:v>-0.40583792688420967</c:v>
                </c:pt>
                <c:pt idx="59">
                  <c:v>-0.44490819018357514</c:v>
                </c:pt>
                <c:pt idx="60">
                  <c:v>-0.40727968511949847</c:v>
                </c:pt>
                <c:pt idx="61">
                  <c:v>-0.43988104810471262</c:v>
                </c:pt>
                <c:pt idx="62">
                  <c:v>-0.42854934201016576</c:v>
                </c:pt>
                <c:pt idx="63">
                  <c:v>-0.4177793503344121</c:v>
                </c:pt>
                <c:pt idx="64">
                  <c:v>-0.44372188513759703</c:v>
                </c:pt>
                <c:pt idx="65">
                  <c:v>-0.409580703410515</c:v>
                </c:pt>
                <c:pt idx="66">
                  <c:v>-0.43933016047881462</c:v>
                </c:pt>
                <c:pt idx="67">
                  <c:v>-0.45582976822242249</c:v>
                </c:pt>
                <c:pt idx="68">
                  <c:v>-0.44546480044735637</c:v>
                </c:pt>
                <c:pt idx="69">
                  <c:v>-0.44306445155068896</c:v>
                </c:pt>
                <c:pt idx="70">
                  <c:v>-0.4317187619561314</c:v>
                </c:pt>
                <c:pt idx="71">
                  <c:v>-0.42989871903241983</c:v>
                </c:pt>
                <c:pt idx="72">
                  <c:v>-0.47244703785096404</c:v>
                </c:pt>
                <c:pt idx="73">
                  <c:v>-0.45356817712729552</c:v>
                </c:pt>
                <c:pt idx="74">
                  <c:v>-0.44399793888641825</c:v>
                </c:pt>
                <c:pt idx="75">
                  <c:v>-0.46339284578713047</c:v>
                </c:pt>
                <c:pt idx="76">
                  <c:v>-0.45577547980265498</c:v>
                </c:pt>
                <c:pt idx="77">
                  <c:v>-0.47595544760728353</c:v>
                </c:pt>
                <c:pt idx="78">
                  <c:v>-0.46968711913658012</c:v>
                </c:pt>
                <c:pt idx="79">
                  <c:v>-0.49310083939433053</c:v>
                </c:pt>
                <c:pt idx="80">
                  <c:v>-0.46252583164991351</c:v>
                </c:pt>
                <c:pt idx="81">
                  <c:v>-0.51289199955087783</c:v>
                </c:pt>
                <c:pt idx="82">
                  <c:v>-0.42974034422944535</c:v>
                </c:pt>
                <c:pt idx="83">
                  <c:v>-0.4704610616407997</c:v>
                </c:pt>
                <c:pt idx="84">
                  <c:v>-0.4745870964569327</c:v>
                </c:pt>
                <c:pt idx="85">
                  <c:v>-0.48796452192543044</c:v>
                </c:pt>
                <c:pt idx="86">
                  <c:v>-0.47997728771874015</c:v>
                </c:pt>
                <c:pt idx="87">
                  <c:v>-0.47545298592454371</c:v>
                </c:pt>
                <c:pt idx="88">
                  <c:v>-0.48922394307308675</c:v>
                </c:pt>
                <c:pt idx="89">
                  <c:v>-0.45698313144456226</c:v>
                </c:pt>
                <c:pt idx="90">
                  <c:v>-0.47351157521446935</c:v>
                </c:pt>
                <c:pt idx="91">
                  <c:v>-0.45856589532250686</c:v>
                </c:pt>
                <c:pt idx="92">
                  <c:v>-0.47035154244597832</c:v>
                </c:pt>
                <c:pt idx="93">
                  <c:v>-0.49518104053318146</c:v>
                </c:pt>
                <c:pt idx="94">
                  <c:v>-0.48279152958399929</c:v>
                </c:pt>
                <c:pt idx="95">
                  <c:v>-0.47545036302701565</c:v>
                </c:pt>
                <c:pt idx="96">
                  <c:v>-0.4908631423373167</c:v>
                </c:pt>
                <c:pt idx="97">
                  <c:v>-0.48046338169034586</c:v>
                </c:pt>
                <c:pt idx="98">
                  <c:v>-0.4776807468422869</c:v>
                </c:pt>
                <c:pt idx="99">
                  <c:v>-0.44844156895409326</c:v>
                </c:pt>
                <c:pt idx="100">
                  <c:v>-0.52012921888951391</c:v>
                </c:pt>
                <c:pt idx="101">
                  <c:v>-0.474220678932531</c:v>
                </c:pt>
                <c:pt idx="102">
                  <c:v>-0.47349771129338669</c:v>
                </c:pt>
                <c:pt idx="103">
                  <c:v>-0.49819346633574663</c:v>
                </c:pt>
                <c:pt idx="104">
                  <c:v>-0.49836768000752857</c:v>
                </c:pt>
                <c:pt idx="105">
                  <c:v>-0.51330818770661768</c:v>
                </c:pt>
                <c:pt idx="106">
                  <c:v>-0.4982373217212448</c:v>
                </c:pt>
                <c:pt idx="107">
                  <c:v>-0.48740676847197284</c:v>
                </c:pt>
                <c:pt idx="108">
                  <c:v>-0.49546336759139309</c:v>
                </c:pt>
                <c:pt idx="109">
                  <c:v>-0.50495403232599978</c:v>
                </c:pt>
                <c:pt idx="110">
                  <c:v>-0.51237709901068018</c:v>
                </c:pt>
                <c:pt idx="111">
                  <c:v>-0.48331965503457147</c:v>
                </c:pt>
                <c:pt idx="112">
                  <c:v>-0.50557510031027975</c:v>
                </c:pt>
                <c:pt idx="113">
                  <c:v>-0.48346621329933592</c:v>
                </c:pt>
                <c:pt idx="114">
                  <c:v>-0.52001201842623312</c:v>
                </c:pt>
                <c:pt idx="115">
                  <c:v>-0.49831174827327984</c:v>
                </c:pt>
                <c:pt idx="116">
                  <c:v>-0.50715412599065257</c:v>
                </c:pt>
                <c:pt idx="117">
                  <c:v>-0.50170264148392263</c:v>
                </c:pt>
                <c:pt idx="118">
                  <c:v>-0.52718530551067844</c:v>
                </c:pt>
                <c:pt idx="119">
                  <c:v>-0.52156823785507844</c:v>
                </c:pt>
                <c:pt idx="120">
                  <c:v>-0.52598438999086672</c:v>
                </c:pt>
                <c:pt idx="121">
                  <c:v>-0.51797192213258314</c:v>
                </c:pt>
                <c:pt idx="122">
                  <c:v>-0.52637227807432663</c:v>
                </c:pt>
                <c:pt idx="123">
                  <c:v>-0.54644351313272554</c:v>
                </c:pt>
                <c:pt idx="124">
                  <c:v>-0.5286161988430419</c:v>
                </c:pt>
                <c:pt idx="125">
                  <c:v>-0.52832530032334379</c:v>
                </c:pt>
                <c:pt idx="126">
                  <c:v>-0.52187589219258335</c:v>
                </c:pt>
                <c:pt idx="127">
                  <c:v>-0.52179754364883335</c:v>
                </c:pt>
                <c:pt idx="128">
                  <c:v>-0.53201980686719286</c:v>
                </c:pt>
                <c:pt idx="129">
                  <c:v>-0.52083404887576512</c:v>
                </c:pt>
                <c:pt idx="130">
                  <c:v>-0.52725877486388828</c:v>
                </c:pt>
                <c:pt idx="131">
                  <c:v>-0.50800840664694003</c:v>
                </c:pt>
                <c:pt idx="132">
                  <c:v>-0.51874977349584372</c:v>
                </c:pt>
                <c:pt idx="133">
                  <c:v>-0.52597014369437689</c:v>
                </c:pt>
                <c:pt idx="134">
                  <c:v>-0.53532133010824134</c:v>
                </c:pt>
                <c:pt idx="135">
                  <c:v>-0.53700533973964359</c:v>
                </c:pt>
                <c:pt idx="136">
                  <c:v>-0.54059032172272725</c:v>
                </c:pt>
                <c:pt idx="137">
                  <c:v>-0.53810690012954243</c:v>
                </c:pt>
                <c:pt idx="138">
                  <c:v>-0.52100059732925075</c:v>
                </c:pt>
                <c:pt idx="139">
                  <c:v>-0.53482432192980955</c:v>
                </c:pt>
                <c:pt idx="140">
                  <c:v>-0.53149923637603269</c:v>
                </c:pt>
                <c:pt idx="141">
                  <c:v>-0.54111353715136989</c:v>
                </c:pt>
                <c:pt idx="142">
                  <c:v>-0.55075330619572349</c:v>
                </c:pt>
                <c:pt idx="143">
                  <c:v>-0.53511285061211822</c:v>
                </c:pt>
                <c:pt idx="144">
                  <c:v>-0.52181067983953555</c:v>
                </c:pt>
                <c:pt idx="145">
                  <c:v>-0.55705946180100252</c:v>
                </c:pt>
                <c:pt idx="146">
                  <c:v>-0.52087354683960774</c:v>
                </c:pt>
                <c:pt idx="147">
                  <c:v>-0.53488133354470413</c:v>
                </c:pt>
                <c:pt idx="148">
                  <c:v>-0.54128829742230877</c:v>
                </c:pt>
                <c:pt idx="149">
                  <c:v>-0.54137724803962184</c:v>
                </c:pt>
                <c:pt idx="150">
                  <c:v>-0.53965482506786011</c:v>
                </c:pt>
                <c:pt idx="151">
                  <c:v>-0.5441684447729247</c:v>
                </c:pt>
                <c:pt idx="152">
                  <c:v>-0.53779556140402329</c:v>
                </c:pt>
                <c:pt idx="153">
                  <c:v>-0.55441570076777591</c:v>
                </c:pt>
                <c:pt idx="154">
                  <c:v>-0.54378673121879029</c:v>
                </c:pt>
                <c:pt idx="155">
                  <c:v>-0.5451090442482025</c:v>
                </c:pt>
                <c:pt idx="156">
                  <c:v>-0.55077163115704664</c:v>
                </c:pt>
                <c:pt idx="157">
                  <c:v>-0.55137479637721165</c:v>
                </c:pt>
                <c:pt idx="158">
                  <c:v>-0.57386684815628086</c:v>
                </c:pt>
                <c:pt idx="159">
                  <c:v>-0.56921976140213659</c:v>
                </c:pt>
                <c:pt idx="160">
                  <c:v>-0.54882049704692215</c:v>
                </c:pt>
                <c:pt idx="161">
                  <c:v>-0.55524664185025963</c:v>
                </c:pt>
                <c:pt idx="162">
                  <c:v>-0.56151156390928347</c:v>
                </c:pt>
                <c:pt idx="163">
                  <c:v>-0.57008128675803926</c:v>
                </c:pt>
                <c:pt idx="164">
                  <c:v>-0.55868812795144995</c:v>
                </c:pt>
                <c:pt idx="165">
                  <c:v>-0.55568466472565547</c:v>
                </c:pt>
                <c:pt idx="166">
                  <c:v>-0.55122708680453425</c:v>
                </c:pt>
                <c:pt idx="167">
                  <c:v>-0.56780185710572539</c:v>
                </c:pt>
                <c:pt idx="168">
                  <c:v>-0.54794929500125411</c:v>
                </c:pt>
                <c:pt idx="169">
                  <c:v>-0.56019830653473723</c:v>
                </c:pt>
                <c:pt idx="170">
                  <c:v>-0.55658261688494748</c:v>
                </c:pt>
                <c:pt idx="171">
                  <c:v>-0.55234872416995384</c:v>
                </c:pt>
                <c:pt idx="172">
                  <c:v>-0.53640285171112534</c:v>
                </c:pt>
                <c:pt idx="173">
                  <c:v>-0.54752329627918805</c:v>
                </c:pt>
                <c:pt idx="174">
                  <c:v>-0.57113129719295375</c:v>
                </c:pt>
                <c:pt idx="175">
                  <c:v>-0.55956252985128319</c:v>
                </c:pt>
                <c:pt idx="176">
                  <c:v>-0.56250156337493862</c:v>
                </c:pt>
                <c:pt idx="177">
                  <c:v>-0.57318235641328996</c:v>
                </c:pt>
                <c:pt idx="178">
                  <c:v>-0.56854331776787803</c:v>
                </c:pt>
                <c:pt idx="179">
                  <c:v>-0.54063048331647079</c:v>
                </c:pt>
                <c:pt idx="180">
                  <c:v>-0.56292132049588484</c:v>
                </c:pt>
                <c:pt idx="181">
                  <c:v>-0.57056009808536445</c:v>
                </c:pt>
                <c:pt idx="182">
                  <c:v>-0.55637983588542372</c:v>
                </c:pt>
                <c:pt idx="183">
                  <c:v>-0.55890610238992555</c:v>
                </c:pt>
                <c:pt idx="184">
                  <c:v>-0.57450080490501931</c:v>
                </c:pt>
                <c:pt idx="185">
                  <c:v>-0.56679729742116514</c:v>
                </c:pt>
                <c:pt idx="186">
                  <c:v>-0.56204204716756434</c:v>
                </c:pt>
                <c:pt idx="187">
                  <c:v>-0.55563700556970086</c:v>
                </c:pt>
                <c:pt idx="188">
                  <c:v>-0.56217845471026007</c:v>
                </c:pt>
                <c:pt idx="189">
                  <c:v>-0.57603580435234025</c:v>
                </c:pt>
                <c:pt idx="190">
                  <c:v>-0.57493513430809284</c:v>
                </c:pt>
                <c:pt idx="191">
                  <c:v>-0.56642917505539936</c:v>
                </c:pt>
                <c:pt idx="192">
                  <c:v>-0.56082276229742123</c:v>
                </c:pt>
                <c:pt idx="193">
                  <c:v>-0.56692490254540695</c:v>
                </c:pt>
                <c:pt idx="194">
                  <c:v>-0.56145557898819975</c:v>
                </c:pt>
                <c:pt idx="195">
                  <c:v>-0.55824669199768362</c:v>
                </c:pt>
                <c:pt idx="196">
                  <c:v>-0.58583212280377928</c:v>
                </c:pt>
                <c:pt idx="197">
                  <c:v>-0.57369604255745943</c:v>
                </c:pt>
                <c:pt idx="198">
                  <c:v>-0.5693771012295904</c:v>
                </c:pt>
                <c:pt idx="199">
                  <c:v>-0.58177586418598293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F6FE-47EC-A642-A727444C355B}"/>
            </c:ext>
          </c:extLst>
        </c:ser>
        <c:ser>
          <c:idx val="8"/>
          <c:order val="8"/>
          <c:tx>
            <c:strRef>
              <c:f>Sheet1!$V$1</c:f>
              <c:strCache>
                <c:ptCount val="1"/>
                <c:pt idx="0">
                  <c:v>delay(8)</c:v>
                </c:pt>
              </c:strCache>
            </c:strRef>
          </c:tx>
          <c:spPr>
            <a:ln w="158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Sheet1!$V$2:$V$201</c:f>
              <c:numCache>
                <c:formatCode>General</c:formatCode>
                <c:ptCount val="200"/>
                <c:pt idx="0">
                  <c:v>0.5497497490968567</c:v>
                </c:pt>
                <c:pt idx="1">
                  <c:v>0.19259188591042514</c:v>
                </c:pt>
                <c:pt idx="2">
                  <c:v>0.13072631373640153</c:v>
                </c:pt>
                <c:pt idx="3">
                  <c:v>0.14077799611436279</c:v>
                </c:pt>
                <c:pt idx="4">
                  <c:v>0.14107207098394364</c:v>
                </c:pt>
                <c:pt idx="5">
                  <c:v>0.12003224143105685</c:v>
                </c:pt>
                <c:pt idx="6">
                  <c:v>0.10132828824533682</c:v>
                </c:pt>
                <c:pt idx="7">
                  <c:v>0.10189419665261373</c:v>
                </c:pt>
                <c:pt idx="8">
                  <c:v>6.3382344383106998E-2</c:v>
                </c:pt>
                <c:pt idx="9">
                  <c:v>5.4123830757998502E-2</c:v>
                </c:pt>
                <c:pt idx="10">
                  <c:v>6.6926343763902052E-2</c:v>
                </c:pt>
                <c:pt idx="11">
                  <c:v>4.6119483219102538E-2</c:v>
                </c:pt>
                <c:pt idx="12">
                  <c:v>4.0174734198268613E-2</c:v>
                </c:pt>
                <c:pt idx="13">
                  <c:v>2.3228797118316234E-2</c:v>
                </c:pt>
                <c:pt idx="14">
                  <c:v>2.10329864467419E-2</c:v>
                </c:pt>
                <c:pt idx="15">
                  <c:v>2.7418797885468769E-2</c:v>
                </c:pt>
                <c:pt idx="16">
                  <c:v>1.1038718958885441E-2</c:v>
                </c:pt>
                <c:pt idx="17">
                  <c:v>-1.4348839817167138E-2</c:v>
                </c:pt>
                <c:pt idx="18">
                  <c:v>5.4098120327660468E-3</c:v>
                </c:pt>
                <c:pt idx="19">
                  <c:v>9.4912436445925251E-3</c:v>
                </c:pt>
                <c:pt idx="20">
                  <c:v>-3.7648679394300416E-2</c:v>
                </c:pt>
                <c:pt idx="21">
                  <c:v>-2.1704512844902421E-2</c:v>
                </c:pt>
                <c:pt idx="22">
                  <c:v>-2.617384008586689E-2</c:v>
                </c:pt>
                <c:pt idx="23">
                  <c:v>-5.143465477187175E-2</c:v>
                </c:pt>
                <c:pt idx="24">
                  <c:v>-6.2645081437020314E-2</c:v>
                </c:pt>
                <c:pt idx="25">
                  <c:v>-4.7616770658466104E-2</c:v>
                </c:pt>
                <c:pt idx="26">
                  <c:v>-4.5744007015377841E-2</c:v>
                </c:pt>
                <c:pt idx="27">
                  <c:v>-0.11934762025583662</c:v>
                </c:pt>
                <c:pt idx="28">
                  <c:v>-0.12388802522293942</c:v>
                </c:pt>
                <c:pt idx="29">
                  <c:v>-0.16721194988836022</c:v>
                </c:pt>
                <c:pt idx="30">
                  <c:v>-0.23828458606973629</c:v>
                </c:pt>
                <c:pt idx="31">
                  <c:v>-0.21831900441061752</c:v>
                </c:pt>
                <c:pt idx="32">
                  <c:v>-0.23666292531780092</c:v>
                </c:pt>
                <c:pt idx="33">
                  <c:v>-0.21812846125917337</c:v>
                </c:pt>
                <c:pt idx="34">
                  <c:v>-0.21143501037791446</c:v>
                </c:pt>
                <c:pt idx="35">
                  <c:v>-0.20825280014489436</c:v>
                </c:pt>
                <c:pt idx="36">
                  <c:v>-0.25458157931930564</c:v>
                </c:pt>
                <c:pt idx="37">
                  <c:v>-0.25813706301254774</c:v>
                </c:pt>
                <c:pt idx="38">
                  <c:v>-0.2703475849964655</c:v>
                </c:pt>
                <c:pt idx="39">
                  <c:v>-0.2480329215512847</c:v>
                </c:pt>
                <c:pt idx="40">
                  <c:v>-0.25117888467560096</c:v>
                </c:pt>
                <c:pt idx="41">
                  <c:v>-0.24313979976431627</c:v>
                </c:pt>
                <c:pt idx="42">
                  <c:v>-0.24821954394727763</c:v>
                </c:pt>
                <c:pt idx="43">
                  <c:v>-0.23533957015115065</c:v>
                </c:pt>
                <c:pt idx="44">
                  <c:v>-0.28038250415824545</c:v>
                </c:pt>
                <c:pt idx="45">
                  <c:v>-0.27042049142407121</c:v>
                </c:pt>
                <c:pt idx="46">
                  <c:v>-0.29866627361826764</c:v>
                </c:pt>
                <c:pt idx="47">
                  <c:v>-0.294413392617634</c:v>
                </c:pt>
                <c:pt idx="48">
                  <c:v>-0.31003773841807791</c:v>
                </c:pt>
                <c:pt idx="49">
                  <c:v>-0.29872191101374229</c:v>
                </c:pt>
                <c:pt idx="50">
                  <c:v>-0.30380886155499798</c:v>
                </c:pt>
                <c:pt idx="51">
                  <c:v>-0.33919734167238147</c:v>
                </c:pt>
                <c:pt idx="52">
                  <c:v>-0.32772444847709586</c:v>
                </c:pt>
                <c:pt idx="53">
                  <c:v>-0.28478038221421126</c:v>
                </c:pt>
                <c:pt idx="54">
                  <c:v>-0.34196614264909092</c:v>
                </c:pt>
                <c:pt idx="55">
                  <c:v>-0.30027447521755551</c:v>
                </c:pt>
                <c:pt idx="56">
                  <c:v>-0.33560294432781118</c:v>
                </c:pt>
                <c:pt idx="57">
                  <c:v>-0.3398246479802573</c:v>
                </c:pt>
                <c:pt idx="58">
                  <c:v>-0.31641535704049961</c:v>
                </c:pt>
                <c:pt idx="59">
                  <c:v>-0.32673161647205068</c:v>
                </c:pt>
                <c:pt idx="60">
                  <c:v>-0.33385256335219105</c:v>
                </c:pt>
                <c:pt idx="61">
                  <c:v>-0.3441432152899821</c:v>
                </c:pt>
                <c:pt idx="62">
                  <c:v>-0.39252402624578575</c:v>
                </c:pt>
                <c:pt idx="63">
                  <c:v>-0.37944428766753979</c:v>
                </c:pt>
                <c:pt idx="64">
                  <c:v>-0.33113941955664067</c:v>
                </c:pt>
                <c:pt idx="65">
                  <c:v>-0.34871297852048588</c:v>
                </c:pt>
                <c:pt idx="66">
                  <c:v>-0.36099503907236979</c:v>
                </c:pt>
                <c:pt idx="67">
                  <c:v>-0.35395371889670624</c:v>
                </c:pt>
                <c:pt idx="68">
                  <c:v>-0.34465391914151905</c:v>
                </c:pt>
                <c:pt idx="69">
                  <c:v>-0.34726353415743855</c:v>
                </c:pt>
                <c:pt idx="70">
                  <c:v>-0.35018283778048692</c:v>
                </c:pt>
                <c:pt idx="71">
                  <c:v>-0.36825839966764345</c:v>
                </c:pt>
                <c:pt idx="72">
                  <c:v>-0.36848437276901369</c:v>
                </c:pt>
                <c:pt idx="73">
                  <c:v>-0.37980192306048494</c:v>
                </c:pt>
                <c:pt idx="74">
                  <c:v>-0.37018490077459276</c:v>
                </c:pt>
                <c:pt idx="75">
                  <c:v>-0.38723112377816976</c:v>
                </c:pt>
                <c:pt idx="76">
                  <c:v>-0.38118234899386039</c:v>
                </c:pt>
                <c:pt idx="77">
                  <c:v>-0.36049433758881977</c:v>
                </c:pt>
                <c:pt idx="78">
                  <c:v>-0.3926498003301046</c:v>
                </c:pt>
                <c:pt idx="79">
                  <c:v>-0.40561435325650796</c:v>
                </c:pt>
                <c:pt idx="80">
                  <c:v>-0.37748207118031046</c:v>
                </c:pt>
                <c:pt idx="81">
                  <c:v>-0.37651809322828222</c:v>
                </c:pt>
                <c:pt idx="82">
                  <c:v>-0.36938329069455922</c:v>
                </c:pt>
                <c:pt idx="83">
                  <c:v>-0.39045994167129638</c:v>
                </c:pt>
                <c:pt idx="84">
                  <c:v>-0.38350667358272994</c:v>
                </c:pt>
                <c:pt idx="85">
                  <c:v>-0.39026139265359977</c:v>
                </c:pt>
                <c:pt idx="86">
                  <c:v>-0.40378130222189673</c:v>
                </c:pt>
                <c:pt idx="87">
                  <c:v>-0.41155550214274328</c:v>
                </c:pt>
                <c:pt idx="88">
                  <c:v>-0.39166357341880154</c:v>
                </c:pt>
                <c:pt idx="89">
                  <c:v>-0.41706586386237571</c:v>
                </c:pt>
                <c:pt idx="90">
                  <c:v>-0.45996005461992495</c:v>
                </c:pt>
                <c:pt idx="91">
                  <c:v>-0.40764122535262293</c:v>
                </c:pt>
                <c:pt idx="92">
                  <c:v>-0.3988881988739626</c:v>
                </c:pt>
                <c:pt idx="93">
                  <c:v>-0.38196817944593303</c:v>
                </c:pt>
                <c:pt idx="94">
                  <c:v>-0.41622483646653102</c:v>
                </c:pt>
                <c:pt idx="95">
                  <c:v>-0.42782054119896484</c:v>
                </c:pt>
                <c:pt idx="96">
                  <c:v>-0.41848612708694999</c:v>
                </c:pt>
                <c:pt idx="97">
                  <c:v>-0.40062439443417441</c:v>
                </c:pt>
                <c:pt idx="98">
                  <c:v>-0.43121087850651085</c:v>
                </c:pt>
                <c:pt idx="99">
                  <c:v>-0.44391244885606423</c:v>
                </c:pt>
                <c:pt idx="100">
                  <c:v>-0.45327381349530421</c:v>
                </c:pt>
                <c:pt idx="101">
                  <c:v>-0.41881474851724459</c:v>
                </c:pt>
                <c:pt idx="102">
                  <c:v>-0.43878012441438419</c:v>
                </c:pt>
                <c:pt idx="103">
                  <c:v>-0.41319488380639613</c:v>
                </c:pt>
                <c:pt idx="104">
                  <c:v>-0.42430829083774818</c:v>
                </c:pt>
                <c:pt idx="105">
                  <c:v>-0.41408122966036442</c:v>
                </c:pt>
                <c:pt idx="106">
                  <c:v>-0.43432009943331751</c:v>
                </c:pt>
                <c:pt idx="107">
                  <c:v>-0.45342066679558946</c:v>
                </c:pt>
                <c:pt idx="108">
                  <c:v>-0.45555938395399609</c:v>
                </c:pt>
                <c:pt idx="109">
                  <c:v>-0.45475163201919966</c:v>
                </c:pt>
                <c:pt idx="110">
                  <c:v>-0.43963586865589221</c:v>
                </c:pt>
                <c:pt idx="111">
                  <c:v>-0.42077299276064184</c:v>
                </c:pt>
                <c:pt idx="112">
                  <c:v>-0.44156488427637658</c:v>
                </c:pt>
                <c:pt idx="113">
                  <c:v>-0.4471924336021425</c:v>
                </c:pt>
                <c:pt idx="114">
                  <c:v>-0.44089056251879966</c:v>
                </c:pt>
                <c:pt idx="115">
                  <c:v>-0.43532129324581464</c:v>
                </c:pt>
                <c:pt idx="116">
                  <c:v>-0.45232627729408531</c:v>
                </c:pt>
                <c:pt idx="117">
                  <c:v>-0.46151776102791142</c:v>
                </c:pt>
                <c:pt idx="118">
                  <c:v>-0.42036336816296599</c:v>
                </c:pt>
                <c:pt idx="119">
                  <c:v>-0.46274630592512395</c:v>
                </c:pt>
                <c:pt idx="120">
                  <c:v>-0.46931598125731916</c:v>
                </c:pt>
                <c:pt idx="121">
                  <c:v>-0.46027112422816685</c:v>
                </c:pt>
                <c:pt idx="122">
                  <c:v>-0.44860589052805178</c:v>
                </c:pt>
                <c:pt idx="123">
                  <c:v>-0.45698239220138404</c:v>
                </c:pt>
                <c:pt idx="124">
                  <c:v>-0.46829868054934304</c:v>
                </c:pt>
                <c:pt idx="125">
                  <c:v>-0.45921563767862356</c:v>
                </c:pt>
                <c:pt idx="126">
                  <c:v>-0.4662596322936875</c:v>
                </c:pt>
                <c:pt idx="127">
                  <c:v>-0.47194426344339047</c:v>
                </c:pt>
                <c:pt idx="128">
                  <c:v>-0.44818167693063538</c:v>
                </c:pt>
                <c:pt idx="129">
                  <c:v>-0.45477521710511543</c:v>
                </c:pt>
                <c:pt idx="130">
                  <c:v>-0.47148888984897752</c:v>
                </c:pt>
                <c:pt idx="131">
                  <c:v>-0.45023372210780005</c:v>
                </c:pt>
                <c:pt idx="132">
                  <c:v>-0.47435124713057658</c:v>
                </c:pt>
                <c:pt idx="133">
                  <c:v>-0.4765407810928986</c:v>
                </c:pt>
                <c:pt idx="134">
                  <c:v>-0.46255865549868203</c:v>
                </c:pt>
                <c:pt idx="135">
                  <c:v>-0.47880280918443247</c:v>
                </c:pt>
                <c:pt idx="136">
                  <c:v>-0.4461332412534828</c:v>
                </c:pt>
                <c:pt idx="137">
                  <c:v>-0.47001545485323387</c:v>
                </c:pt>
                <c:pt idx="138">
                  <c:v>-0.49639655504002306</c:v>
                </c:pt>
                <c:pt idx="139">
                  <c:v>-0.47007216781191513</c:v>
                </c:pt>
                <c:pt idx="140">
                  <c:v>-0.48298350432003068</c:v>
                </c:pt>
                <c:pt idx="141">
                  <c:v>-0.47952345743494795</c:v>
                </c:pt>
                <c:pt idx="142">
                  <c:v>-0.52820390772678649</c:v>
                </c:pt>
                <c:pt idx="143">
                  <c:v>-0.48467625224882949</c:v>
                </c:pt>
                <c:pt idx="144">
                  <c:v>-0.48964637746231349</c:v>
                </c:pt>
                <c:pt idx="145">
                  <c:v>-0.48570690767525371</c:v>
                </c:pt>
                <c:pt idx="146">
                  <c:v>-0.4686951156948036</c:v>
                </c:pt>
                <c:pt idx="147">
                  <c:v>-0.48711468782659617</c:v>
                </c:pt>
                <c:pt idx="148">
                  <c:v>-0.46394785839069558</c:v>
                </c:pt>
                <c:pt idx="149">
                  <c:v>-0.48325120539594119</c:v>
                </c:pt>
                <c:pt idx="150">
                  <c:v>-0.48361874175211678</c:v>
                </c:pt>
                <c:pt idx="151">
                  <c:v>-0.48985214456321097</c:v>
                </c:pt>
                <c:pt idx="152">
                  <c:v>-0.4759474090042754</c:v>
                </c:pt>
                <c:pt idx="153">
                  <c:v>-0.52918429085734986</c:v>
                </c:pt>
                <c:pt idx="154">
                  <c:v>-0.4953997309399526</c:v>
                </c:pt>
                <c:pt idx="155">
                  <c:v>-0.47002990940560524</c:v>
                </c:pt>
                <c:pt idx="156">
                  <c:v>-0.46714016192523117</c:v>
                </c:pt>
                <c:pt idx="157">
                  <c:v>-0.49297732381678466</c:v>
                </c:pt>
                <c:pt idx="158">
                  <c:v>-0.50511281583789847</c:v>
                </c:pt>
                <c:pt idx="159">
                  <c:v>-0.48296411144305218</c:v>
                </c:pt>
                <c:pt idx="160">
                  <c:v>-0.51834931694840558</c:v>
                </c:pt>
                <c:pt idx="161">
                  <c:v>-0.49992016006374418</c:v>
                </c:pt>
                <c:pt idx="162">
                  <c:v>-0.49623536809410318</c:v>
                </c:pt>
                <c:pt idx="163">
                  <c:v>-0.48940703816755976</c:v>
                </c:pt>
                <c:pt idx="164">
                  <c:v>-0.50162533301542578</c:v>
                </c:pt>
                <c:pt idx="165">
                  <c:v>-0.51244296069004824</c:v>
                </c:pt>
                <c:pt idx="166">
                  <c:v>-0.51341031711113028</c:v>
                </c:pt>
                <c:pt idx="167">
                  <c:v>-0.5118135149325157</c:v>
                </c:pt>
                <c:pt idx="168">
                  <c:v>-0.52407516963988054</c:v>
                </c:pt>
                <c:pt idx="169">
                  <c:v>-0.51739368812114583</c:v>
                </c:pt>
                <c:pt idx="170">
                  <c:v>-0.51307606878986611</c:v>
                </c:pt>
                <c:pt idx="171">
                  <c:v>-0.5162193259050919</c:v>
                </c:pt>
                <c:pt idx="172">
                  <c:v>-0.52301381048625406</c:v>
                </c:pt>
                <c:pt idx="173">
                  <c:v>-0.50067433988878585</c:v>
                </c:pt>
                <c:pt idx="174">
                  <c:v>-0.51427740527454058</c:v>
                </c:pt>
                <c:pt idx="175">
                  <c:v>-0.51986970300328106</c:v>
                </c:pt>
                <c:pt idx="176">
                  <c:v>-0.5181750777319134</c:v>
                </c:pt>
                <c:pt idx="177">
                  <c:v>-0.5241793641964726</c:v>
                </c:pt>
                <c:pt idx="178">
                  <c:v>-0.5163642447808271</c:v>
                </c:pt>
                <c:pt idx="179">
                  <c:v>-0.52334792977922484</c:v>
                </c:pt>
                <c:pt idx="180">
                  <c:v>-0.52266641826785676</c:v>
                </c:pt>
                <c:pt idx="181">
                  <c:v>-0.52747275229937152</c:v>
                </c:pt>
                <c:pt idx="182">
                  <c:v>-0.51771353297576916</c:v>
                </c:pt>
                <c:pt idx="183">
                  <c:v>-0.53397160170105862</c:v>
                </c:pt>
                <c:pt idx="184">
                  <c:v>-0.52452793113193086</c:v>
                </c:pt>
                <c:pt idx="185">
                  <c:v>-0.52437928641786835</c:v>
                </c:pt>
                <c:pt idx="186">
                  <c:v>-0.53841104341514734</c:v>
                </c:pt>
                <c:pt idx="187">
                  <c:v>-0.54952262774247362</c:v>
                </c:pt>
                <c:pt idx="188">
                  <c:v>-0.54542908625846098</c:v>
                </c:pt>
                <c:pt idx="189">
                  <c:v>-0.54111859751883329</c:v>
                </c:pt>
                <c:pt idx="190">
                  <c:v>-0.53614820344720004</c:v>
                </c:pt>
                <c:pt idx="191">
                  <c:v>-0.56467872686410914</c:v>
                </c:pt>
                <c:pt idx="192">
                  <c:v>-0.52608952352503779</c:v>
                </c:pt>
                <c:pt idx="193">
                  <c:v>-0.55331069002269373</c:v>
                </c:pt>
                <c:pt idx="194">
                  <c:v>-0.53359136616947556</c:v>
                </c:pt>
                <c:pt idx="195">
                  <c:v>-0.56915556001800882</c:v>
                </c:pt>
                <c:pt idx="196">
                  <c:v>-0.553151914838939</c:v>
                </c:pt>
                <c:pt idx="197">
                  <c:v>-0.54078959768643797</c:v>
                </c:pt>
                <c:pt idx="198">
                  <c:v>-0.5571038051558409</c:v>
                </c:pt>
                <c:pt idx="199">
                  <c:v>-0.54443185605641298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8-F6FE-47EC-A642-A727444C355B}"/>
            </c:ext>
          </c:extLst>
        </c:ser>
        <c:ser>
          <c:idx val="9"/>
          <c:order val="9"/>
          <c:tx>
            <c:strRef>
              <c:f>Sheet1!$W$1</c:f>
              <c:strCache>
                <c:ptCount val="1"/>
                <c:pt idx="0">
                  <c:v>delay(9)</c:v>
                </c:pt>
              </c:strCache>
            </c:strRef>
          </c:tx>
          <c:spPr>
            <a:ln w="158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Sheet1!$W$2:$W$201</c:f>
              <c:numCache>
                <c:formatCode>General</c:formatCode>
                <c:ptCount val="200"/>
                <c:pt idx="0">
                  <c:v>0.7491209965400969</c:v>
                </c:pt>
                <c:pt idx="1">
                  <c:v>0.34762309774857764</c:v>
                </c:pt>
                <c:pt idx="2">
                  <c:v>0.26183375818486332</c:v>
                </c:pt>
                <c:pt idx="3">
                  <c:v>0.20929614280815234</c:v>
                </c:pt>
                <c:pt idx="4">
                  <c:v>0.21108629840971371</c:v>
                </c:pt>
                <c:pt idx="5">
                  <c:v>0.19015718399366124</c:v>
                </c:pt>
                <c:pt idx="6">
                  <c:v>0.1782935186838244</c:v>
                </c:pt>
                <c:pt idx="7">
                  <c:v>0.16421082522352271</c:v>
                </c:pt>
                <c:pt idx="8">
                  <c:v>0.14345956054028258</c:v>
                </c:pt>
                <c:pt idx="9">
                  <c:v>0.12293081322668614</c:v>
                </c:pt>
                <c:pt idx="10">
                  <c:v>0.17456790694456931</c:v>
                </c:pt>
                <c:pt idx="11">
                  <c:v>0.12327069193010386</c:v>
                </c:pt>
                <c:pt idx="12">
                  <c:v>0.11269887626114553</c:v>
                </c:pt>
                <c:pt idx="13">
                  <c:v>6.2603668848891958E-2</c:v>
                </c:pt>
                <c:pt idx="14">
                  <c:v>0.10500930994603552</c:v>
                </c:pt>
                <c:pt idx="15">
                  <c:v>6.5035725016086857E-2</c:v>
                </c:pt>
                <c:pt idx="16">
                  <c:v>9.9053621387163865E-2</c:v>
                </c:pt>
                <c:pt idx="17">
                  <c:v>9.5558369800216467E-2</c:v>
                </c:pt>
                <c:pt idx="18">
                  <c:v>7.531003536312833E-2</c:v>
                </c:pt>
                <c:pt idx="19">
                  <c:v>3.690553499541098E-2</c:v>
                </c:pt>
                <c:pt idx="20">
                  <c:v>5.9691551701835807E-2</c:v>
                </c:pt>
                <c:pt idx="21">
                  <c:v>-2.488383182235709E-3</c:v>
                </c:pt>
                <c:pt idx="22">
                  <c:v>2.4342174849594174E-2</c:v>
                </c:pt>
                <c:pt idx="23">
                  <c:v>2.1630113345734066E-2</c:v>
                </c:pt>
                <c:pt idx="24">
                  <c:v>2.0232033758662525E-2</c:v>
                </c:pt>
                <c:pt idx="25">
                  <c:v>2.3343886053152997E-2</c:v>
                </c:pt>
                <c:pt idx="26">
                  <c:v>2.6629458407666402E-2</c:v>
                </c:pt>
                <c:pt idx="27">
                  <c:v>-2.5783716872331882E-6</c:v>
                </c:pt>
                <c:pt idx="28">
                  <c:v>-2.1429357101831151E-2</c:v>
                </c:pt>
                <c:pt idx="29">
                  <c:v>1.2309995175443539E-2</c:v>
                </c:pt>
                <c:pt idx="30">
                  <c:v>8.3231634173755332E-3</c:v>
                </c:pt>
                <c:pt idx="31">
                  <c:v>-3.1512166711710365E-2</c:v>
                </c:pt>
                <c:pt idx="32">
                  <c:v>-1.1921029493044043E-2</c:v>
                </c:pt>
                <c:pt idx="33">
                  <c:v>-2.5727952895751863E-2</c:v>
                </c:pt>
                <c:pt idx="34">
                  <c:v>-1.5305571340488273E-2</c:v>
                </c:pt>
                <c:pt idx="35">
                  <c:v>-2.3228557819778048E-2</c:v>
                </c:pt>
                <c:pt idx="36">
                  <c:v>-6.1046654896405157E-2</c:v>
                </c:pt>
                <c:pt idx="37">
                  <c:v>-3.9603524037887215E-2</c:v>
                </c:pt>
                <c:pt idx="38">
                  <c:v>-6.8690620506046809E-2</c:v>
                </c:pt>
                <c:pt idx="39">
                  <c:v>-7.0393273733808534E-2</c:v>
                </c:pt>
                <c:pt idx="40">
                  <c:v>-7.3503383819399151E-2</c:v>
                </c:pt>
                <c:pt idx="41">
                  <c:v>-4.3399590088833234E-2</c:v>
                </c:pt>
                <c:pt idx="42">
                  <c:v>-0.10531752986648332</c:v>
                </c:pt>
                <c:pt idx="43">
                  <c:v>-0.12246971927080462</c:v>
                </c:pt>
                <c:pt idx="44">
                  <c:v>-9.8918505390235362E-2</c:v>
                </c:pt>
                <c:pt idx="45">
                  <c:v>-0.11414800785279912</c:v>
                </c:pt>
                <c:pt idx="46">
                  <c:v>-0.13022549154178617</c:v>
                </c:pt>
                <c:pt idx="47">
                  <c:v>-7.5982654176210723E-2</c:v>
                </c:pt>
                <c:pt idx="48">
                  <c:v>-0.10176841791724991</c:v>
                </c:pt>
                <c:pt idx="49">
                  <c:v>-0.1144010755479434</c:v>
                </c:pt>
                <c:pt idx="50">
                  <c:v>-0.1156138826625879</c:v>
                </c:pt>
                <c:pt idx="51">
                  <c:v>-0.10610839895656461</c:v>
                </c:pt>
                <c:pt idx="52">
                  <c:v>-0.14990738474471332</c:v>
                </c:pt>
                <c:pt idx="53">
                  <c:v>-0.14536638539739194</c:v>
                </c:pt>
                <c:pt idx="54">
                  <c:v>-0.18697180712682995</c:v>
                </c:pt>
                <c:pt idx="55">
                  <c:v>-0.17206816017842333</c:v>
                </c:pt>
                <c:pt idx="56">
                  <c:v>-0.14156915998654235</c:v>
                </c:pt>
                <c:pt idx="57">
                  <c:v>-0.21350805654817431</c:v>
                </c:pt>
                <c:pt idx="58">
                  <c:v>-0.18840407708153378</c:v>
                </c:pt>
                <c:pt idx="59">
                  <c:v>-0.19551436666696306</c:v>
                </c:pt>
                <c:pt idx="60">
                  <c:v>-0.17836407750252842</c:v>
                </c:pt>
                <c:pt idx="61">
                  <c:v>-0.20822056037123879</c:v>
                </c:pt>
                <c:pt idx="62">
                  <c:v>-0.17140750632100316</c:v>
                </c:pt>
                <c:pt idx="63">
                  <c:v>-0.21773345318898957</c:v>
                </c:pt>
                <c:pt idx="64">
                  <c:v>-0.17262211919222606</c:v>
                </c:pt>
                <c:pt idx="65">
                  <c:v>-0.19296104280946158</c:v>
                </c:pt>
                <c:pt idx="66">
                  <c:v>-0.20888641210185577</c:v>
                </c:pt>
                <c:pt idx="67">
                  <c:v>-0.20098946476472446</c:v>
                </c:pt>
                <c:pt idx="68">
                  <c:v>-0.2126177516353138</c:v>
                </c:pt>
                <c:pt idx="69">
                  <c:v>-0.19324645505275148</c:v>
                </c:pt>
                <c:pt idx="70">
                  <c:v>-0.22706647803359936</c:v>
                </c:pt>
                <c:pt idx="71">
                  <c:v>-0.24905953389164806</c:v>
                </c:pt>
                <c:pt idx="72">
                  <c:v>-0.22285534429296941</c:v>
                </c:pt>
                <c:pt idx="73">
                  <c:v>-0.20961147790813767</c:v>
                </c:pt>
                <c:pt idx="74">
                  <c:v>-0.23239847555030849</c:v>
                </c:pt>
                <c:pt idx="75">
                  <c:v>-0.2323900642318967</c:v>
                </c:pt>
                <c:pt idx="76">
                  <c:v>-0.25567363859904563</c:v>
                </c:pt>
                <c:pt idx="77">
                  <c:v>-0.26623178858545632</c:v>
                </c:pt>
                <c:pt idx="78">
                  <c:v>-0.25741256008483976</c:v>
                </c:pt>
                <c:pt idx="79">
                  <c:v>-0.26060451376647542</c:v>
                </c:pt>
                <c:pt idx="80">
                  <c:v>-0.26237176992255323</c:v>
                </c:pt>
                <c:pt idx="81">
                  <c:v>-0.27029060778807684</c:v>
                </c:pt>
                <c:pt idx="82">
                  <c:v>-0.25517797191234493</c:v>
                </c:pt>
                <c:pt idx="83">
                  <c:v>-0.26009351019783383</c:v>
                </c:pt>
                <c:pt idx="84">
                  <c:v>-0.2778176212189627</c:v>
                </c:pt>
                <c:pt idx="85">
                  <c:v>-0.27400545255039954</c:v>
                </c:pt>
                <c:pt idx="86">
                  <c:v>-0.27392223086328893</c:v>
                </c:pt>
                <c:pt idx="87">
                  <c:v>-0.29978498196118036</c:v>
                </c:pt>
                <c:pt idx="88">
                  <c:v>-0.28873530416301402</c:v>
                </c:pt>
                <c:pt idx="89">
                  <c:v>-0.27940285128254977</c:v>
                </c:pt>
                <c:pt idx="90">
                  <c:v>-0.28313610662575028</c:v>
                </c:pt>
                <c:pt idx="91">
                  <c:v>-0.27567555462365284</c:v>
                </c:pt>
                <c:pt idx="92">
                  <c:v>-0.32259357595279442</c:v>
                </c:pt>
                <c:pt idx="93">
                  <c:v>-0.29178393898372512</c:v>
                </c:pt>
                <c:pt idx="94">
                  <c:v>-0.32830722110735683</c:v>
                </c:pt>
                <c:pt idx="95">
                  <c:v>-0.29427232842435219</c:v>
                </c:pt>
                <c:pt idx="96">
                  <c:v>-0.36561046018094057</c:v>
                </c:pt>
                <c:pt idx="97">
                  <c:v>-0.30181423430473436</c:v>
                </c:pt>
                <c:pt idx="98">
                  <c:v>-0.29357726835336367</c:v>
                </c:pt>
                <c:pt idx="99">
                  <c:v>-0.31327038225588633</c:v>
                </c:pt>
                <c:pt idx="100">
                  <c:v>-0.34307172775970751</c:v>
                </c:pt>
                <c:pt idx="101">
                  <c:v>-0.32121948904624847</c:v>
                </c:pt>
                <c:pt idx="102">
                  <c:v>-0.35346573033565476</c:v>
                </c:pt>
                <c:pt idx="103">
                  <c:v>-0.34824602936736421</c:v>
                </c:pt>
                <c:pt idx="104">
                  <c:v>-0.32773851175566332</c:v>
                </c:pt>
                <c:pt idx="105">
                  <c:v>-0.29335481843973116</c:v>
                </c:pt>
                <c:pt idx="106">
                  <c:v>-0.34436181344576511</c:v>
                </c:pt>
                <c:pt idx="107">
                  <c:v>-0.32806326714607831</c:v>
                </c:pt>
                <c:pt idx="108">
                  <c:v>-0.33721372701885161</c:v>
                </c:pt>
                <c:pt idx="109">
                  <c:v>-0.36684855478585543</c:v>
                </c:pt>
                <c:pt idx="110">
                  <c:v>-0.31735415742526246</c:v>
                </c:pt>
                <c:pt idx="111">
                  <c:v>-0.36509436091809383</c:v>
                </c:pt>
                <c:pt idx="112">
                  <c:v>-0.37698331599410462</c:v>
                </c:pt>
                <c:pt idx="113">
                  <c:v>-0.35425744648259999</c:v>
                </c:pt>
                <c:pt idx="114">
                  <c:v>-0.34089233852292883</c:v>
                </c:pt>
                <c:pt idx="115">
                  <c:v>-0.34988679786421434</c:v>
                </c:pt>
                <c:pt idx="116">
                  <c:v>-0.35581579177637113</c:v>
                </c:pt>
                <c:pt idx="117">
                  <c:v>-0.37225834555821435</c:v>
                </c:pt>
                <c:pt idx="118">
                  <c:v>-0.37059362572472981</c:v>
                </c:pt>
                <c:pt idx="119">
                  <c:v>-0.36428801771513142</c:v>
                </c:pt>
                <c:pt idx="120">
                  <c:v>-0.37508723577074976</c:v>
                </c:pt>
                <c:pt idx="121">
                  <c:v>-0.37449795373847911</c:v>
                </c:pt>
                <c:pt idx="122">
                  <c:v>-0.37345615710058239</c:v>
                </c:pt>
                <c:pt idx="123">
                  <c:v>-0.40492607990763774</c:v>
                </c:pt>
                <c:pt idx="124">
                  <c:v>-0.3864840250509422</c:v>
                </c:pt>
                <c:pt idx="125">
                  <c:v>-0.38192505314812031</c:v>
                </c:pt>
                <c:pt idx="126">
                  <c:v>-0.37146048291837575</c:v>
                </c:pt>
                <c:pt idx="127">
                  <c:v>-0.36593423958848104</c:v>
                </c:pt>
                <c:pt idx="128">
                  <c:v>-0.40362945888756735</c:v>
                </c:pt>
                <c:pt idx="129">
                  <c:v>-0.36859664209503984</c:v>
                </c:pt>
                <c:pt idx="130">
                  <c:v>-0.37826627341608138</c:v>
                </c:pt>
                <c:pt idx="131">
                  <c:v>-0.38131068281680114</c:v>
                </c:pt>
                <c:pt idx="132">
                  <c:v>-0.39910230903864596</c:v>
                </c:pt>
                <c:pt idx="133">
                  <c:v>-0.40196872454830357</c:v>
                </c:pt>
                <c:pt idx="134">
                  <c:v>-0.37313372558560992</c:v>
                </c:pt>
                <c:pt idx="135">
                  <c:v>-0.4138829041208279</c:v>
                </c:pt>
                <c:pt idx="136">
                  <c:v>-0.40638189402738695</c:v>
                </c:pt>
                <c:pt idx="137">
                  <c:v>-0.40666151528078454</c:v>
                </c:pt>
                <c:pt idx="138">
                  <c:v>-0.38211343945579951</c:v>
                </c:pt>
                <c:pt idx="139">
                  <c:v>-0.41692287314097065</c:v>
                </c:pt>
                <c:pt idx="140">
                  <c:v>-0.37997933617527557</c:v>
                </c:pt>
                <c:pt idx="141">
                  <c:v>-0.44031328221155014</c:v>
                </c:pt>
                <c:pt idx="142">
                  <c:v>-0.4011495162657675</c:v>
                </c:pt>
                <c:pt idx="143">
                  <c:v>-0.41411040267822025</c:v>
                </c:pt>
                <c:pt idx="144">
                  <c:v>-0.4241359402472023</c:v>
                </c:pt>
                <c:pt idx="145">
                  <c:v>-0.42917675602441252</c:v>
                </c:pt>
                <c:pt idx="146">
                  <c:v>-0.38951669360696267</c:v>
                </c:pt>
                <c:pt idx="147">
                  <c:v>-0.44340710862948673</c:v>
                </c:pt>
                <c:pt idx="148">
                  <c:v>-0.44366245612362315</c:v>
                </c:pt>
                <c:pt idx="149">
                  <c:v>-0.41242867924817334</c:v>
                </c:pt>
                <c:pt idx="150">
                  <c:v>-0.4275921684484274</c:v>
                </c:pt>
                <c:pt idx="151">
                  <c:v>-0.4351234511335853</c:v>
                </c:pt>
                <c:pt idx="152">
                  <c:v>-0.43454035760385784</c:v>
                </c:pt>
                <c:pt idx="153">
                  <c:v>-0.44303727638830387</c:v>
                </c:pt>
                <c:pt idx="154">
                  <c:v>-0.4483406167961852</c:v>
                </c:pt>
                <c:pt idx="155">
                  <c:v>-0.43916365731302037</c:v>
                </c:pt>
                <c:pt idx="156">
                  <c:v>-0.44551793686662766</c:v>
                </c:pt>
                <c:pt idx="157">
                  <c:v>-0.44952283914492863</c:v>
                </c:pt>
                <c:pt idx="158">
                  <c:v>-0.45968820004047439</c:v>
                </c:pt>
                <c:pt idx="159">
                  <c:v>-0.44907832617937304</c:v>
                </c:pt>
                <c:pt idx="160">
                  <c:v>-0.48282939510824163</c:v>
                </c:pt>
                <c:pt idx="161">
                  <c:v>-0.48333173130655915</c:v>
                </c:pt>
                <c:pt idx="162">
                  <c:v>-0.47949177705858875</c:v>
                </c:pt>
                <c:pt idx="163">
                  <c:v>-0.48753979388176844</c:v>
                </c:pt>
                <c:pt idx="164">
                  <c:v>-0.45139279754407846</c:v>
                </c:pt>
                <c:pt idx="165">
                  <c:v>-0.45023676599552315</c:v>
                </c:pt>
                <c:pt idx="166">
                  <c:v>-0.46375575834708072</c:v>
                </c:pt>
                <c:pt idx="167">
                  <c:v>-0.49042901933874739</c:v>
                </c:pt>
                <c:pt idx="168">
                  <c:v>-0.49537003373312849</c:v>
                </c:pt>
                <c:pt idx="169">
                  <c:v>-0.49262250017418208</c:v>
                </c:pt>
                <c:pt idx="170">
                  <c:v>-0.47853729625185898</c:v>
                </c:pt>
                <c:pt idx="171">
                  <c:v>-0.48951101379467887</c:v>
                </c:pt>
                <c:pt idx="172">
                  <c:v>-0.49878113375835809</c:v>
                </c:pt>
                <c:pt idx="173">
                  <c:v>-0.47901310208187797</c:v>
                </c:pt>
                <c:pt idx="174">
                  <c:v>-0.48926760354005921</c:v>
                </c:pt>
                <c:pt idx="175">
                  <c:v>-0.49057073006163288</c:v>
                </c:pt>
                <c:pt idx="176">
                  <c:v>-0.51325948804970578</c:v>
                </c:pt>
                <c:pt idx="177">
                  <c:v>-0.50549458663543556</c:v>
                </c:pt>
                <c:pt idx="178">
                  <c:v>-0.47751474626753471</c:v>
                </c:pt>
                <c:pt idx="179">
                  <c:v>-0.48714639306119517</c:v>
                </c:pt>
                <c:pt idx="180">
                  <c:v>-0.52257591684605931</c:v>
                </c:pt>
                <c:pt idx="181">
                  <c:v>-0.50728797230493505</c:v>
                </c:pt>
                <c:pt idx="182">
                  <c:v>-0.50587123202850393</c:v>
                </c:pt>
                <c:pt idx="183">
                  <c:v>-0.4778656593071669</c:v>
                </c:pt>
                <c:pt idx="184">
                  <c:v>-0.50431111585095223</c:v>
                </c:pt>
                <c:pt idx="185">
                  <c:v>-0.49331305548753301</c:v>
                </c:pt>
                <c:pt idx="186">
                  <c:v>-0.48162030373194253</c:v>
                </c:pt>
                <c:pt idx="187">
                  <c:v>-0.500860995201176</c:v>
                </c:pt>
                <c:pt idx="188">
                  <c:v>-0.51011444262605055</c:v>
                </c:pt>
                <c:pt idx="189">
                  <c:v>-0.50063712195476606</c:v>
                </c:pt>
                <c:pt idx="190">
                  <c:v>-0.49638424586423252</c:v>
                </c:pt>
                <c:pt idx="191">
                  <c:v>-0.50936933716123789</c:v>
                </c:pt>
                <c:pt idx="192">
                  <c:v>-0.54270649957502348</c:v>
                </c:pt>
                <c:pt idx="193">
                  <c:v>-0.49978041074873508</c:v>
                </c:pt>
                <c:pt idx="194">
                  <c:v>-0.50795560285327412</c:v>
                </c:pt>
                <c:pt idx="195">
                  <c:v>-0.5121708883352678</c:v>
                </c:pt>
                <c:pt idx="196">
                  <c:v>-0.53026171119413767</c:v>
                </c:pt>
                <c:pt idx="197">
                  <c:v>-0.49840930912905329</c:v>
                </c:pt>
                <c:pt idx="198">
                  <c:v>-0.50752455750582748</c:v>
                </c:pt>
                <c:pt idx="199">
                  <c:v>-0.50669824477514469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6FE-47EC-A642-A727444C355B}"/>
            </c:ext>
          </c:extLst>
        </c:ser>
        <c:ser>
          <c:idx val="10"/>
          <c:order val="10"/>
          <c:tx>
            <c:strRef>
              <c:f>Sheet1!$X$1</c:f>
              <c:strCache>
                <c:ptCount val="1"/>
                <c:pt idx="0">
                  <c:v>delay(10)</c:v>
                </c:pt>
              </c:strCache>
            </c:strRef>
          </c:tx>
          <c:spPr>
            <a:ln w="158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Sheet1!$X$2:$X$201</c:f>
              <c:numCache>
                <c:formatCode>General</c:formatCode>
                <c:ptCount val="200"/>
                <c:pt idx="0">
                  <c:v>1.0615189657103266</c:v>
                </c:pt>
                <c:pt idx="1">
                  <c:v>0.42496437580109547</c:v>
                </c:pt>
                <c:pt idx="2">
                  <c:v>0.33240799882060001</c:v>
                </c:pt>
                <c:pt idx="3">
                  <c:v>0.17106042064016797</c:v>
                </c:pt>
                <c:pt idx="4">
                  <c:v>0.1319502277719842</c:v>
                </c:pt>
                <c:pt idx="5">
                  <c:v>9.264751772563859E-2</c:v>
                </c:pt>
                <c:pt idx="6">
                  <c:v>5.247626556252763E-2</c:v>
                </c:pt>
                <c:pt idx="7">
                  <c:v>4.2547219878116556E-2</c:v>
                </c:pt>
                <c:pt idx="8">
                  <c:v>-2.0233103498215929E-2</c:v>
                </c:pt>
                <c:pt idx="9">
                  <c:v>-2.8858398205132498E-2</c:v>
                </c:pt>
                <c:pt idx="10">
                  <c:v>-5.8972670059267866E-2</c:v>
                </c:pt>
                <c:pt idx="11">
                  <c:v>-5.0933859879203278E-2</c:v>
                </c:pt>
                <c:pt idx="12">
                  <c:v>-0.10672811766957353</c:v>
                </c:pt>
                <c:pt idx="13">
                  <c:v>-0.1093421138274468</c:v>
                </c:pt>
                <c:pt idx="14">
                  <c:v>-0.1305034454370278</c:v>
                </c:pt>
                <c:pt idx="15">
                  <c:v>-0.16102465413257003</c:v>
                </c:pt>
                <c:pt idx="16">
                  <c:v>-0.17415936422158659</c:v>
                </c:pt>
                <c:pt idx="17">
                  <c:v>-0.16383625836666266</c:v>
                </c:pt>
                <c:pt idx="18">
                  <c:v>-0.18966931029591025</c:v>
                </c:pt>
                <c:pt idx="19">
                  <c:v>-0.15945757485432618</c:v>
                </c:pt>
                <c:pt idx="20">
                  <c:v>-0.18139934911867217</c:v>
                </c:pt>
                <c:pt idx="21">
                  <c:v>-0.20307710883075789</c:v>
                </c:pt>
                <c:pt idx="22">
                  <c:v>-0.21012639360302304</c:v>
                </c:pt>
                <c:pt idx="23">
                  <c:v>-0.22707391096029791</c:v>
                </c:pt>
                <c:pt idx="24">
                  <c:v>-0.21045575221052398</c:v>
                </c:pt>
                <c:pt idx="25">
                  <c:v>-0.25188688717140367</c:v>
                </c:pt>
                <c:pt idx="26">
                  <c:v>-0.21011481954313202</c:v>
                </c:pt>
                <c:pt idx="27">
                  <c:v>-0.24757950201741274</c:v>
                </c:pt>
                <c:pt idx="28">
                  <c:v>-0.24606656996318177</c:v>
                </c:pt>
                <c:pt idx="29">
                  <c:v>-0.26223977079269345</c:v>
                </c:pt>
                <c:pt idx="30">
                  <c:v>-0.2482837965755085</c:v>
                </c:pt>
                <c:pt idx="31">
                  <c:v>-0.26052272640877144</c:v>
                </c:pt>
                <c:pt idx="32">
                  <c:v>-0.27353805536427112</c:v>
                </c:pt>
                <c:pt idx="33">
                  <c:v>-0.2461779504533142</c:v>
                </c:pt>
                <c:pt idx="34">
                  <c:v>-0.30143905993976222</c:v>
                </c:pt>
                <c:pt idx="35">
                  <c:v>-0.26627652983064082</c:v>
                </c:pt>
                <c:pt idx="36">
                  <c:v>-0.26713789019201339</c:v>
                </c:pt>
                <c:pt idx="37">
                  <c:v>-0.30821741481767456</c:v>
                </c:pt>
                <c:pt idx="38">
                  <c:v>-0.28437751489996532</c:v>
                </c:pt>
                <c:pt idx="39">
                  <c:v>-0.26508611492221662</c:v>
                </c:pt>
                <c:pt idx="40">
                  <c:v>-0.26921439403016972</c:v>
                </c:pt>
                <c:pt idx="41">
                  <c:v>-0.31620744427702763</c:v>
                </c:pt>
                <c:pt idx="42">
                  <c:v>-0.30480974048814408</c:v>
                </c:pt>
                <c:pt idx="43">
                  <c:v>-0.32275134655942833</c:v>
                </c:pt>
                <c:pt idx="44">
                  <c:v>-0.29913049163788297</c:v>
                </c:pt>
                <c:pt idx="45">
                  <c:v>-0.2933363231102703</c:v>
                </c:pt>
                <c:pt idx="46">
                  <c:v>-0.31062786882735322</c:v>
                </c:pt>
                <c:pt idx="47">
                  <c:v>-0.33800707509248584</c:v>
                </c:pt>
                <c:pt idx="48">
                  <c:v>-0.3189577089178558</c:v>
                </c:pt>
                <c:pt idx="49">
                  <c:v>-0.31741698108097682</c:v>
                </c:pt>
                <c:pt idx="50">
                  <c:v>-0.31542957580738379</c:v>
                </c:pt>
                <c:pt idx="51">
                  <c:v>-0.31494176682607722</c:v>
                </c:pt>
                <c:pt idx="52">
                  <c:v>-0.33870712638365558</c:v>
                </c:pt>
                <c:pt idx="53">
                  <c:v>-0.34060757084296356</c:v>
                </c:pt>
                <c:pt idx="54">
                  <c:v>-0.35224582191472914</c:v>
                </c:pt>
                <c:pt idx="55">
                  <c:v>-0.33605611428115328</c:v>
                </c:pt>
                <c:pt idx="56">
                  <c:v>-0.35432160214722019</c:v>
                </c:pt>
                <c:pt idx="57">
                  <c:v>-0.349087356568341</c:v>
                </c:pt>
                <c:pt idx="58">
                  <c:v>-0.34319728031909225</c:v>
                </c:pt>
                <c:pt idx="59">
                  <c:v>-0.36567845775945279</c:v>
                </c:pt>
                <c:pt idx="60">
                  <c:v>-0.35934995369404299</c:v>
                </c:pt>
                <c:pt idx="61">
                  <c:v>-0.37687188678674022</c:v>
                </c:pt>
                <c:pt idx="62">
                  <c:v>-0.36441587875285891</c:v>
                </c:pt>
                <c:pt idx="63">
                  <c:v>-0.39021119007719102</c:v>
                </c:pt>
                <c:pt idx="64">
                  <c:v>-0.35178012747531634</c:v>
                </c:pt>
                <c:pt idx="65">
                  <c:v>-0.35410905648686597</c:v>
                </c:pt>
                <c:pt idx="66">
                  <c:v>-0.3561549812588729</c:v>
                </c:pt>
                <c:pt idx="67">
                  <c:v>-0.40022007089889255</c:v>
                </c:pt>
                <c:pt idx="68">
                  <c:v>-0.40189521160575514</c:v>
                </c:pt>
                <c:pt idx="69">
                  <c:v>-0.39338276851148013</c:v>
                </c:pt>
                <c:pt idx="70">
                  <c:v>-0.4168483160672195</c:v>
                </c:pt>
                <c:pt idx="71">
                  <c:v>-0.38959353654581169</c:v>
                </c:pt>
                <c:pt idx="72">
                  <c:v>-0.39133231854707573</c:v>
                </c:pt>
                <c:pt idx="73">
                  <c:v>-0.42044888001922842</c:v>
                </c:pt>
                <c:pt idx="74">
                  <c:v>-0.42621332858755084</c:v>
                </c:pt>
                <c:pt idx="75">
                  <c:v>-0.40038043283373431</c:v>
                </c:pt>
                <c:pt idx="76">
                  <c:v>-0.40455518567974103</c:v>
                </c:pt>
                <c:pt idx="77">
                  <c:v>-0.37904898733207343</c:v>
                </c:pt>
                <c:pt idx="78">
                  <c:v>-0.4013555428075955</c:v>
                </c:pt>
                <c:pt idx="79">
                  <c:v>-0.42332979710884522</c:v>
                </c:pt>
                <c:pt idx="80">
                  <c:v>-0.42022794463738067</c:v>
                </c:pt>
                <c:pt idx="81">
                  <c:v>-0.40691784304978118</c:v>
                </c:pt>
                <c:pt idx="82">
                  <c:v>-0.42342299258376753</c:v>
                </c:pt>
                <c:pt idx="83">
                  <c:v>-0.3983274324381692</c:v>
                </c:pt>
                <c:pt idx="84">
                  <c:v>-0.41506521970766247</c:v>
                </c:pt>
                <c:pt idx="85">
                  <c:v>-0.44465821190218491</c:v>
                </c:pt>
                <c:pt idx="86">
                  <c:v>-0.42761044592614689</c:v>
                </c:pt>
                <c:pt idx="87">
                  <c:v>-0.41111778622585193</c:v>
                </c:pt>
                <c:pt idx="88">
                  <c:v>-0.44364389229093998</c:v>
                </c:pt>
                <c:pt idx="89">
                  <c:v>-0.42491258988727515</c:v>
                </c:pt>
                <c:pt idx="90">
                  <c:v>-0.4636735724708041</c:v>
                </c:pt>
                <c:pt idx="91">
                  <c:v>-0.41894295205533671</c:v>
                </c:pt>
                <c:pt idx="92">
                  <c:v>-0.42263439600498531</c:v>
                </c:pt>
                <c:pt idx="93">
                  <c:v>-0.41878552595929142</c:v>
                </c:pt>
                <c:pt idx="94">
                  <c:v>-0.43433220031977887</c:v>
                </c:pt>
                <c:pt idx="95">
                  <c:v>-0.41084141810621627</c:v>
                </c:pt>
                <c:pt idx="96">
                  <c:v>-0.43682316326483994</c:v>
                </c:pt>
                <c:pt idx="97">
                  <c:v>-0.43251732888577682</c:v>
                </c:pt>
                <c:pt idx="98">
                  <c:v>-0.43108975595133625</c:v>
                </c:pt>
                <c:pt idx="99">
                  <c:v>-0.44953212217245736</c:v>
                </c:pt>
                <c:pt idx="100">
                  <c:v>-0.47480074766231373</c:v>
                </c:pt>
                <c:pt idx="101">
                  <c:v>-0.44689378065491198</c:v>
                </c:pt>
                <c:pt idx="102">
                  <c:v>-0.45075912667933837</c:v>
                </c:pt>
                <c:pt idx="103">
                  <c:v>-0.43249667291178517</c:v>
                </c:pt>
                <c:pt idx="104">
                  <c:v>-0.42256509797137204</c:v>
                </c:pt>
                <c:pt idx="105">
                  <c:v>-0.43280405746385875</c:v>
                </c:pt>
                <c:pt idx="106">
                  <c:v>-0.4418042200359899</c:v>
                </c:pt>
                <c:pt idx="107">
                  <c:v>-0.4321332705185823</c:v>
                </c:pt>
                <c:pt idx="108">
                  <c:v>-0.4719598587100996</c:v>
                </c:pt>
                <c:pt idx="109">
                  <c:v>-0.46403742802938952</c:v>
                </c:pt>
                <c:pt idx="110">
                  <c:v>-0.47033353797161909</c:v>
                </c:pt>
                <c:pt idx="111">
                  <c:v>-0.44884789405156977</c:v>
                </c:pt>
                <c:pt idx="112">
                  <c:v>-0.48510762773107341</c:v>
                </c:pt>
                <c:pt idx="113">
                  <c:v>-0.4598848729624927</c:v>
                </c:pt>
                <c:pt idx="114">
                  <c:v>-0.46279592033133105</c:v>
                </c:pt>
                <c:pt idx="115">
                  <c:v>-0.48523583283945237</c:v>
                </c:pt>
                <c:pt idx="116">
                  <c:v>-0.47672975140639162</c:v>
                </c:pt>
                <c:pt idx="117">
                  <c:v>-0.48625093191187985</c:v>
                </c:pt>
                <c:pt idx="118">
                  <c:v>-0.49448558555741218</c:v>
                </c:pt>
                <c:pt idx="119">
                  <c:v>-0.47487491304311386</c:v>
                </c:pt>
                <c:pt idx="120">
                  <c:v>-0.4736589861048317</c:v>
                </c:pt>
                <c:pt idx="121">
                  <c:v>-0.45811414982270676</c:v>
                </c:pt>
                <c:pt idx="122">
                  <c:v>-0.48828410359873975</c:v>
                </c:pt>
                <c:pt idx="123">
                  <c:v>-0.47411065709775807</c:v>
                </c:pt>
                <c:pt idx="124">
                  <c:v>-0.46546363105196115</c:v>
                </c:pt>
                <c:pt idx="125">
                  <c:v>-0.45858468682168724</c:v>
                </c:pt>
                <c:pt idx="126">
                  <c:v>-0.46990667393050073</c:v>
                </c:pt>
                <c:pt idx="127">
                  <c:v>-0.46595187587880643</c:v>
                </c:pt>
                <c:pt idx="128">
                  <c:v>-0.47493685993765056</c:v>
                </c:pt>
                <c:pt idx="129">
                  <c:v>-0.45484273483881044</c:v>
                </c:pt>
                <c:pt idx="130">
                  <c:v>-0.48510191694956578</c:v>
                </c:pt>
                <c:pt idx="131">
                  <c:v>-0.47804115027659977</c:v>
                </c:pt>
                <c:pt idx="132">
                  <c:v>-0.48192907546770575</c:v>
                </c:pt>
                <c:pt idx="133">
                  <c:v>-0.49936016686309848</c:v>
                </c:pt>
                <c:pt idx="134">
                  <c:v>-0.4843787225133368</c:v>
                </c:pt>
                <c:pt idx="135">
                  <c:v>-0.46380549780194419</c:v>
                </c:pt>
                <c:pt idx="136">
                  <c:v>-0.50566763266102976</c:v>
                </c:pt>
                <c:pt idx="137">
                  <c:v>-0.48079580866503541</c:v>
                </c:pt>
                <c:pt idx="138">
                  <c:v>-0.48286928622142383</c:v>
                </c:pt>
                <c:pt idx="139">
                  <c:v>-0.4948712589271167</c:v>
                </c:pt>
                <c:pt idx="140">
                  <c:v>-0.49257907862650968</c:v>
                </c:pt>
                <c:pt idx="141">
                  <c:v>-0.48322271184731758</c:v>
                </c:pt>
                <c:pt idx="142">
                  <c:v>-0.47960897052237672</c:v>
                </c:pt>
                <c:pt idx="143">
                  <c:v>-0.49179050150430609</c:v>
                </c:pt>
                <c:pt idx="144">
                  <c:v>-0.4848093328959307</c:v>
                </c:pt>
                <c:pt idx="145">
                  <c:v>-0.49304240250241743</c:v>
                </c:pt>
                <c:pt idx="146">
                  <c:v>-0.49415972053526724</c:v>
                </c:pt>
                <c:pt idx="147">
                  <c:v>-0.50755872306599359</c:v>
                </c:pt>
                <c:pt idx="148">
                  <c:v>-0.46227140581525444</c:v>
                </c:pt>
                <c:pt idx="149">
                  <c:v>-0.5009497358856283</c:v>
                </c:pt>
                <c:pt idx="150">
                  <c:v>-0.4703410655890366</c:v>
                </c:pt>
                <c:pt idx="151">
                  <c:v>-0.48308897614440521</c:v>
                </c:pt>
                <c:pt idx="152">
                  <c:v>-0.48745495071420664</c:v>
                </c:pt>
                <c:pt idx="153">
                  <c:v>-0.52274857553005061</c:v>
                </c:pt>
                <c:pt idx="154">
                  <c:v>-0.50925496999018616</c:v>
                </c:pt>
                <c:pt idx="155">
                  <c:v>-0.4933373018244232</c:v>
                </c:pt>
                <c:pt idx="156">
                  <c:v>-0.50996641364299655</c:v>
                </c:pt>
                <c:pt idx="157">
                  <c:v>-0.49310211302241219</c:v>
                </c:pt>
                <c:pt idx="158">
                  <c:v>-0.5266128958725711</c:v>
                </c:pt>
                <c:pt idx="159">
                  <c:v>-0.51625721798238444</c:v>
                </c:pt>
                <c:pt idx="160">
                  <c:v>-0.53381547267890506</c:v>
                </c:pt>
                <c:pt idx="161">
                  <c:v>-0.50365036318199374</c:v>
                </c:pt>
                <c:pt idx="162">
                  <c:v>-0.52844201754293929</c:v>
                </c:pt>
                <c:pt idx="163">
                  <c:v>-0.4999876936268608</c:v>
                </c:pt>
                <c:pt idx="164">
                  <c:v>-0.5527155494127447</c:v>
                </c:pt>
                <c:pt idx="165">
                  <c:v>-0.49755804710347912</c:v>
                </c:pt>
                <c:pt idx="166">
                  <c:v>-0.54648342311132136</c:v>
                </c:pt>
                <c:pt idx="167">
                  <c:v>-0.53505420387199021</c:v>
                </c:pt>
                <c:pt idx="168">
                  <c:v>-0.54521175446106662</c:v>
                </c:pt>
                <c:pt idx="169">
                  <c:v>-0.53301369431331125</c:v>
                </c:pt>
                <c:pt idx="170">
                  <c:v>-0.53270385429189748</c:v>
                </c:pt>
                <c:pt idx="171">
                  <c:v>-0.54137211922789397</c:v>
                </c:pt>
                <c:pt idx="172">
                  <c:v>-0.53445016034610071</c:v>
                </c:pt>
                <c:pt idx="173">
                  <c:v>-0.54960917938954745</c:v>
                </c:pt>
                <c:pt idx="174">
                  <c:v>-0.54004719780892096</c:v>
                </c:pt>
                <c:pt idx="175">
                  <c:v>-0.54164356257585455</c:v>
                </c:pt>
                <c:pt idx="176">
                  <c:v>-0.5470215026273193</c:v>
                </c:pt>
                <c:pt idx="177">
                  <c:v>-0.53390583306374706</c:v>
                </c:pt>
                <c:pt idx="178">
                  <c:v>-0.53289645784527517</c:v>
                </c:pt>
                <c:pt idx="179">
                  <c:v>-0.54763413715863163</c:v>
                </c:pt>
                <c:pt idx="180">
                  <c:v>-0.56647314223322309</c:v>
                </c:pt>
                <c:pt idx="181">
                  <c:v>-0.57936207078457236</c:v>
                </c:pt>
                <c:pt idx="182">
                  <c:v>-0.55347596991049219</c:v>
                </c:pt>
                <c:pt idx="183">
                  <c:v>-0.54016893521038822</c:v>
                </c:pt>
                <c:pt idx="184">
                  <c:v>-0.56111411015073709</c:v>
                </c:pt>
                <c:pt idx="185">
                  <c:v>-0.56208660864910387</c:v>
                </c:pt>
                <c:pt idx="186">
                  <c:v>-0.53429810658304688</c:v>
                </c:pt>
                <c:pt idx="187">
                  <c:v>-0.54941126771417925</c:v>
                </c:pt>
                <c:pt idx="188">
                  <c:v>-0.5442785463738905</c:v>
                </c:pt>
                <c:pt idx="189">
                  <c:v>-0.54538823801153247</c:v>
                </c:pt>
                <c:pt idx="190">
                  <c:v>-0.53674120909633638</c:v>
                </c:pt>
                <c:pt idx="191">
                  <c:v>-0.56963158742534903</c:v>
                </c:pt>
                <c:pt idx="192">
                  <c:v>-0.57952603440562278</c:v>
                </c:pt>
                <c:pt idx="193">
                  <c:v>-0.57155646695241402</c:v>
                </c:pt>
                <c:pt idx="194">
                  <c:v>-0.55967880358157218</c:v>
                </c:pt>
                <c:pt idx="195">
                  <c:v>-0.55217460973296018</c:v>
                </c:pt>
                <c:pt idx="196">
                  <c:v>-0.55133043869547327</c:v>
                </c:pt>
                <c:pt idx="197">
                  <c:v>-0.5538217887642326</c:v>
                </c:pt>
                <c:pt idx="198">
                  <c:v>-0.56765624111690882</c:v>
                </c:pt>
                <c:pt idx="199">
                  <c:v>-0.5611639972218081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6FE-47EC-A642-A727444C3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95967"/>
        <c:axId val="49385983"/>
      </c:lineChart>
      <c:catAx>
        <c:axId val="49395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u="none" strike="noStrike" kern="1200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Epochs</a:t>
                </a:r>
                <a:endParaRPr lang="zh-CN" altLang="zh-CN" sz="1800" b="1" i="0" u="none" strike="noStrike" kern="12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9823364586238716"/>
              <c:y val="0.92459114869686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49385983"/>
        <c:crosses val="autoZero"/>
        <c:auto val="1"/>
        <c:lblAlgn val="ctr"/>
        <c:lblOffset val="0"/>
        <c:tickLblSkip val="15"/>
        <c:tickMarkSkip val="15"/>
        <c:noMultiLvlLbl val="0"/>
      </c:catAx>
      <c:valAx>
        <c:axId val="4938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u="none" strike="noStrike" kern="1200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Root Mean Squared Error Losses</a:t>
                </a:r>
                <a:endParaRPr lang="zh-CN" altLang="zh-CN" sz="1800" b="1" i="0" u="none" strike="noStrike" kern="12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4939596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500375463966188"/>
          <c:y val="9.8634912378749579E-2"/>
          <c:w val="0.31635744169580982"/>
          <c:h val="0.182208643005926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Changes in </a:t>
            </a:r>
            <a:r>
              <a:rPr lang="en-US" altLang="zh-CN" sz="1800" b="1" i="0" u="none" strike="noStrike" kern="1200" spc="0" baseline="0" dirty="0" err="1" smtClean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</a:t>
            </a:r>
            <a:r>
              <a:rPr lang="en-US" altLang="zh-CN" sz="1800" b="1" i="0" baseline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BugReportIssues</a:t>
            </a:r>
            <a:r>
              <a:rPr lang="en-US" altLang="zh-CN" sz="1800" b="0" i="0" baseline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Over Training Epochs with Various Time Delays</a:t>
            </a:r>
            <a:endParaRPr lang="zh-CN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4576798472398028E-2"/>
          <c:y val="7.8696455167186916E-2"/>
          <c:w val="0.91972794953764292"/>
          <c:h val="0.85151674170417191"/>
        </c:manualLayout>
      </c:layout>
      <c:lineChart>
        <c:grouping val="standar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delay(0)</c:v>
                </c:pt>
              </c:strCache>
            </c:strRef>
          </c:tx>
          <c:spPr>
            <a:ln w="158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Sheet1!$N$2:$N$201</c:f>
              <c:numCache>
                <c:formatCode>General</c:formatCode>
                <c:ptCount val="200"/>
                <c:pt idx="0">
                  <c:v>0.72449984615602703</c:v>
                </c:pt>
                <c:pt idx="1">
                  <c:v>0.54588971798184038</c:v>
                </c:pt>
                <c:pt idx="2">
                  <c:v>0.48181500730336546</c:v>
                </c:pt>
                <c:pt idx="3">
                  <c:v>0.42352907386349986</c:v>
                </c:pt>
                <c:pt idx="4">
                  <c:v>0.38995383591645583</c:v>
                </c:pt>
                <c:pt idx="5">
                  <c:v>0.33640891150459218</c:v>
                </c:pt>
                <c:pt idx="6">
                  <c:v>0.35936836092648311</c:v>
                </c:pt>
                <c:pt idx="7">
                  <c:v>0.28594390877775161</c:v>
                </c:pt>
                <c:pt idx="8">
                  <c:v>0.27623679957190805</c:v>
                </c:pt>
                <c:pt idx="9">
                  <c:v>0.22737748205824937</c:v>
                </c:pt>
                <c:pt idx="10">
                  <c:v>0.22909819360532221</c:v>
                </c:pt>
                <c:pt idx="11">
                  <c:v>0.23798233150898995</c:v>
                </c:pt>
                <c:pt idx="12">
                  <c:v>0.19063479667967934</c:v>
                </c:pt>
                <c:pt idx="13">
                  <c:v>0.19577972435913615</c:v>
                </c:pt>
                <c:pt idx="14">
                  <c:v>0.16639132729542847</c:v>
                </c:pt>
                <c:pt idx="15">
                  <c:v>0.1661764362280477</c:v>
                </c:pt>
                <c:pt idx="16">
                  <c:v>0.14544746128928723</c:v>
                </c:pt>
                <c:pt idx="17">
                  <c:v>0.16980883744731529</c:v>
                </c:pt>
                <c:pt idx="18">
                  <c:v>0.1447437245562101</c:v>
                </c:pt>
                <c:pt idx="19">
                  <c:v>0.13999140033621663</c:v>
                </c:pt>
                <c:pt idx="20">
                  <c:v>0.14509398612211974</c:v>
                </c:pt>
                <c:pt idx="21">
                  <c:v>0.13034571389420688</c:v>
                </c:pt>
                <c:pt idx="22">
                  <c:v>0.12395292379581536</c:v>
                </c:pt>
                <c:pt idx="23">
                  <c:v>9.368637363287774E-2</c:v>
                </c:pt>
                <c:pt idx="24">
                  <c:v>9.5927359834454218E-2</c:v>
                </c:pt>
                <c:pt idx="25">
                  <c:v>0.11727855390480174</c:v>
                </c:pt>
                <c:pt idx="26">
                  <c:v>7.1479887347335277E-2</c:v>
                </c:pt>
                <c:pt idx="27">
                  <c:v>8.374578738388648E-2</c:v>
                </c:pt>
                <c:pt idx="28">
                  <c:v>9.0425285958381202E-2</c:v>
                </c:pt>
                <c:pt idx="29">
                  <c:v>7.606846865966399E-2</c:v>
                </c:pt>
                <c:pt idx="30">
                  <c:v>8.6796638061303166E-2</c:v>
                </c:pt>
                <c:pt idx="31">
                  <c:v>6.4155306762750566E-2</c:v>
                </c:pt>
                <c:pt idx="32">
                  <c:v>6.7289475916295152E-2</c:v>
                </c:pt>
                <c:pt idx="33">
                  <c:v>7.7582229356093629E-2</c:v>
                </c:pt>
                <c:pt idx="34">
                  <c:v>5.9182358293199511E-2</c:v>
                </c:pt>
                <c:pt idx="35">
                  <c:v>6.0428829554513355E-2</c:v>
                </c:pt>
                <c:pt idx="36">
                  <c:v>5.2318941542459967E-2</c:v>
                </c:pt>
                <c:pt idx="37">
                  <c:v>3.1102316840962162E-2</c:v>
                </c:pt>
                <c:pt idx="38">
                  <c:v>3.0179859881606479E-2</c:v>
                </c:pt>
                <c:pt idx="39">
                  <c:v>5.9148918736943841E-2</c:v>
                </c:pt>
                <c:pt idx="40">
                  <c:v>3.6202323852290275E-2</c:v>
                </c:pt>
                <c:pt idx="41">
                  <c:v>4.381651876098467E-2</c:v>
                </c:pt>
                <c:pt idx="42">
                  <c:v>4.5435887555388729E-2</c:v>
                </c:pt>
                <c:pt idx="43">
                  <c:v>4.3087723462122474E-2</c:v>
                </c:pt>
                <c:pt idx="44">
                  <c:v>2.8600251037463376E-2</c:v>
                </c:pt>
                <c:pt idx="45">
                  <c:v>3.3266567086109609E-2</c:v>
                </c:pt>
                <c:pt idx="46">
                  <c:v>6.3711639553699542E-3</c:v>
                </c:pt>
                <c:pt idx="47">
                  <c:v>2.4912703856354777E-2</c:v>
                </c:pt>
                <c:pt idx="48">
                  <c:v>1.1129777463178647E-2</c:v>
                </c:pt>
                <c:pt idx="49">
                  <c:v>1.4834871448059622E-2</c:v>
                </c:pt>
                <c:pt idx="50">
                  <c:v>1.677856101650585E-2</c:v>
                </c:pt>
                <c:pt idx="51">
                  <c:v>5.7013618839194024E-3</c:v>
                </c:pt>
                <c:pt idx="52">
                  <c:v>1.518904421955781E-2</c:v>
                </c:pt>
                <c:pt idx="53">
                  <c:v>2.1125576455437818E-3</c:v>
                </c:pt>
                <c:pt idx="54">
                  <c:v>1.4107736765939396E-2</c:v>
                </c:pt>
                <c:pt idx="55">
                  <c:v>-5.6814862241499646E-3</c:v>
                </c:pt>
                <c:pt idx="56">
                  <c:v>-3.0785767633566205E-3</c:v>
                </c:pt>
                <c:pt idx="57">
                  <c:v>-4.1555476025341058E-3</c:v>
                </c:pt>
                <c:pt idx="58">
                  <c:v>-2.6119096104137582E-2</c:v>
                </c:pt>
                <c:pt idx="59">
                  <c:v>-1.5437046044522475E-2</c:v>
                </c:pt>
                <c:pt idx="60">
                  <c:v>-1.03601849276912E-2</c:v>
                </c:pt>
                <c:pt idx="61">
                  <c:v>-7.6164018639317422E-3</c:v>
                </c:pt>
                <c:pt idx="62">
                  <c:v>-2.0989390009214605E-2</c:v>
                </c:pt>
                <c:pt idx="63">
                  <c:v>-2.3887078614023425E-2</c:v>
                </c:pt>
                <c:pt idx="64">
                  <c:v>-2.1078235844634172E-2</c:v>
                </c:pt>
                <c:pt idx="65">
                  <c:v>-2.0915885094992048E-2</c:v>
                </c:pt>
                <c:pt idx="66">
                  <c:v>-4.3708750938023885E-2</c:v>
                </c:pt>
                <c:pt idx="67">
                  <c:v>-2.8073160886232872E-2</c:v>
                </c:pt>
                <c:pt idx="68">
                  <c:v>-1.7270699927087903E-2</c:v>
                </c:pt>
                <c:pt idx="69">
                  <c:v>-1.1134230942764776E-2</c:v>
                </c:pt>
                <c:pt idx="70">
                  <c:v>-4.1742674825525274E-2</c:v>
                </c:pt>
                <c:pt idx="71">
                  <c:v>-1.3329361633901745E-2</c:v>
                </c:pt>
                <c:pt idx="72">
                  <c:v>-3.2046863594099348E-2</c:v>
                </c:pt>
                <c:pt idx="73">
                  <c:v>-3.995293472278981E-2</c:v>
                </c:pt>
                <c:pt idx="74">
                  <c:v>-2.7259688494636839E-2</c:v>
                </c:pt>
                <c:pt idx="75">
                  <c:v>-3.4897001549205234E-2</c:v>
                </c:pt>
                <c:pt idx="76">
                  <c:v>-3.9170747268326721E-2</c:v>
                </c:pt>
                <c:pt idx="77">
                  <c:v>-1.7647036399049972E-2</c:v>
                </c:pt>
                <c:pt idx="78">
                  <c:v>-2.5938051991180537E-2</c:v>
                </c:pt>
                <c:pt idx="79">
                  <c:v>-5.7243397299990957E-2</c:v>
                </c:pt>
                <c:pt idx="80">
                  <c:v>-4.8226312616151554E-2</c:v>
                </c:pt>
                <c:pt idx="81">
                  <c:v>-5.2498644282496496E-2</c:v>
                </c:pt>
                <c:pt idx="82">
                  <c:v>-3.6205700243866094E-2</c:v>
                </c:pt>
                <c:pt idx="83">
                  <c:v>-3.7686610729475316E-2</c:v>
                </c:pt>
                <c:pt idx="84">
                  <c:v>-4.8188996238758337E-2</c:v>
                </c:pt>
                <c:pt idx="85">
                  <c:v>-4.5315723167295388E-2</c:v>
                </c:pt>
                <c:pt idx="86">
                  <c:v>-4.0788520015413172E-2</c:v>
                </c:pt>
                <c:pt idx="87">
                  <c:v>-4.713479360256774E-2</c:v>
                </c:pt>
                <c:pt idx="88">
                  <c:v>-3.7922787692240063E-2</c:v>
                </c:pt>
                <c:pt idx="89">
                  <c:v>-4.0535350398861449E-2</c:v>
                </c:pt>
                <c:pt idx="90">
                  <c:v>-4.5831842993154258E-2</c:v>
                </c:pt>
                <c:pt idx="91">
                  <c:v>-4.5458088618570348E-2</c:v>
                </c:pt>
                <c:pt idx="92">
                  <c:v>-3.6698191697869489E-2</c:v>
                </c:pt>
                <c:pt idx="93">
                  <c:v>-4.9107951269868839E-2</c:v>
                </c:pt>
                <c:pt idx="94">
                  <c:v>-5.2740501602509725E-2</c:v>
                </c:pt>
                <c:pt idx="95">
                  <c:v>-3.9406887557927359E-2</c:v>
                </c:pt>
                <c:pt idx="96">
                  <c:v>-5.5116020192793713E-2</c:v>
                </c:pt>
                <c:pt idx="97">
                  <c:v>-4.6292448200647478E-2</c:v>
                </c:pt>
                <c:pt idx="98">
                  <c:v>-4.0378084779042804E-2</c:v>
                </c:pt>
                <c:pt idx="99">
                  <c:v>-4.9480589874595554E-2</c:v>
                </c:pt>
                <c:pt idx="100">
                  <c:v>-5.1635684686612615E-2</c:v>
                </c:pt>
                <c:pt idx="101">
                  <c:v>-7.2130918717798517E-2</c:v>
                </c:pt>
                <c:pt idx="102">
                  <c:v>-7.5716497337335431E-2</c:v>
                </c:pt>
                <c:pt idx="103">
                  <c:v>-5.2086698433488274E-2</c:v>
                </c:pt>
                <c:pt idx="104">
                  <c:v>-6.1622646737188078E-2</c:v>
                </c:pt>
                <c:pt idx="105">
                  <c:v>-6.1038753255926399E-2</c:v>
                </c:pt>
                <c:pt idx="106">
                  <c:v>-5.2155791285123661E-2</c:v>
                </c:pt>
                <c:pt idx="107">
                  <c:v>-5.5132604966563248E-2</c:v>
                </c:pt>
                <c:pt idx="108">
                  <c:v>-5.9628986890815257E-2</c:v>
                </c:pt>
                <c:pt idx="109">
                  <c:v>-6.6091150744635729E-2</c:v>
                </c:pt>
                <c:pt idx="110">
                  <c:v>-6.6618816273412013E-2</c:v>
                </c:pt>
                <c:pt idx="111">
                  <c:v>-6.8078599047152785E-2</c:v>
                </c:pt>
                <c:pt idx="112">
                  <c:v>-5.9979042374766429E-2</c:v>
                </c:pt>
                <c:pt idx="113">
                  <c:v>-5.6749639921642669E-2</c:v>
                </c:pt>
                <c:pt idx="114">
                  <c:v>-5.6129181320449431E-2</c:v>
                </c:pt>
                <c:pt idx="115">
                  <c:v>-4.826446107373656E-2</c:v>
                </c:pt>
                <c:pt idx="116">
                  <c:v>-7.7779857200660774E-2</c:v>
                </c:pt>
                <c:pt idx="117">
                  <c:v>-6.7696129283584441E-2</c:v>
                </c:pt>
                <c:pt idx="118">
                  <c:v>-6.370507586260013E-2</c:v>
                </c:pt>
                <c:pt idx="119">
                  <c:v>-5.7570320309663685E-2</c:v>
                </c:pt>
                <c:pt idx="120">
                  <c:v>-6.8671414771256378E-2</c:v>
                </c:pt>
                <c:pt idx="121">
                  <c:v>-5.8137788811959003E-2</c:v>
                </c:pt>
                <c:pt idx="122">
                  <c:v>-7.0087850219550663E-2</c:v>
                </c:pt>
                <c:pt idx="123">
                  <c:v>-6.1274732743586718E-2</c:v>
                </c:pt>
                <c:pt idx="124">
                  <c:v>-6.240941911362808E-2</c:v>
                </c:pt>
                <c:pt idx="125">
                  <c:v>-7.1525167776737397E-2</c:v>
                </c:pt>
                <c:pt idx="126">
                  <c:v>-6.4578150453610761E-2</c:v>
                </c:pt>
                <c:pt idx="127">
                  <c:v>-5.484322566154088E-2</c:v>
                </c:pt>
                <c:pt idx="128">
                  <c:v>-7.3809264370557445E-2</c:v>
                </c:pt>
                <c:pt idx="129">
                  <c:v>-7.8878235023155788E-2</c:v>
                </c:pt>
                <c:pt idx="130">
                  <c:v>-7.2406639804509496E-2</c:v>
                </c:pt>
                <c:pt idx="131">
                  <c:v>-5.9598454244139273E-2</c:v>
                </c:pt>
                <c:pt idx="132">
                  <c:v>-7.5185518880154373E-2</c:v>
                </c:pt>
                <c:pt idx="133">
                  <c:v>-6.0798269231288803E-2</c:v>
                </c:pt>
                <c:pt idx="134">
                  <c:v>-7.1845555187191087E-2</c:v>
                </c:pt>
                <c:pt idx="135">
                  <c:v>-7.3641029628076962E-2</c:v>
                </c:pt>
                <c:pt idx="136">
                  <c:v>-6.1135420679665861E-2</c:v>
                </c:pt>
                <c:pt idx="137">
                  <c:v>-6.7681704925640546E-2</c:v>
                </c:pt>
                <c:pt idx="138">
                  <c:v>-7.8857821478647755E-2</c:v>
                </c:pt>
                <c:pt idx="139">
                  <c:v>-6.9361417015753837E-2</c:v>
                </c:pt>
                <c:pt idx="140">
                  <c:v>-7.9582851961987139E-2</c:v>
                </c:pt>
                <c:pt idx="141">
                  <c:v>-6.4583226297087973E-2</c:v>
                </c:pt>
                <c:pt idx="142">
                  <c:v>-7.3728852561040656E-2</c:v>
                </c:pt>
                <c:pt idx="143">
                  <c:v>-6.8456574608063064E-2</c:v>
                </c:pt>
                <c:pt idx="144">
                  <c:v>-7.0405511019161399E-2</c:v>
                </c:pt>
                <c:pt idx="145">
                  <c:v>-8.3897641990377164E-2</c:v>
                </c:pt>
                <c:pt idx="146">
                  <c:v>-7.8953450547058449E-2</c:v>
                </c:pt>
                <c:pt idx="147">
                  <c:v>-6.9848909366817383E-2</c:v>
                </c:pt>
                <c:pt idx="148">
                  <c:v>-6.8685998373772386E-2</c:v>
                </c:pt>
                <c:pt idx="149">
                  <c:v>-7.2192679717448416E-2</c:v>
                </c:pt>
                <c:pt idx="150">
                  <c:v>-7.9434424818449895E-2</c:v>
                </c:pt>
                <c:pt idx="151">
                  <c:v>-7.6515899948917859E-2</c:v>
                </c:pt>
                <c:pt idx="152">
                  <c:v>-8.486327618983705E-2</c:v>
                </c:pt>
                <c:pt idx="153">
                  <c:v>-7.1138349872715431E-2</c:v>
                </c:pt>
                <c:pt idx="154">
                  <c:v>-8.9338329178064904E-2</c:v>
                </c:pt>
                <c:pt idx="155">
                  <c:v>-7.3999139246255397E-2</c:v>
                </c:pt>
                <c:pt idx="156">
                  <c:v>-7.7184876082497259E-2</c:v>
                </c:pt>
                <c:pt idx="157">
                  <c:v>-7.4458392181943889E-2</c:v>
                </c:pt>
                <c:pt idx="158">
                  <c:v>-9.0958033287749915E-2</c:v>
                </c:pt>
                <c:pt idx="159">
                  <c:v>-7.6638246007987409E-2</c:v>
                </c:pt>
                <c:pt idx="160">
                  <c:v>-7.1653993603240068E-2</c:v>
                </c:pt>
                <c:pt idx="161">
                  <c:v>-7.9412693211090138E-2</c:v>
                </c:pt>
                <c:pt idx="162">
                  <c:v>-8.9203471246485921E-2</c:v>
                </c:pt>
                <c:pt idx="163">
                  <c:v>-7.7633245020405015E-2</c:v>
                </c:pt>
                <c:pt idx="164">
                  <c:v>-7.6417098006356432E-2</c:v>
                </c:pt>
                <c:pt idx="165">
                  <c:v>-9.7784756363949121E-2</c:v>
                </c:pt>
                <c:pt idx="166">
                  <c:v>-7.3475458006563882E-2</c:v>
                </c:pt>
                <c:pt idx="167">
                  <c:v>-8.6169343222175149E-2</c:v>
                </c:pt>
                <c:pt idx="168">
                  <c:v>-9.0895772800373059E-2</c:v>
                </c:pt>
                <c:pt idx="169">
                  <c:v>-8.0468212690007992E-2</c:v>
                </c:pt>
                <c:pt idx="170">
                  <c:v>-7.5980396872267777E-2</c:v>
                </c:pt>
                <c:pt idx="171">
                  <c:v>-6.713982287317509E-2</c:v>
                </c:pt>
                <c:pt idx="172">
                  <c:v>-8.4848634303930748E-2</c:v>
                </c:pt>
                <c:pt idx="173">
                  <c:v>-8.2050237730460288E-2</c:v>
                </c:pt>
                <c:pt idx="174">
                  <c:v>-7.9178547442263617E-2</c:v>
                </c:pt>
                <c:pt idx="175">
                  <c:v>-8.7732931630730621E-2</c:v>
                </c:pt>
                <c:pt idx="176">
                  <c:v>-8.5739688737115294E-2</c:v>
                </c:pt>
                <c:pt idx="177">
                  <c:v>-7.5892702182692992E-2</c:v>
                </c:pt>
                <c:pt idx="178">
                  <c:v>-7.7749396941430515E-2</c:v>
                </c:pt>
                <c:pt idx="179">
                  <c:v>-8.7101494884897768E-2</c:v>
                </c:pt>
                <c:pt idx="180">
                  <c:v>-8.1834146774656571E-2</c:v>
                </c:pt>
                <c:pt idx="181">
                  <c:v>-8.5759428356482495E-2</c:v>
                </c:pt>
                <c:pt idx="182">
                  <c:v>-8.5935165380555498E-2</c:v>
                </c:pt>
                <c:pt idx="183">
                  <c:v>-7.9816034319078702E-2</c:v>
                </c:pt>
                <c:pt idx="184">
                  <c:v>-8.5085801821597848E-2</c:v>
                </c:pt>
                <c:pt idx="185">
                  <c:v>-8.8315273045696252E-2</c:v>
                </c:pt>
                <c:pt idx="186">
                  <c:v>-8.6768978325730564E-2</c:v>
                </c:pt>
                <c:pt idx="187">
                  <c:v>-8.8080552165591339E-2</c:v>
                </c:pt>
                <c:pt idx="188">
                  <c:v>-8.068354298300616E-2</c:v>
                </c:pt>
                <c:pt idx="189">
                  <c:v>-9.5469862500238145E-2</c:v>
                </c:pt>
                <c:pt idx="190">
                  <c:v>-8.4259830992092805E-2</c:v>
                </c:pt>
                <c:pt idx="191">
                  <c:v>-7.4372817435284913E-2</c:v>
                </c:pt>
                <c:pt idx="192">
                  <c:v>-8.6785605739163149E-2</c:v>
                </c:pt>
                <c:pt idx="193">
                  <c:v>-9.1282741481423152E-2</c:v>
                </c:pt>
                <c:pt idx="194">
                  <c:v>-8.1886614954253589E-2</c:v>
                </c:pt>
                <c:pt idx="195">
                  <c:v>-8.5626167681157064E-2</c:v>
                </c:pt>
                <c:pt idx="196">
                  <c:v>-8.6683064304246341E-2</c:v>
                </c:pt>
                <c:pt idx="197">
                  <c:v>-9.3340922289350106E-2</c:v>
                </c:pt>
                <c:pt idx="198">
                  <c:v>-8.2368668972425813E-2</c:v>
                </c:pt>
                <c:pt idx="199">
                  <c:v>-8.0634406848319712E-2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EE4-43AD-B9D3-06B5A59D7EB2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delay(1)</c:v>
                </c:pt>
              </c:strCache>
            </c:strRef>
          </c:tx>
          <c:spPr>
            <a:ln w="158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Sheet1!$O$2:$O$201</c:f>
              <c:numCache>
                <c:formatCode>General</c:formatCode>
                <c:ptCount val="200"/>
                <c:pt idx="0">
                  <c:v>1.0767802440900451</c:v>
                </c:pt>
                <c:pt idx="1">
                  <c:v>0.73988468762451576</c:v>
                </c:pt>
                <c:pt idx="2">
                  <c:v>0.65590868859679508</c:v>
                </c:pt>
                <c:pt idx="3">
                  <c:v>0.58884024093234189</c:v>
                </c:pt>
                <c:pt idx="4">
                  <c:v>0.45687964962547195</c:v>
                </c:pt>
                <c:pt idx="5">
                  <c:v>0.4815654709755231</c:v>
                </c:pt>
                <c:pt idx="6">
                  <c:v>0.41165494193635999</c:v>
                </c:pt>
                <c:pt idx="7">
                  <c:v>0.3507338978156509</c:v>
                </c:pt>
                <c:pt idx="8">
                  <c:v>0.34318908924196939</c:v>
                </c:pt>
                <c:pt idx="9">
                  <c:v>0.34029178256122317</c:v>
                </c:pt>
                <c:pt idx="10">
                  <c:v>0.3004067236252384</c:v>
                </c:pt>
                <c:pt idx="11">
                  <c:v>0.24269596922837569</c:v>
                </c:pt>
                <c:pt idx="12">
                  <c:v>0.26416300759158767</c:v>
                </c:pt>
                <c:pt idx="13">
                  <c:v>0.24640948505429955</c:v>
                </c:pt>
                <c:pt idx="14">
                  <c:v>0.26820345402924622</c:v>
                </c:pt>
                <c:pt idx="15">
                  <c:v>0.21187769943139817</c:v>
                </c:pt>
                <c:pt idx="16">
                  <c:v>0.16661695565119214</c:v>
                </c:pt>
                <c:pt idx="17">
                  <c:v>0.20410365486296655</c:v>
                </c:pt>
                <c:pt idx="18">
                  <c:v>0.14884362686322358</c:v>
                </c:pt>
                <c:pt idx="19">
                  <c:v>0.14307320428262923</c:v>
                </c:pt>
                <c:pt idx="20">
                  <c:v>0.13603307506181112</c:v>
                </c:pt>
                <c:pt idx="21">
                  <c:v>0.12331563456264376</c:v>
                </c:pt>
                <c:pt idx="22">
                  <c:v>0.12453559403060775</c:v>
                </c:pt>
                <c:pt idx="23">
                  <c:v>0.10571497116826438</c:v>
                </c:pt>
                <c:pt idx="24">
                  <c:v>6.0370305157069266E-2</c:v>
                </c:pt>
                <c:pt idx="25">
                  <c:v>6.6129148701306512E-2</c:v>
                </c:pt>
                <c:pt idx="26">
                  <c:v>0.10029659520618497</c:v>
                </c:pt>
                <c:pt idx="27">
                  <c:v>6.2741067029056435E-2</c:v>
                </c:pt>
                <c:pt idx="28">
                  <c:v>7.5530571503178101E-2</c:v>
                </c:pt>
                <c:pt idx="29">
                  <c:v>5.0663984107080312E-2</c:v>
                </c:pt>
                <c:pt idx="30">
                  <c:v>5.4657478938298074E-2</c:v>
                </c:pt>
                <c:pt idx="31">
                  <c:v>4.9709553131547721E-2</c:v>
                </c:pt>
                <c:pt idx="32">
                  <c:v>2.5725974991483363E-2</c:v>
                </c:pt>
                <c:pt idx="33">
                  <c:v>1.4266280634634768E-2</c:v>
                </c:pt>
                <c:pt idx="34">
                  <c:v>1.6490224917880589E-2</c:v>
                </c:pt>
                <c:pt idx="35">
                  <c:v>3.9699519811902895E-2</c:v>
                </c:pt>
                <c:pt idx="36">
                  <c:v>1.8108080437394907E-3</c:v>
                </c:pt>
                <c:pt idx="37">
                  <c:v>2.3513171743240982E-2</c:v>
                </c:pt>
                <c:pt idx="38">
                  <c:v>-6.875187844557598E-3</c:v>
                </c:pt>
                <c:pt idx="39">
                  <c:v>1.9588249647453052E-2</c:v>
                </c:pt>
                <c:pt idx="40">
                  <c:v>-7.5663440266746851E-3</c:v>
                </c:pt>
                <c:pt idx="41">
                  <c:v>1.4423333274693461E-2</c:v>
                </c:pt>
                <c:pt idx="42">
                  <c:v>-2.3240521992240862E-2</c:v>
                </c:pt>
                <c:pt idx="43">
                  <c:v>2.3238024062329204E-3</c:v>
                </c:pt>
                <c:pt idx="44">
                  <c:v>-1.4240329282706059E-2</c:v>
                </c:pt>
                <c:pt idx="45">
                  <c:v>-1.3394491527332589E-2</c:v>
                </c:pt>
                <c:pt idx="46">
                  <c:v>-2.0109136016331543E-2</c:v>
                </c:pt>
                <c:pt idx="47">
                  <c:v>-1.6029857412077114E-2</c:v>
                </c:pt>
                <c:pt idx="48">
                  <c:v>-4.0592929012576121E-2</c:v>
                </c:pt>
                <c:pt idx="49">
                  <c:v>-6.465910865954755E-3</c:v>
                </c:pt>
                <c:pt idx="50">
                  <c:v>-2.5931764157289369E-2</c:v>
                </c:pt>
                <c:pt idx="51">
                  <c:v>-4.7853716998541358E-2</c:v>
                </c:pt>
                <c:pt idx="52">
                  <c:v>-1.7431246850576763E-2</c:v>
                </c:pt>
                <c:pt idx="53">
                  <c:v>-3.9414724968097274E-2</c:v>
                </c:pt>
                <c:pt idx="54">
                  <c:v>-5.368878554867805E-2</c:v>
                </c:pt>
                <c:pt idx="55">
                  <c:v>-4.7634334186042591E-2</c:v>
                </c:pt>
                <c:pt idx="56">
                  <c:v>-4.4464423002505152E-2</c:v>
                </c:pt>
                <c:pt idx="57">
                  <c:v>-4.6076389052336394E-2</c:v>
                </c:pt>
                <c:pt idx="58">
                  <c:v>-3.4638579462662453E-2</c:v>
                </c:pt>
                <c:pt idx="59">
                  <c:v>-3.9892247956753731E-2</c:v>
                </c:pt>
                <c:pt idx="60">
                  <c:v>-5.5738053985441474E-2</c:v>
                </c:pt>
                <c:pt idx="61">
                  <c:v>-4.2674286213847452E-2</c:v>
                </c:pt>
                <c:pt idx="62">
                  <c:v>-4.8560809467748156E-2</c:v>
                </c:pt>
                <c:pt idx="63">
                  <c:v>-4.5260013609413209E-2</c:v>
                </c:pt>
                <c:pt idx="64">
                  <c:v>-5.3834447951850016E-2</c:v>
                </c:pt>
                <c:pt idx="65">
                  <c:v>-5.2601616080803701E-2</c:v>
                </c:pt>
                <c:pt idx="66">
                  <c:v>-5.3241868982422141E-2</c:v>
                </c:pt>
                <c:pt idx="67">
                  <c:v>-6.1768274201142719E-2</c:v>
                </c:pt>
                <c:pt idx="68">
                  <c:v>-6.0873003001667404E-2</c:v>
                </c:pt>
                <c:pt idx="69">
                  <c:v>-5.8517258555528182E-2</c:v>
                </c:pt>
                <c:pt idx="70">
                  <c:v>-6.048066209003844E-2</c:v>
                </c:pt>
                <c:pt idx="71">
                  <c:v>-6.1719003920489283E-2</c:v>
                </c:pt>
                <c:pt idx="72">
                  <c:v>-7.2600865230697753E-2</c:v>
                </c:pt>
                <c:pt idx="73">
                  <c:v>-6.8934488546900929E-2</c:v>
                </c:pt>
                <c:pt idx="74">
                  <c:v>-5.6882187868762736E-2</c:v>
                </c:pt>
                <c:pt idx="75">
                  <c:v>-7.6228109994964197E-2</c:v>
                </c:pt>
                <c:pt idx="76">
                  <c:v>-5.3114996908916676E-2</c:v>
                </c:pt>
                <c:pt idx="77">
                  <c:v>-6.533261617386521E-2</c:v>
                </c:pt>
                <c:pt idx="78">
                  <c:v>-6.6584110169418328E-2</c:v>
                </c:pt>
                <c:pt idx="79">
                  <c:v>-6.8826197652673504E-2</c:v>
                </c:pt>
                <c:pt idx="80">
                  <c:v>-6.0947157405661423E-2</c:v>
                </c:pt>
                <c:pt idx="81">
                  <c:v>-6.2683732956074725E-2</c:v>
                </c:pt>
                <c:pt idx="82">
                  <c:v>-6.6060563603401651E-2</c:v>
                </c:pt>
                <c:pt idx="83">
                  <c:v>-7.1877286322374584E-2</c:v>
                </c:pt>
                <c:pt idx="84">
                  <c:v>-8.7000946166943857E-2</c:v>
                </c:pt>
                <c:pt idx="85">
                  <c:v>-6.9375667475836844E-2</c:v>
                </c:pt>
                <c:pt idx="86">
                  <c:v>-6.5076080202009473E-2</c:v>
                </c:pt>
                <c:pt idx="87">
                  <c:v>-7.7094282276123818E-2</c:v>
                </c:pt>
                <c:pt idx="88">
                  <c:v>-8.0156969295196084E-2</c:v>
                </c:pt>
                <c:pt idx="89">
                  <c:v>-8.1985761261759688E-2</c:v>
                </c:pt>
                <c:pt idx="90">
                  <c:v>-8.7791261287643196E-2</c:v>
                </c:pt>
                <c:pt idx="91">
                  <c:v>-7.3465222682119732E-2</c:v>
                </c:pt>
                <c:pt idx="92">
                  <c:v>-6.8052486421004185E-2</c:v>
                </c:pt>
                <c:pt idx="93">
                  <c:v>-7.3445563386806162E-2</c:v>
                </c:pt>
                <c:pt idx="94">
                  <c:v>-7.6394094718510663E-2</c:v>
                </c:pt>
                <c:pt idx="95">
                  <c:v>-7.1545091316874351E-2</c:v>
                </c:pt>
                <c:pt idx="96">
                  <c:v>-7.776773390428747E-2</c:v>
                </c:pt>
                <c:pt idx="97">
                  <c:v>-6.9577450099816501E-2</c:v>
                </c:pt>
                <c:pt idx="98">
                  <c:v>-7.7256771078958911E-2</c:v>
                </c:pt>
                <c:pt idx="99">
                  <c:v>-8.3888770596698539E-2</c:v>
                </c:pt>
                <c:pt idx="100">
                  <c:v>-8.3406775532007579E-2</c:v>
                </c:pt>
                <c:pt idx="101">
                  <c:v>-7.9255649914981102E-2</c:v>
                </c:pt>
                <c:pt idx="102">
                  <c:v>-9.5474832203838761E-2</c:v>
                </c:pt>
                <c:pt idx="103">
                  <c:v>-9.0409971215340404E-2</c:v>
                </c:pt>
                <c:pt idx="104">
                  <c:v>-8.5062044881655516E-2</c:v>
                </c:pt>
                <c:pt idx="105">
                  <c:v>-9.9285917641066521E-2</c:v>
                </c:pt>
                <c:pt idx="106">
                  <c:v>-0.10161963442517885</c:v>
                </c:pt>
                <c:pt idx="107">
                  <c:v>-9.8186874410698802E-2</c:v>
                </c:pt>
                <c:pt idx="108">
                  <c:v>-0.10593844416244165</c:v>
                </c:pt>
                <c:pt idx="109">
                  <c:v>-0.10468175092024888</c:v>
                </c:pt>
                <c:pt idx="110">
                  <c:v>-0.11666932224389166</c:v>
                </c:pt>
                <c:pt idx="111">
                  <c:v>-0.1150030718567208</c:v>
                </c:pt>
                <c:pt idx="112">
                  <c:v>-0.12755709453239253</c:v>
                </c:pt>
                <c:pt idx="113">
                  <c:v>-0.13963105803527331</c:v>
                </c:pt>
                <c:pt idx="114">
                  <c:v>-0.13574634132207153</c:v>
                </c:pt>
                <c:pt idx="115">
                  <c:v>-0.13592167032142849</c:v>
                </c:pt>
                <c:pt idx="116">
                  <c:v>-0.16336005784804858</c:v>
                </c:pt>
                <c:pt idx="117">
                  <c:v>-0.15442547203949528</c:v>
                </c:pt>
                <c:pt idx="118">
                  <c:v>-0.15489280928430182</c:v>
                </c:pt>
                <c:pt idx="119">
                  <c:v>-0.18392173262793682</c:v>
                </c:pt>
                <c:pt idx="120">
                  <c:v>-0.16477020368297218</c:v>
                </c:pt>
                <c:pt idx="121">
                  <c:v>-0.1729104905864676</c:v>
                </c:pt>
                <c:pt idx="122">
                  <c:v>-0.1741657178177469</c:v>
                </c:pt>
                <c:pt idx="123">
                  <c:v>-0.19635276877857336</c:v>
                </c:pt>
                <c:pt idx="124">
                  <c:v>-0.18009320879175109</c:v>
                </c:pt>
                <c:pt idx="125">
                  <c:v>-0.16852176436015429</c:v>
                </c:pt>
                <c:pt idx="126">
                  <c:v>-0.18065614903181559</c:v>
                </c:pt>
                <c:pt idx="127">
                  <c:v>-0.17096633733677163</c:v>
                </c:pt>
                <c:pt idx="128">
                  <c:v>-0.18591717344655911</c:v>
                </c:pt>
                <c:pt idx="129">
                  <c:v>-0.1874038518433232</c:v>
                </c:pt>
                <c:pt idx="130">
                  <c:v>-0.17501647508206497</c:v>
                </c:pt>
                <c:pt idx="131">
                  <c:v>-0.19367353776672033</c:v>
                </c:pt>
                <c:pt idx="132">
                  <c:v>-0.19146178218872995</c:v>
                </c:pt>
                <c:pt idx="133">
                  <c:v>-0.19806825825212557</c:v>
                </c:pt>
                <c:pt idx="134">
                  <c:v>-0.18184122344251261</c:v>
                </c:pt>
                <c:pt idx="135">
                  <c:v>-0.19690499140371945</c:v>
                </c:pt>
                <c:pt idx="136">
                  <c:v>-0.1956290414137874</c:v>
                </c:pt>
                <c:pt idx="137">
                  <c:v>-0.19246335424805422</c:v>
                </c:pt>
                <c:pt idx="138">
                  <c:v>-0.20010850703354521</c:v>
                </c:pt>
                <c:pt idx="139">
                  <c:v>-0.20850973192273622</c:v>
                </c:pt>
                <c:pt idx="140">
                  <c:v>-0.20813915202069788</c:v>
                </c:pt>
                <c:pt idx="141">
                  <c:v>-0.19871583152684999</c:v>
                </c:pt>
                <c:pt idx="142">
                  <c:v>-0.22012052846679936</c:v>
                </c:pt>
                <c:pt idx="143">
                  <c:v>-0.20462945199490967</c:v>
                </c:pt>
                <c:pt idx="144">
                  <c:v>-0.1991480656685044</c:v>
                </c:pt>
                <c:pt idx="145">
                  <c:v>-0.2128708499597238</c:v>
                </c:pt>
                <c:pt idx="146">
                  <c:v>-0.20481304138381501</c:v>
                </c:pt>
                <c:pt idx="147">
                  <c:v>-0.19595565987467103</c:v>
                </c:pt>
                <c:pt idx="148">
                  <c:v>-0.21948222463992512</c:v>
                </c:pt>
                <c:pt idx="149">
                  <c:v>-0.21946395769945742</c:v>
                </c:pt>
                <c:pt idx="150">
                  <c:v>-0.2123408417015388</c:v>
                </c:pt>
                <c:pt idx="151">
                  <c:v>-0.21315046642758878</c:v>
                </c:pt>
                <c:pt idx="152">
                  <c:v>-0.23074361414498579</c:v>
                </c:pt>
                <c:pt idx="153">
                  <c:v>-0.22656040811110273</c:v>
                </c:pt>
                <c:pt idx="154">
                  <c:v>-0.23696270457973978</c:v>
                </c:pt>
                <c:pt idx="155">
                  <c:v>-0.23478812156494563</c:v>
                </c:pt>
                <c:pt idx="156">
                  <c:v>-0.22909568877910758</c:v>
                </c:pt>
                <c:pt idx="157">
                  <c:v>-0.25040917366376636</c:v>
                </c:pt>
                <c:pt idx="158">
                  <c:v>-0.23540841888979638</c:v>
                </c:pt>
                <c:pt idx="159">
                  <c:v>-0.23478404252646048</c:v>
                </c:pt>
                <c:pt idx="160">
                  <c:v>-0.22883998815267759</c:v>
                </c:pt>
                <c:pt idx="161">
                  <c:v>-0.22169058048172452</c:v>
                </c:pt>
                <c:pt idx="162">
                  <c:v>-0.22633242929591696</c:v>
                </c:pt>
                <c:pt idx="163">
                  <c:v>-0.23552797317673216</c:v>
                </c:pt>
                <c:pt idx="164">
                  <c:v>-0.23178892553533409</c:v>
                </c:pt>
                <c:pt idx="165">
                  <c:v>-0.24224675410610294</c:v>
                </c:pt>
                <c:pt idx="166">
                  <c:v>-0.23703240217190757</c:v>
                </c:pt>
                <c:pt idx="167">
                  <c:v>-0.23791553645761959</c:v>
                </c:pt>
                <c:pt idx="168">
                  <c:v>-0.24133310993423895</c:v>
                </c:pt>
                <c:pt idx="169">
                  <c:v>-0.26096450675471483</c:v>
                </c:pt>
                <c:pt idx="170">
                  <c:v>-0.23907322684117441</c:v>
                </c:pt>
                <c:pt idx="171">
                  <c:v>-0.2392838372215135</c:v>
                </c:pt>
                <c:pt idx="172">
                  <c:v>-0.25841586855895204</c:v>
                </c:pt>
                <c:pt idx="173">
                  <c:v>-0.24031494781590088</c:v>
                </c:pt>
                <c:pt idx="174">
                  <c:v>-0.25248848097661408</c:v>
                </c:pt>
                <c:pt idx="175">
                  <c:v>-0.24356709617213099</c:v>
                </c:pt>
                <c:pt idx="176">
                  <c:v>-0.24563144368531198</c:v>
                </c:pt>
                <c:pt idx="177">
                  <c:v>-0.25992164789343575</c:v>
                </c:pt>
                <c:pt idx="178">
                  <c:v>-0.25086172779208854</c:v>
                </c:pt>
                <c:pt idx="179">
                  <c:v>-0.24277294192047338</c:v>
                </c:pt>
                <c:pt idx="180">
                  <c:v>-0.2672589463960614</c:v>
                </c:pt>
                <c:pt idx="181">
                  <c:v>-0.24249396498096654</c:v>
                </c:pt>
                <c:pt idx="182">
                  <c:v>-0.26009798842853721</c:v>
                </c:pt>
                <c:pt idx="183">
                  <c:v>-0.24047513641586843</c:v>
                </c:pt>
                <c:pt idx="184">
                  <c:v>-0.26021502099859961</c:v>
                </c:pt>
                <c:pt idx="185">
                  <c:v>-0.25164884276273741</c:v>
                </c:pt>
                <c:pt idx="186">
                  <c:v>-0.26860518045987503</c:v>
                </c:pt>
                <c:pt idx="187">
                  <c:v>-0.25654401571958241</c:v>
                </c:pt>
                <c:pt idx="188">
                  <c:v>-0.25710953212915455</c:v>
                </c:pt>
                <c:pt idx="189">
                  <c:v>-0.27448017965816707</c:v>
                </c:pt>
                <c:pt idx="190">
                  <c:v>-0.26323834062861579</c:v>
                </c:pt>
                <c:pt idx="191">
                  <c:v>-0.27412719795142498</c:v>
                </c:pt>
                <c:pt idx="192">
                  <c:v>-0.25779793280152785</c:v>
                </c:pt>
                <c:pt idx="193">
                  <c:v>-0.26417743085733592</c:v>
                </c:pt>
                <c:pt idx="194">
                  <c:v>-0.27793818898911771</c:v>
                </c:pt>
                <c:pt idx="195">
                  <c:v>-0.27385257038900035</c:v>
                </c:pt>
                <c:pt idx="196">
                  <c:v>-0.27094751255245675</c:v>
                </c:pt>
                <c:pt idx="197">
                  <c:v>-0.27199732096876439</c:v>
                </c:pt>
                <c:pt idx="198">
                  <c:v>-0.26800248401025706</c:v>
                </c:pt>
                <c:pt idx="199">
                  <c:v>-0.2856298293994346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E4-43AD-B9D3-06B5A59D7EB2}"/>
            </c:ext>
          </c:extLst>
        </c:ser>
        <c:ser>
          <c:idx val="2"/>
          <c:order val="2"/>
          <c:tx>
            <c:strRef>
              <c:f>Sheet1!$P$1</c:f>
              <c:strCache>
                <c:ptCount val="1"/>
                <c:pt idx="0">
                  <c:v>delay(2)</c:v>
                </c:pt>
              </c:strCache>
            </c:strRef>
          </c:tx>
          <c:spPr>
            <a:ln w="158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Sheet1!$P$2:$P$201</c:f>
              <c:numCache>
                <c:formatCode>General</c:formatCode>
                <c:ptCount val="200"/>
                <c:pt idx="0">
                  <c:v>1.4778058153795144</c:v>
                </c:pt>
                <c:pt idx="1">
                  <c:v>0.35230421684349716</c:v>
                </c:pt>
                <c:pt idx="2">
                  <c:v>0.28854231449425366</c:v>
                </c:pt>
                <c:pt idx="3">
                  <c:v>0.20390674198423125</c:v>
                </c:pt>
                <c:pt idx="4">
                  <c:v>0.16328366240213424</c:v>
                </c:pt>
                <c:pt idx="5">
                  <c:v>0.13805183061660559</c:v>
                </c:pt>
                <c:pt idx="6">
                  <c:v>0.11177860423164201</c:v>
                </c:pt>
                <c:pt idx="7">
                  <c:v>0.12961480148568261</c:v>
                </c:pt>
                <c:pt idx="8">
                  <c:v>0.14730531789232834</c:v>
                </c:pt>
                <c:pt idx="9">
                  <c:v>9.5804483155939105E-2</c:v>
                </c:pt>
                <c:pt idx="10">
                  <c:v>0.11213623488501548</c:v>
                </c:pt>
                <c:pt idx="11">
                  <c:v>9.2866527494379514E-2</c:v>
                </c:pt>
                <c:pt idx="12">
                  <c:v>5.7185306292669429E-2</c:v>
                </c:pt>
                <c:pt idx="13">
                  <c:v>4.1584392585564699E-2</c:v>
                </c:pt>
                <c:pt idx="14">
                  <c:v>5.8133340640209703E-2</c:v>
                </c:pt>
                <c:pt idx="15">
                  <c:v>2.4477396330754905E-2</c:v>
                </c:pt>
                <c:pt idx="16">
                  <c:v>6.0412310400574869E-2</c:v>
                </c:pt>
                <c:pt idx="17">
                  <c:v>3.1365398341075407E-2</c:v>
                </c:pt>
                <c:pt idx="18">
                  <c:v>5.3463042268196349E-2</c:v>
                </c:pt>
                <c:pt idx="19">
                  <c:v>1.0467714195493128E-2</c:v>
                </c:pt>
                <c:pt idx="20">
                  <c:v>1.723393397254518E-2</c:v>
                </c:pt>
                <c:pt idx="21">
                  <c:v>3.3080958563672672E-2</c:v>
                </c:pt>
                <c:pt idx="22">
                  <c:v>1.3672599601776842E-2</c:v>
                </c:pt>
                <c:pt idx="23">
                  <c:v>3.6071275661970881E-2</c:v>
                </c:pt>
                <c:pt idx="24">
                  <c:v>-7.6278086210225622E-3</c:v>
                </c:pt>
                <c:pt idx="25">
                  <c:v>6.1425264909755449E-4</c:v>
                </c:pt>
                <c:pt idx="26">
                  <c:v>1.6735860815437098E-2</c:v>
                </c:pt>
                <c:pt idx="27">
                  <c:v>7.481672289125189E-3</c:v>
                </c:pt>
                <c:pt idx="28">
                  <c:v>6.9985600082746431E-3</c:v>
                </c:pt>
                <c:pt idx="29">
                  <c:v>3.0849816525472347E-3</c:v>
                </c:pt>
                <c:pt idx="30">
                  <c:v>-1.142155881308716E-2</c:v>
                </c:pt>
                <c:pt idx="31">
                  <c:v>-9.7813841289623345E-3</c:v>
                </c:pt>
                <c:pt idx="32">
                  <c:v>-4.1136485085330875E-2</c:v>
                </c:pt>
                <c:pt idx="33">
                  <c:v>-2.4159963545507264E-2</c:v>
                </c:pt>
                <c:pt idx="34">
                  <c:v>-2.2453766135000271E-2</c:v>
                </c:pt>
                <c:pt idx="35">
                  <c:v>-2.6257742847950058E-2</c:v>
                </c:pt>
                <c:pt idx="36">
                  <c:v>-1.8692820973317818E-2</c:v>
                </c:pt>
                <c:pt idx="37">
                  <c:v>-1.3694971868212164E-3</c:v>
                </c:pt>
                <c:pt idx="38">
                  <c:v>-2.1085578346095132E-2</c:v>
                </c:pt>
                <c:pt idx="39">
                  <c:v>-8.711362325194788E-3</c:v>
                </c:pt>
                <c:pt idx="40">
                  <c:v>-1.8772556469128732E-2</c:v>
                </c:pt>
                <c:pt idx="41">
                  <c:v>-3.744606783004379E-2</c:v>
                </c:pt>
                <c:pt idx="42">
                  <c:v>-3.1101998674911036E-2</c:v>
                </c:pt>
                <c:pt idx="43">
                  <c:v>-6.296336727149447E-3</c:v>
                </c:pt>
                <c:pt idx="44">
                  <c:v>-6.4330724375145143E-2</c:v>
                </c:pt>
                <c:pt idx="45">
                  <c:v>-3.4617271909143571E-2</c:v>
                </c:pt>
                <c:pt idx="46">
                  <c:v>-2.9370739093435884E-2</c:v>
                </c:pt>
                <c:pt idx="47">
                  <c:v>-4.40194975833905E-2</c:v>
                </c:pt>
                <c:pt idx="48">
                  <c:v>-3.0721394002661582E-2</c:v>
                </c:pt>
                <c:pt idx="49">
                  <c:v>-2.6700140869215194E-2</c:v>
                </c:pt>
                <c:pt idx="50">
                  <c:v>-3.930701983674411E-2</c:v>
                </c:pt>
                <c:pt idx="51">
                  <c:v>-5.0808652242778092E-2</c:v>
                </c:pt>
                <c:pt idx="52">
                  <c:v>-4.2229857508010143E-2</c:v>
                </c:pt>
                <c:pt idx="53">
                  <c:v>-4.7273709337355502E-2</c:v>
                </c:pt>
                <c:pt idx="54">
                  <c:v>-6.593252428426262E-2</c:v>
                </c:pt>
                <c:pt idx="55">
                  <c:v>-3.8960264755550311E-2</c:v>
                </c:pt>
                <c:pt idx="56">
                  <c:v>-5.6888532112815478E-2</c:v>
                </c:pt>
                <c:pt idx="57">
                  <c:v>-4.522928816359565E-2</c:v>
                </c:pt>
                <c:pt idx="58">
                  <c:v>-5.4587177306292999E-2</c:v>
                </c:pt>
                <c:pt idx="59">
                  <c:v>-7.0228333898477269E-2</c:v>
                </c:pt>
                <c:pt idx="60">
                  <c:v>-5.6195127371062255E-2</c:v>
                </c:pt>
                <c:pt idx="61">
                  <c:v>-5.254923264897321E-2</c:v>
                </c:pt>
                <c:pt idx="62">
                  <c:v>-6.1465176581167069E-2</c:v>
                </c:pt>
                <c:pt idx="63">
                  <c:v>-6.4303011468363966E-2</c:v>
                </c:pt>
                <c:pt idx="64">
                  <c:v>-6.9462830436635536E-2</c:v>
                </c:pt>
                <c:pt idx="65">
                  <c:v>-5.4573217504602478E-2</c:v>
                </c:pt>
                <c:pt idx="66">
                  <c:v>-7.0650559849119471E-2</c:v>
                </c:pt>
                <c:pt idx="67">
                  <c:v>-5.3860822921292205E-2</c:v>
                </c:pt>
                <c:pt idx="68">
                  <c:v>-5.7468895374308195E-2</c:v>
                </c:pt>
                <c:pt idx="69">
                  <c:v>-7.865840814909647E-2</c:v>
                </c:pt>
                <c:pt idx="70">
                  <c:v>-7.2292733130988912E-2</c:v>
                </c:pt>
                <c:pt idx="71">
                  <c:v>-7.052291412275348E-2</c:v>
                </c:pt>
                <c:pt idx="72">
                  <c:v>-7.32658210890966E-2</c:v>
                </c:pt>
                <c:pt idx="73">
                  <c:v>-7.5371311200018484E-2</c:v>
                </c:pt>
                <c:pt idx="74">
                  <c:v>-7.8432491666034665E-2</c:v>
                </c:pt>
                <c:pt idx="75">
                  <c:v>-7.2396418341108978E-2</c:v>
                </c:pt>
                <c:pt idx="76">
                  <c:v>-7.3752897369263312E-2</c:v>
                </c:pt>
                <c:pt idx="77">
                  <c:v>-7.1447660884064151E-2</c:v>
                </c:pt>
                <c:pt idx="78">
                  <c:v>-8.721010085747892E-2</c:v>
                </c:pt>
                <c:pt idx="79">
                  <c:v>-6.6981142594692122E-2</c:v>
                </c:pt>
                <c:pt idx="80">
                  <c:v>-8.033909539765538E-2</c:v>
                </c:pt>
                <c:pt idx="81">
                  <c:v>-0.10027411930300216</c:v>
                </c:pt>
                <c:pt idx="82">
                  <c:v>-9.2905287156850466E-2</c:v>
                </c:pt>
                <c:pt idx="83">
                  <c:v>-7.6901053592605392E-2</c:v>
                </c:pt>
                <c:pt idx="84">
                  <c:v>-7.6829358257930011E-2</c:v>
                </c:pt>
                <c:pt idx="85">
                  <c:v>-8.7228179550733254E-2</c:v>
                </c:pt>
                <c:pt idx="86">
                  <c:v>-9.7319896276625739E-2</c:v>
                </c:pt>
                <c:pt idx="87">
                  <c:v>-8.125217300994611E-2</c:v>
                </c:pt>
                <c:pt idx="88">
                  <c:v>-9.548475291292563E-2</c:v>
                </c:pt>
                <c:pt idx="89">
                  <c:v>-8.5963441920606287E-2</c:v>
                </c:pt>
                <c:pt idx="90">
                  <c:v>-8.9244827160022328E-2</c:v>
                </c:pt>
                <c:pt idx="91">
                  <c:v>-9.6292951974830204E-2</c:v>
                </c:pt>
                <c:pt idx="92">
                  <c:v>-9.4009629922773827E-2</c:v>
                </c:pt>
                <c:pt idx="93">
                  <c:v>-8.949479907472567E-2</c:v>
                </c:pt>
                <c:pt idx="94">
                  <c:v>-9.591479921951418E-2</c:v>
                </c:pt>
                <c:pt idx="95">
                  <c:v>-9.1542695002467894E-2</c:v>
                </c:pt>
                <c:pt idx="96">
                  <c:v>-9.5352296513327967E-2</c:v>
                </c:pt>
                <c:pt idx="97">
                  <c:v>-9.3523728042338272E-2</c:v>
                </c:pt>
                <c:pt idx="98">
                  <c:v>-9.0682040975582925E-2</c:v>
                </c:pt>
                <c:pt idx="99">
                  <c:v>-0.10467276537466887</c:v>
                </c:pt>
                <c:pt idx="100">
                  <c:v>-9.8579284187172739E-2</c:v>
                </c:pt>
                <c:pt idx="101">
                  <c:v>-9.942924161445961E-2</c:v>
                </c:pt>
                <c:pt idx="102">
                  <c:v>-9.7689849047003785E-2</c:v>
                </c:pt>
                <c:pt idx="103">
                  <c:v>-0.1259832972967303</c:v>
                </c:pt>
                <c:pt idx="104">
                  <c:v>-0.10770239004818981</c:v>
                </c:pt>
                <c:pt idx="105">
                  <c:v>-0.10603885157905958</c:v>
                </c:pt>
                <c:pt idx="106">
                  <c:v>-0.10239306031369712</c:v>
                </c:pt>
                <c:pt idx="107">
                  <c:v>-0.12184705424911182</c:v>
                </c:pt>
                <c:pt idx="108">
                  <c:v>-0.12258798722987783</c:v>
                </c:pt>
                <c:pt idx="109">
                  <c:v>-0.12156839545468558</c:v>
                </c:pt>
                <c:pt idx="110">
                  <c:v>-0.10608621117726984</c:v>
                </c:pt>
                <c:pt idx="111">
                  <c:v>-0.14744269324781417</c:v>
                </c:pt>
                <c:pt idx="112">
                  <c:v>-0.12778756051256646</c:v>
                </c:pt>
                <c:pt idx="113">
                  <c:v>-0.1574316165871166</c:v>
                </c:pt>
                <c:pt idx="114">
                  <c:v>-0.1608187052311906</c:v>
                </c:pt>
                <c:pt idx="115">
                  <c:v>-0.15557446251028623</c:v>
                </c:pt>
                <c:pt idx="116">
                  <c:v>-0.15992399519370634</c:v>
                </c:pt>
                <c:pt idx="117">
                  <c:v>-0.14634979718764179</c:v>
                </c:pt>
                <c:pt idx="118">
                  <c:v>-0.15428735673472815</c:v>
                </c:pt>
                <c:pt idx="119">
                  <c:v>-0.18029117870563002</c:v>
                </c:pt>
                <c:pt idx="120">
                  <c:v>-0.16592086319714874</c:v>
                </c:pt>
                <c:pt idx="121">
                  <c:v>-0.1683645018196771</c:v>
                </c:pt>
                <c:pt idx="122">
                  <c:v>-0.17156228191467673</c:v>
                </c:pt>
                <c:pt idx="123">
                  <c:v>-0.17381734079403574</c:v>
                </c:pt>
                <c:pt idx="124">
                  <c:v>-0.17677992946177912</c:v>
                </c:pt>
                <c:pt idx="125">
                  <c:v>-0.17423769807438091</c:v>
                </c:pt>
                <c:pt idx="126">
                  <c:v>-0.16869315296901838</c:v>
                </c:pt>
                <c:pt idx="127">
                  <c:v>-0.18608300163330616</c:v>
                </c:pt>
                <c:pt idx="128">
                  <c:v>-0.1674341842110687</c:v>
                </c:pt>
                <c:pt idx="129">
                  <c:v>-0.19091634830387183</c:v>
                </c:pt>
                <c:pt idx="130">
                  <c:v>-0.1995787035004839</c:v>
                </c:pt>
                <c:pt idx="131">
                  <c:v>-0.192200984037945</c:v>
                </c:pt>
                <c:pt idx="132">
                  <c:v>-0.19706195701616022</c:v>
                </c:pt>
                <c:pt idx="133">
                  <c:v>-0.19408340849807457</c:v>
                </c:pt>
                <c:pt idx="134">
                  <c:v>-0.19624075119193887</c:v>
                </c:pt>
                <c:pt idx="135">
                  <c:v>-0.18851407001003634</c:v>
                </c:pt>
                <c:pt idx="136">
                  <c:v>-0.19882655214348549</c:v>
                </c:pt>
                <c:pt idx="137">
                  <c:v>-0.20563413173212922</c:v>
                </c:pt>
                <c:pt idx="138">
                  <c:v>-0.19015058894756881</c:v>
                </c:pt>
                <c:pt idx="139">
                  <c:v>-0.19953404473179548</c:v>
                </c:pt>
                <c:pt idx="140">
                  <c:v>-0.19252317490173396</c:v>
                </c:pt>
                <c:pt idx="141">
                  <c:v>-0.20750286482857042</c:v>
                </c:pt>
                <c:pt idx="142">
                  <c:v>-0.19654567291853459</c:v>
                </c:pt>
                <c:pt idx="143">
                  <c:v>-0.18209008590936257</c:v>
                </c:pt>
                <c:pt idx="144">
                  <c:v>-0.21289058007485723</c:v>
                </c:pt>
                <c:pt idx="145">
                  <c:v>-0.21563741408167772</c:v>
                </c:pt>
                <c:pt idx="146">
                  <c:v>-0.20788961054592661</c:v>
                </c:pt>
                <c:pt idx="147">
                  <c:v>-0.21451430400110674</c:v>
                </c:pt>
                <c:pt idx="148">
                  <c:v>-0.20402530108826322</c:v>
                </c:pt>
                <c:pt idx="149">
                  <c:v>-0.22922338213481763</c:v>
                </c:pt>
                <c:pt idx="150">
                  <c:v>-0.21566610795841046</c:v>
                </c:pt>
                <c:pt idx="151">
                  <c:v>-0.22950101114973431</c:v>
                </c:pt>
                <c:pt idx="152">
                  <c:v>-0.22358845053626228</c:v>
                </c:pt>
                <c:pt idx="153">
                  <c:v>-0.21168426804708237</c:v>
                </c:pt>
                <c:pt idx="154">
                  <c:v>-0.21479476580613915</c:v>
                </c:pt>
                <c:pt idx="155">
                  <c:v>-0.20641098154337084</c:v>
                </c:pt>
                <c:pt idx="156">
                  <c:v>-0.23646879144953725</c:v>
                </c:pt>
                <c:pt idx="157">
                  <c:v>-0.23373371512489685</c:v>
                </c:pt>
                <c:pt idx="158">
                  <c:v>-0.21738320353682231</c:v>
                </c:pt>
                <c:pt idx="159">
                  <c:v>-0.23742267540511647</c:v>
                </c:pt>
                <c:pt idx="160">
                  <c:v>-0.2081299498818083</c:v>
                </c:pt>
                <c:pt idx="161">
                  <c:v>-0.24355725639213602</c:v>
                </c:pt>
                <c:pt idx="162">
                  <c:v>-0.2387991043070673</c:v>
                </c:pt>
                <c:pt idx="163">
                  <c:v>-0.23575150343630691</c:v>
                </c:pt>
                <c:pt idx="164">
                  <c:v>-0.24159231296332234</c:v>
                </c:pt>
                <c:pt idx="165">
                  <c:v>-0.23602708949247264</c:v>
                </c:pt>
                <c:pt idx="166">
                  <c:v>-0.22790789956875226</c:v>
                </c:pt>
                <c:pt idx="167">
                  <c:v>-0.23897077584267146</c:v>
                </c:pt>
                <c:pt idx="168">
                  <c:v>-0.2321659113304006</c:v>
                </c:pt>
                <c:pt idx="169">
                  <c:v>-0.24168148272866999</c:v>
                </c:pt>
                <c:pt idx="170">
                  <c:v>-0.25787105900656554</c:v>
                </c:pt>
                <c:pt idx="171">
                  <c:v>-0.25429413398901118</c:v>
                </c:pt>
                <c:pt idx="172">
                  <c:v>-0.2361266332927259</c:v>
                </c:pt>
                <c:pt idx="173">
                  <c:v>-0.23943690568118597</c:v>
                </c:pt>
                <c:pt idx="174">
                  <c:v>-0.24199422072920632</c:v>
                </c:pt>
                <c:pt idx="175">
                  <c:v>-0.24981366106236963</c:v>
                </c:pt>
                <c:pt idx="176">
                  <c:v>-0.23936024566389275</c:v>
                </c:pt>
                <c:pt idx="177">
                  <c:v>-0.24466333490738917</c:v>
                </c:pt>
                <c:pt idx="178">
                  <c:v>-0.26456765802069676</c:v>
                </c:pt>
                <c:pt idx="179">
                  <c:v>-0.24152586524031805</c:v>
                </c:pt>
                <c:pt idx="180">
                  <c:v>-0.24936108287716868</c:v>
                </c:pt>
                <c:pt idx="181">
                  <c:v>-0.24188078056967147</c:v>
                </c:pt>
                <c:pt idx="182">
                  <c:v>-0.2734081310979139</c:v>
                </c:pt>
                <c:pt idx="183">
                  <c:v>-0.26800175405795185</c:v>
                </c:pt>
                <c:pt idx="184">
                  <c:v>-0.24370485238776915</c:v>
                </c:pt>
                <c:pt idx="185">
                  <c:v>-0.25128382003859701</c:v>
                </c:pt>
                <c:pt idx="186">
                  <c:v>-0.25245562837484303</c:v>
                </c:pt>
                <c:pt idx="187">
                  <c:v>-0.25282843458102949</c:v>
                </c:pt>
                <c:pt idx="188">
                  <c:v>-0.2553686393122529</c:v>
                </c:pt>
                <c:pt idx="189">
                  <c:v>-0.27561025782657972</c:v>
                </c:pt>
                <c:pt idx="190">
                  <c:v>-0.25617085088787145</c:v>
                </c:pt>
                <c:pt idx="191">
                  <c:v>-0.24534589547734034</c:v>
                </c:pt>
                <c:pt idx="192">
                  <c:v>-0.26953917596740162</c:v>
                </c:pt>
                <c:pt idx="193">
                  <c:v>-0.27918183136791835</c:v>
                </c:pt>
                <c:pt idx="194">
                  <c:v>-0.27754506333396584</c:v>
                </c:pt>
                <c:pt idx="195">
                  <c:v>-0.2622648963808823</c:v>
                </c:pt>
                <c:pt idx="196">
                  <c:v>-0.26284036110059017</c:v>
                </c:pt>
                <c:pt idx="197">
                  <c:v>-0.25069374716869103</c:v>
                </c:pt>
                <c:pt idx="198">
                  <c:v>-0.27330920634295663</c:v>
                </c:pt>
                <c:pt idx="199">
                  <c:v>-0.2636179209217181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0EE4-43AD-B9D3-06B5A59D7EB2}"/>
            </c:ext>
          </c:extLst>
        </c:ser>
        <c:ser>
          <c:idx val="3"/>
          <c:order val="3"/>
          <c:tx>
            <c:strRef>
              <c:f>Sheet1!$Q$1</c:f>
              <c:strCache>
                <c:ptCount val="1"/>
                <c:pt idx="0">
                  <c:v>delay(3)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Sheet1!$Q$2:$Q$201</c:f>
              <c:numCache>
                <c:formatCode>General</c:formatCode>
                <c:ptCount val="200"/>
                <c:pt idx="0">
                  <c:v>0.93323319186758336</c:v>
                </c:pt>
                <c:pt idx="1">
                  <c:v>0.56289674580582005</c:v>
                </c:pt>
                <c:pt idx="2">
                  <c:v>0.44272176776185912</c:v>
                </c:pt>
                <c:pt idx="3">
                  <c:v>0.37247494742761439</c:v>
                </c:pt>
                <c:pt idx="4">
                  <c:v>0.26119673138780114</c:v>
                </c:pt>
                <c:pt idx="5">
                  <c:v>0.25202160442073002</c:v>
                </c:pt>
                <c:pt idx="6">
                  <c:v>0.13020250122446309</c:v>
                </c:pt>
                <c:pt idx="7">
                  <c:v>0.11551633034248894</c:v>
                </c:pt>
                <c:pt idx="8">
                  <c:v>6.3112027076406493E-2</c:v>
                </c:pt>
                <c:pt idx="9">
                  <c:v>3.9822206053128438E-2</c:v>
                </c:pt>
                <c:pt idx="10">
                  <c:v>-4.5823181244932622E-3</c:v>
                </c:pt>
                <c:pt idx="11">
                  <c:v>1.4302623725477175E-2</c:v>
                </c:pt>
                <c:pt idx="12">
                  <c:v>9.4501504105175167E-3</c:v>
                </c:pt>
                <c:pt idx="13">
                  <c:v>2.0676170406656101E-4</c:v>
                </c:pt>
                <c:pt idx="14">
                  <c:v>-2.0476451134360675E-2</c:v>
                </c:pt>
                <c:pt idx="15">
                  <c:v>-2.8887375627163906E-3</c:v>
                </c:pt>
                <c:pt idx="16">
                  <c:v>-3.8491031187495535E-2</c:v>
                </c:pt>
                <c:pt idx="17">
                  <c:v>-5.8064682895393988E-2</c:v>
                </c:pt>
                <c:pt idx="18">
                  <c:v>-3.4747226125992361E-2</c:v>
                </c:pt>
                <c:pt idx="19">
                  <c:v>-4.8134454817386436E-2</c:v>
                </c:pt>
                <c:pt idx="20">
                  <c:v>-4.9748315809418055E-2</c:v>
                </c:pt>
                <c:pt idx="21">
                  <c:v>-5.5493557121887506E-2</c:v>
                </c:pt>
                <c:pt idx="22">
                  <c:v>-5.5331828138782034E-2</c:v>
                </c:pt>
                <c:pt idx="23">
                  <c:v>-4.9235839797237814E-2</c:v>
                </c:pt>
                <c:pt idx="24">
                  <c:v>-7.7180845024520106E-2</c:v>
                </c:pt>
                <c:pt idx="25">
                  <c:v>-6.028056160618523E-2</c:v>
                </c:pt>
                <c:pt idx="26">
                  <c:v>-8.8725485041909163E-2</c:v>
                </c:pt>
                <c:pt idx="27">
                  <c:v>-8.6254994068258206E-2</c:v>
                </c:pt>
                <c:pt idx="28">
                  <c:v>-9.9333940180914584E-2</c:v>
                </c:pt>
                <c:pt idx="29">
                  <c:v>-8.6253666745687671E-2</c:v>
                </c:pt>
                <c:pt idx="30">
                  <c:v>-8.7130392794047384E-2</c:v>
                </c:pt>
                <c:pt idx="31">
                  <c:v>-0.1055332994484761</c:v>
                </c:pt>
                <c:pt idx="32">
                  <c:v>-0.13643325374349519</c:v>
                </c:pt>
                <c:pt idx="33">
                  <c:v>-7.945287167331061E-2</c:v>
                </c:pt>
                <c:pt idx="34">
                  <c:v>-0.11367669550979569</c:v>
                </c:pt>
                <c:pt idx="35">
                  <c:v>-0.13337634610736165</c:v>
                </c:pt>
                <c:pt idx="36">
                  <c:v>-0.13519421305635407</c:v>
                </c:pt>
                <c:pt idx="37">
                  <c:v>-0.12940358871169583</c:v>
                </c:pt>
                <c:pt idx="38">
                  <c:v>-0.14975357084438135</c:v>
                </c:pt>
                <c:pt idx="39">
                  <c:v>-0.13477273986905405</c:v>
                </c:pt>
                <c:pt idx="40">
                  <c:v>-0.17668268542731777</c:v>
                </c:pt>
                <c:pt idx="41">
                  <c:v>-0.1760177178520114</c:v>
                </c:pt>
                <c:pt idx="42">
                  <c:v>-0.15730413767868623</c:v>
                </c:pt>
                <c:pt idx="43">
                  <c:v>-0.16403643044612309</c:v>
                </c:pt>
                <c:pt idx="44">
                  <c:v>-0.16560457253752275</c:v>
                </c:pt>
                <c:pt idx="45">
                  <c:v>-0.19869819154721044</c:v>
                </c:pt>
                <c:pt idx="46">
                  <c:v>-0.18379806906592114</c:v>
                </c:pt>
                <c:pt idx="47">
                  <c:v>-0.19301943132442143</c:v>
                </c:pt>
                <c:pt idx="48">
                  <c:v>-0.19869781598822747</c:v>
                </c:pt>
                <c:pt idx="49">
                  <c:v>-0.18812929516089336</c:v>
                </c:pt>
                <c:pt idx="50">
                  <c:v>-0.2153296907659801</c:v>
                </c:pt>
                <c:pt idx="51">
                  <c:v>-0.20427097698143576</c:v>
                </c:pt>
                <c:pt idx="52">
                  <c:v>-0.21990930286138205</c:v>
                </c:pt>
                <c:pt idx="53">
                  <c:v>-0.20604878323230894</c:v>
                </c:pt>
                <c:pt idx="54">
                  <c:v>-0.21232181952398194</c:v>
                </c:pt>
                <c:pt idx="55">
                  <c:v>-0.19090515817277537</c:v>
                </c:pt>
                <c:pt idx="56">
                  <c:v>-0.19779641172238657</c:v>
                </c:pt>
                <c:pt idx="57">
                  <c:v>-0.21613602077670269</c:v>
                </c:pt>
                <c:pt idx="58">
                  <c:v>-0.20461861331117118</c:v>
                </c:pt>
                <c:pt idx="59">
                  <c:v>-0.23162304830606381</c:v>
                </c:pt>
                <c:pt idx="60">
                  <c:v>-0.20443680458722774</c:v>
                </c:pt>
                <c:pt idx="61">
                  <c:v>-0.23637599735044251</c:v>
                </c:pt>
                <c:pt idx="62">
                  <c:v>-0.22754962948128168</c:v>
                </c:pt>
                <c:pt idx="63">
                  <c:v>-0.2236858669803081</c:v>
                </c:pt>
                <c:pt idx="64">
                  <c:v>-0.25458606130803035</c:v>
                </c:pt>
                <c:pt idx="65">
                  <c:v>-0.23473748831590691</c:v>
                </c:pt>
                <c:pt idx="66">
                  <c:v>-0.23855260734842365</c:v>
                </c:pt>
                <c:pt idx="67">
                  <c:v>-0.23188071286256182</c:v>
                </c:pt>
                <c:pt idx="68">
                  <c:v>-0.23748690661574157</c:v>
                </c:pt>
                <c:pt idx="69">
                  <c:v>-0.22262570995877118</c:v>
                </c:pt>
                <c:pt idx="70">
                  <c:v>-0.25185086012429603</c:v>
                </c:pt>
                <c:pt idx="71">
                  <c:v>-0.25262151948862771</c:v>
                </c:pt>
                <c:pt idx="72">
                  <c:v>-0.22413634256643991</c:v>
                </c:pt>
                <c:pt idx="73">
                  <c:v>-0.25052007970526602</c:v>
                </c:pt>
                <c:pt idx="74">
                  <c:v>-0.23911406740236477</c:v>
                </c:pt>
                <c:pt idx="75">
                  <c:v>-0.26562421545850856</c:v>
                </c:pt>
                <c:pt idx="76">
                  <c:v>-0.25257318693930708</c:v>
                </c:pt>
                <c:pt idx="77">
                  <c:v>-0.25541881137296929</c:v>
                </c:pt>
                <c:pt idx="78">
                  <c:v>-0.23649416878579732</c:v>
                </c:pt>
                <c:pt idx="79">
                  <c:v>-0.25719366673620875</c:v>
                </c:pt>
                <c:pt idx="80">
                  <c:v>-0.23885735639520464</c:v>
                </c:pt>
                <c:pt idx="81">
                  <c:v>-0.23915373663994144</c:v>
                </c:pt>
                <c:pt idx="82">
                  <c:v>-0.24693768447103698</c:v>
                </c:pt>
                <c:pt idx="83">
                  <c:v>-0.24153859467265046</c:v>
                </c:pt>
                <c:pt idx="84">
                  <c:v>-0.23861715528894042</c:v>
                </c:pt>
                <c:pt idx="85">
                  <c:v>-0.25831864824779172</c:v>
                </c:pt>
                <c:pt idx="86">
                  <c:v>-0.25401966860050562</c:v>
                </c:pt>
                <c:pt idx="87">
                  <c:v>-0.27485880599392365</c:v>
                </c:pt>
                <c:pt idx="88">
                  <c:v>-0.25441460475964867</c:v>
                </c:pt>
                <c:pt idx="89">
                  <c:v>-0.25757858263280126</c:v>
                </c:pt>
                <c:pt idx="90">
                  <c:v>-0.24687462155477147</c:v>
                </c:pt>
                <c:pt idx="91">
                  <c:v>-0.27418009469679749</c:v>
                </c:pt>
                <c:pt idx="92">
                  <c:v>-0.24367776270679894</c:v>
                </c:pt>
                <c:pt idx="93">
                  <c:v>-0.28394139683780034</c:v>
                </c:pt>
                <c:pt idx="94">
                  <c:v>-0.26619013388078749</c:v>
                </c:pt>
                <c:pt idx="95">
                  <c:v>-0.26348396308964789</c:v>
                </c:pt>
                <c:pt idx="96">
                  <c:v>-0.25451947088801602</c:v>
                </c:pt>
                <c:pt idx="97">
                  <c:v>-0.27607980304752522</c:v>
                </c:pt>
                <c:pt idx="98">
                  <c:v>-0.25452243476829511</c:v>
                </c:pt>
                <c:pt idx="99">
                  <c:v>-0.26805790821087211</c:v>
                </c:pt>
                <c:pt idx="100">
                  <c:v>-0.272666127107414</c:v>
                </c:pt>
                <c:pt idx="101">
                  <c:v>-0.28488039858475217</c:v>
                </c:pt>
                <c:pt idx="102">
                  <c:v>-0.25958254167992456</c:v>
                </c:pt>
                <c:pt idx="103">
                  <c:v>-0.28232990638741107</c:v>
                </c:pt>
                <c:pt idx="104">
                  <c:v>-0.26766619996978203</c:v>
                </c:pt>
                <c:pt idx="105">
                  <c:v>-0.29613887859252669</c:v>
                </c:pt>
                <c:pt idx="106">
                  <c:v>-0.27259027627981919</c:v>
                </c:pt>
                <c:pt idx="107">
                  <c:v>-0.25989265269428152</c:v>
                </c:pt>
                <c:pt idx="108">
                  <c:v>-0.26015686522568676</c:v>
                </c:pt>
                <c:pt idx="109">
                  <c:v>-0.26717848438943065</c:v>
                </c:pt>
                <c:pt idx="110">
                  <c:v>-0.28306857928306073</c:v>
                </c:pt>
                <c:pt idx="111">
                  <c:v>-0.28069108924713904</c:v>
                </c:pt>
                <c:pt idx="112">
                  <c:v>-0.28952115725379574</c:v>
                </c:pt>
                <c:pt idx="113">
                  <c:v>-0.28771037110421588</c:v>
                </c:pt>
                <c:pt idx="114">
                  <c:v>-0.27966401180157818</c:v>
                </c:pt>
                <c:pt idx="115">
                  <c:v>-0.27429228810282935</c:v>
                </c:pt>
                <c:pt idx="116">
                  <c:v>-0.27250031726999002</c:v>
                </c:pt>
                <c:pt idx="117">
                  <c:v>-0.29609482915520313</c:v>
                </c:pt>
                <c:pt idx="118">
                  <c:v>-0.27962758937784837</c:v>
                </c:pt>
                <c:pt idx="119">
                  <c:v>-0.28247228007818792</c:v>
                </c:pt>
                <c:pt idx="120">
                  <c:v>-0.29319265856680327</c:v>
                </c:pt>
                <c:pt idx="121">
                  <c:v>-0.30224055034603498</c:v>
                </c:pt>
                <c:pt idx="122">
                  <c:v>-0.29498974883767959</c:v>
                </c:pt>
                <c:pt idx="123">
                  <c:v>-0.30900994212276267</c:v>
                </c:pt>
                <c:pt idx="124">
                  <c:v>-0.32094809357024096</c:v>
                </c:pt>
                <c:pt idx="125">
                  <c:v>-0.3225721304761846</c:v>
                </c:pt>
                <c:pt idx="126">
                  <c:v>-0.31448390405496923</c:v>
                </c:pt>
                <c:pt idx="127">
                  <c:v>-0.29127503029455909</c:v>
                </c:pt>
                <c:pt idx="128">
                  <c:v>-0.31578695593653699</c:v>
                </c:pt>
                <c:pt idx="129">
                  <c:v>-0.31869822150118804</c:v>
                </c:pt>
                <c:pt idx="130">
                  <c:v>-0.31374347166256028</c:v>
                </c:pt>
                <c:pt idx="131">
                  <c:v>-0.33107309996401646</c:v>
                </c:pt>
                <c:pt idx="132">
                  <c:v>-0.32243984095731232</c:v>
                </c:pt>
                <c:pt idx="133">
                  <c:v>-0.33209231746810242</c:v>
                </c:pt>
                <c:pt idx="134">
                  <c:v>-0.3316369376011496</c:v>
                </c:pt>
                <c:pt idx="135">
                  <c:v>-0.32337077214199039</c:v>
                </c:pt>
                <c:pt idx="136">
                  <c:v>-0.3121522548721628</c:v>
                </c:pt>
                <c:pt idx="137">
                  <c:v>-0.32285247880825918</c:v>
                </c:pt>
                <c:pt idx="138">
                  <c:v>-0.31015183962657489</c:v>
                </c:pt>
                <c:pt idx="139">
                  <c:v>-0.32684287577637011</c:v>
                </c:pt>
                <c:pt idx="140">
                  <c:v>-0.32118929811875402</c:v>
                </c:pt>
                <c:pt idx="141">
                  <c:v>-0.34173742361030057</c:v>
                </c:pt>
                <c:pt idx="142">
                  <c:v>-0.33821944544147442</c:v>
                </c:pt>
                <c:pt idx="143">
                  <c:v>-0.32232596410929043</c:v>
                </c:pt>
                <c:pt idx="144">
                  <c:v>-0.3408699491953891</c:v>
                </c:pt>
                <c:pt idx="145">
                  <c:v>-0.33934763669682627</c:v>
                </c:pt>
                <c:pt idx="146">
                  <c:v>-0.35714313406558518</c:v>
                </c:pt>
                <c:pt idx="147">
                  <c:v>-0.32976357287027469</c:v>
                </c:pt>
                <c:pt idx="148">
                  <c:v>-0.36985765620507327</c:v>
                </c:pt>
                <c:pt idx="149">
                  <c:v>-0.33853206409829206</c:v>
                </c:pt>
                <c:pt idx="150">
                  <c:v>-0.3442121538986373</c:v>
                </c:pt>
                <c:pt idx="151">
                  <c:v>-0.34869224557259654</c:v>
                </c:pt>
                <c:pt idx="152">
                  <c:v>-0.33036405607007174</c:v>
                </c:pt>
                <c:pt idx="153">
                  <c:v>-0.34998838154565654</c:v>
                </c:pt>
                <c:pt idx="154">
                  <c:v>-0.35644313969799973</c:v>
                </c:pt>
                <c:pt idx="155">
                  <c:v>-0.33582944154090177</c:v>
                </c:pt>
                <c:pt idx="156">
                  <c:v>-0.35268676769867807</c:v>
                </c:pt>
                <c:pt idx="157">
                  <c:v>-0.33195902522266146</c:v>
                </c:pt>
                <c:pt idx="158">
                  <c:v>-0.34196704008437756</c:v>
                </c:pt>
                <c:pt idx="159">
                  <c:v>-0.36585870362012501</c:v>
                </c:pt>
                <c:pt idx="160">
                  <c:v>-0.36188102932696015</c:v>
                </c:pt>
                <c:pt idx="161">
                  <c:v>-0.33296747844184238</c:v>
                </c:pt>
                <c:pt idx="162">
                  <c:v>-0.34887316013232877</c:v>
                </c:pt>
                <c:pt idx="163">
                  <c:v>-0.33934415722959949</c:v>
                </c:pt>
                <c:pt idx="164">
                  <c:v>-0.3649255832494257</c:v>
                </c:pt>
                <c:pt idx="165">
                  <c:v>-0.34483061460650793</c:v>
                </c:pt>
                <c:pt idx="166">
                  <c:v>-0.34857767646842697</c:v>
                </c:pt>
                <c:pt idx="167">
                  <c:v>-0.36627787229720815</c:v>
                </c:pt>
                <c:pt idx="168">
                  <c:v>-0.3380514144438681</c:v>
                </c:pt>
                <c:pt idx="169">
                  <c:v>-0.34778535271601196</c:v>
                </c:pt>
                <c:pt idx="170">
                  <c:v>-0.32745765663194737</c:v>
                </c:pt>
                <c:pt idx="171">
                  <c:v>-0.32700635672669059</c:v>
                </c:pt>
                <c:pt idx="172">
                  <c:v>-0.36152591567299952</c:v>
                </c:pt>
                <c:pt idx="173">
                  <c:v>-0.37363564026451684</c:v>
                </c:pt>
                <c:pt idx="174">
                  <c:v>-0.35074165252991718</c:v>
                </c:pt>
                <c:pt idx="175">
                  <c:v>-0.34057865971679174</c:v>
                </c:pt>
                <c:pt idx="176">
                  <c:v>-0.33362891119846094</c:v>
                </c:pt>
                <c:pt idx="177">
                  <c:v>-0.37222146555195001</c:v>
                </c:pt>
                <c:pt idx="178">
                  <c:v>-0.36934876545181494</c:v>
                </c:pt>
                <c:pt idx="179">
                  <c:v>-0.37534266448047526</c:v>
                </c:pt>
                <c:pt idx="180">
                  <c:v>-0.34223881490350394</c:v>
                </c:pt>
                <c:pt idx="181">
                  <c:v>-0.35713587873249564</c:v>
                </c:pt>
                <c:pt idx="182">
                  <c:v>-0.38861476982756649</c:v>
                </c:pt>
                <c:pt idx="183">
                  <c:v>-0.37169971417973691</c:v>
                </c:pt>
                <c:pt idx="184">
                  <c:v>-0.38185379161184713</c:v>
                </c:pt>
                <c:pt idx="185">
                  <c:v>-0.34862697927039726</c:v>
                </c:pt>
                <c:pt idx="186">
                  <c:v>-0.36189710090437338</c:v>
                </c:pt>
                <c:pt idx="187">
                  <c:v>-0.37708260209776973</c:v>
                </c:pt>
                <c:pt idx="188">
                  <c:v>-0.35172387281375417</c:v>
                </c:pt>
                <c:pt idx="189">
                  <c:v>-0.36482156019692796</c:v>
                </c:pt>
                <c:pt idx="190">
                  <c:v>-0.36707570573890214</c:v>
                </c:pt>
                <c:pt idx="191">
                  <c:v>-0.34857445950924509</c:v>
                </c:pt>
                <c:pt idx="192">
                  <c:v>-0.33818256384850803</c:v>
                </c:pt>
                <c:pt idx="193">
                  <c:v>-0.36362822324759669</c:v>
                </c:pt>
                <c:pt idx="194">
                  <c:v>-0.36385251800693486</c:v>
                </c:pt>
                <c:pt idx="195">
                  <c:v>-0.37119477083610075</c:v>
                </c:pt>
                <c:pt idx="196">
                  <c:v>-0.37329062652857775</c:v>
                </c:pt>
                <c:pt idx="197">
                  <c:v>-0.37123048645704959</c:v>
                </c:pt>
                <c:pt idx="198">
                  <c:v>-0.37810685684705242</c:v>
                </c:pt>
                <c:pt idx="199">
                  <c:v>-0.36176873880045413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E4-43AD-B9D3-06B5A59D7EB2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delay(4)</c:v>
                </c:pt>
              </c:strCache>
            </c:strRef>
          </c:tx>
          <c:spPr>
            <a:ln w="158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Sheet1!$R$2:$R$201</c:f>
              <c:numCache>
                <c:formatCode>General</c:formatCode>
                <c:ptCount val="200"/>
                <c:pt idx="0">
                  <c:v>0.26116748099470688</c:v>
                </c:pt>
                <c:pt idx="1">
                  <c:v>0.22361721419067127</c:v>
                </c:pt>
                <c:pt idx="2">
                  <c:v>0.15040712571777262</c:v>
                </c:pt>
                <c:pt idx="3">
                  <c:v>0.13591444163685573</c:v>
                </c:pt>
                <c:pt idx="4">
                  <c:v>9.6908464759704785E-2</c:v>
                </c:pt>
                <c:pt idx="5">
                  <c:v>0.10050877847456736</c:v>
                </c:pt>
                <c:pt idx="6">
                  <c:v>6.5198068697953623E-2</c:v>
                </c:pt>
                <c:pt idx="7">
                  <c:v>9.3033588685774701E-2</c:v>
                </c:pt>
                <c:pt idx="8">
                  <c:v>3.2980172407962784E-2</c:v>
                </c:pt>
                <c:pt idx="9">
                  <c:v>3.089471740311896E-2</c:v>
                </c:pt>
                <c:pt idx="10">
                  <c:v>4.6745346034299841E-2</c:v>
                </c:pt>
                <c:pt idx="11">
                  <c:v>4.5387604292344313E-2</c:v>
                </c:pt>
                <c:pt idx="12">
                  <c:v>3.2248781039958443E-2</c:v>
                </c:pt>
                <c:pt idx="13">
                  <c:v>4.3331962206540786E-2</c:v>
                </c:pt>
                <c:pt idx="14">
                  <c:v>4.7908476065388256E-2</c:v>
                </c:pt>
                <c:pt idx="15">
                  <c:v>2.0932254839776912E-2</c:v>
                </c:pt>
                <c:pt idx="16">
                  <c:v>2.5054795586132078E-2</c:v>
                </c:pt>
                <c:pt idx="17">
                  <c:v>-2.3628496416055855E-2</c:v>
                </c:pt>
                <c:pt idx="18">
                  <c:v>-2.6938579518290179E-2</c:v>
                </c:pt>
                <c:pt idx="19">
                  <c:v>-2.329739931884027E-2</c:v>
                </c:pt>
                <c:pt idx="20">
                  <c:v>-6.134098308832167E-4</c:v>
                </c:pt>
                <c:pt idx="21">
                  <c:v>-3.6966853044069194E-2</c:v>
                </c:pt>
                <c:pt idx="22">
                  <c:v>-2.7661880091822525E-2</c:v>
                </c:pt>
                <c:pt idx="23">
                  <c:v>-4.5291202397753041E-2</c:v>
                </c:pt>
                <c:pt idx="24">
                  <c:v>-3.9857550552012184E-2</c:v>
                </c:pt>
                <c:pt idx="25">
                  <c:v>-2.4840380503170827E-2</c:v>
                </c:pt>
                <c:pt idx="26">
                  <c:v>-3.9669658113233128E-2</c:v>
                </c:pt>
                <c:pt idx="27">
                  <c:v>-4.3016678773201492E-2</c:v>
                </c:pt>
                <c:pt idx="28">
                  <c:v>-4.3318626356598285E-2</c:v>
                </c:pt>
                <c:pt idx="29">
                  <c:v>-5.1346819059233155E-2</c:v>
                </c:pt>
                <c:pt idx="30">
                  <c:v>-4.5788574708074299E-2</c:v>
                </c:pt>
                <c:pt idx="31">
                  <c:v>-4.0375359487574244E-2</c:v>
                </c:pt>
                <c:pt idx="32">
                  <c:v>-5.5198553518967519E-2</c:v>
                </c:pt>
                <c:pt idx="33">
                  <c:v>-4.7765644290382901E-2</c:v>
                </c:pt>
                <c:pt idx="34">
                  <c:v>-5.686186421742985E-2</c:v>
                </c:pt>
                <c:pt idx="35">
                  <c:v>-4.8253215632260191E-2</c:v>
                </c:pt>
                <c:pt idx="36">
                  <c:v>-7.0890963879558025E-2</c:v>
                </c:pt>
                <c:pt idx="37">
                  <c:v>-6.7657273999687323E-2</c:v>
                </c:pt>
                <c:pt idx="38">
                  <c:v>-6.5686302091035029E-2</c:v>
                </c:pt>
                <c:pt idx="39">
                  <c:v>-6.9706593108878695E-2</c:v>
                </c:pt>
                <c:pt idx="40">
                  <c:v>-6.3106291935391384E-2</c:v>
                </c:pt>
                <c:pt idx="41">
                  <c:v>-8.0304554676462955E-2</c:v>
                </c:pt>
                <c:pt idx="42">
                  <c:v>-6.7772891487643871E-2</c:v>
                </c:pt>
                <c:pt idx="43">
                  <c:v>-7.3400589741121236E-2</c:v>
                </c:pt>
                <c:pt idx="44">
                  <c:v>-6.5576595064237894E-2</c:v>
                </c:pt>
                <c:pt idx="45">
                  <c:v>-7.8840321640126609E-2</c:v>
                </c:pt>
                <c:pt idx="46">
                  <c:v>-7.5239736316106198E-2</c:v>
                </c:pt>
                <c:pt idx="47">
                  <c:v>-7.4553665116207715E-2</c:v>
                </c:pt>
                <c:pt idx="48">
                  <c:v>-8.7991425922968616E-2</c:v>
                </c:pt>
                <c:pt idx="49">
                  <c:v>-6.7992587010976963E-2</c:v>
                </c:pt>
                <c:pt idx="50">
                  <c:v>-8.9458434173460347E-2</c:v>
                </c:pt>
                <c:pt idx="51">
                  <c:v>-0.10860690780148254</c:v>
                </c:pt>
                <c:pt idx="52">
                  <c:v>-9.4585985771947989E-2</c:v>
                </c:pt>
                <c:pt idx="53">
                  <c:v>-8.0110155505629665E-2</c:v>
                </c:pt>
                <c:pt idx="54">
                  <c:v>-8.4351624693801794E-2</c:v>
                </c:pt>
                <c:pt idx="55">
                  <c:v>-9.0939732998603445E-2</c:v>
                </c:pt>
                <c:pt idx="56">
                  <c:v>-8.3415479990484792E-2</c:v>
                </c:pt>
                <c:pt idx="57">
                  <c:v>-9.1337937699137797E-2</c:v>
                </c:pt>
                <c:pt idx="58">
                  <c:v>-8.5829860047104842E-2</c:v>
                </c:pt>
                <c:pt idx="59">
                  <c:v>-0.12053016309987184</c:v>
                </c:pt>
                <c:pt idx="60">
                  <c:v>-0.1039558239877876</c:v>
                </c:pt>
                <c:pt idx="61">
                  <c:v>-9.6266083308313793E-2</c:v>
                </c:pt>
                <c:pt idx="62">
                  <c:v>-9.5747218805735751E-2</c:v>
                </c:pt>
                <c:pt idx="63">
                  <c:v>-9.7704165429645481E-2</c:v>
                </c:pt>
                <c:pt idx="64">
                  <c:v>-0.11467103483329338</c:v>
                </c:pt>
                <c:pt idx="65">
                  <c:v>-0.1210209543904158</c:v>
                </c:pt>
                <c:pt idx="66">
                  <c:v>-9.1096374503528504E-2</c:v>
                </c:pt>
                <c:pt idx="67">
                  <c:v>-0.11517373550294727</c:v>
                </c:pt>
                <c:pt idx="68">
                  <c:v>-9.7515770494305987E-2</c:v>
                </c:pt>
                <c:pt idx="69">
                  <c:v>-0.11417025380297387</c:v>
                </c:pt>
                <c:pt idx="70">
                  <c:v>-0.10612936224092298</c:v>
                </c:pt>
                <c:pt idx="71">
                  <c:v>-0.10416391263025135</c:v>
                </c:pt>
                <c:pt idx="72">
                  <c:v>-0.12117625344989248</c:v>
                </c:pt>
                <c:pt idx="73">
                  <c:v>-0.11017250111854411</c:v>
                </c:pt>
                <c:pt idx="74">
                  <c:v>-0.11614805947735328</c:v>
                </c:pt>
                <c:pt idx="75">
                  <c:v>-0.11304721943509446</c:v>
                </c:pt>
                <c:pt idx="76">
                  <c:v>-0.12021315274195901</c:v>
                </c:pt>
                <c:pt idx="77">
                  <c:v>-0.11878287357489858</c:v>
                </c:pt>
                <c:pt idx="78">
                  <c:v>-0.11575483921315488</c:v>
                </c:pt>
                <c:pt idx="79">
                  <c:v>-0.12443916125999661</c:v>
                </c:pt>
                <c:pt idx="80">
                  <c:v>-0.10385698628005255</c:v>
                </c:pt>
                <c:pt idx="81">
                  <c:v>-0.13451597449723871</c:v>
                </c:pt>
                <c:pt idx="82">
                  <c:v>-0.12202724264923642</c:v>
                </c:pt>
                <c:pt idx="83">
                  <c:v>-0.13326336038208175</c:v>
                </c:pt>
                <c:pt idx="84">
                  <c:v>-0.11530199385519996</c:v>
                </c:pt>
                <c:pt idx="85">
                  <c:v>-0.11349253923083882</c:v>
                </c:pt>
                <c:pt idx="86">
                  <c:v>-0.11327165803984793</c:v>
                </c:pt>
                <c:pt idx="87">
                  <c:v>-0.12150035613606643</c:v>
                </c:pt>
                <c:pt idx="88">
                  <c:v>-0.13271407127390461</c:v>
                </c:pt>
                <c:pt idx="89">
                  <c:v>-0.13125602354042407</c:v>
                </c:pt>
                <c:pt idx="90">
                  <c:v>-0.11892871891208731</c:v>
                </c:pt>
                <c:pt idx="91">
                  <c:v>-0.13247377407113969</c:v>
                </c:pt>
                <c:pt idx="92">
                  <c:v>-0.12588405365159264</c:v>
                </c:pt>
                <c:pt idx="93">
                  <c:v>-0.13411491390511138</c:v>
                </c:pt>
                <c:pt idx="94">
                  <c:v>-0.13750203641808273</c:v>
                </c:pt>
                <c:pt idx="95">
                  <c:v>-0.12800159847823478</c:v>
                </c:pt>
                <c:pt idx="96">
                  <c:v>-0.14205842880659925</c:v>
                </c:pt>
                <c:pt idx="97">
                  <c:v>-0.12314910462686846</c:v>
                </c:pt>
                <c:pt idx="98">
                  <c:v>-0.14137433357205104</c:v>
                </c:pt>
                <c:pt idx="99">
                  <c:v>-0.14789911483904078</c:v>
                </c:pt>
                <c:pt idx="100">
                  <c:v>-0.14027741253165293</c:v>
                </c:pt>
                <c:pt idx="101">
                  <c:v>-0.1574642359449934</c:v>
                </c:pt>
                <c:pt idx="102">
                  <c:v>-0.15616304611439313</c:v>
                </c:pt>
                <c:pt idx="103">
                  <c:v>-0.14500926313582102</c:v>
                </c:pt>
                <c:pt idx="104">
                  <c:v>-0.15464278504553991</c:v>
                </c:pt>
                <c:pt idx="105">
                  <c:v>-0.14690171247547806</c:v>
                </c:pt>
                <c:pt idx="106">
                  <c:v>-0.18142916491629232</c:v>
                </c:pt>
                <c:pt idx="107">
                  <c:v>-0.17800217886376096</c:v>
                </c:pt>
                <c:pt idx="108">
                  <c:v>-0.13772544006358878</c:v>
                </c:pt>
                <c:pt idx="109">
                  <c:v>-0.17034245633218315</c:v>
                </c:pt>
                <c:pt idx="110">
                  <c:v>-0.1663765456942862</c:v>
                </c:pt>
                <c:pt idx="111">
                  <c:v>-0.18540054106994272</c:v>
                </c:pt>
                <c:pt idx="112">
                  <c:v>-0.19220819380892518</c:v>
                </c:pt>
                <c:pt idx="113">
                  <c:v>-0.16775628573113049</c:v>
                </c:pt>
                <c:pt idx="114">
                  <c:v>-0.19609720037771769</c:v>
                </c:pt>
                <c:pt idx="115">
                  <c:v>-0.1842997732515777</c:v>
                </c:pt>
                <c:pt idx="116">
                  <c:v>-0.21405368769209115</c:v>
                </c:pt>
                <c:pt idx="117">
                  <c:v>-0.17581582388103745</c:v>
                </c:pt>
                <c:pt idx="118">
                  <c:v>-0.22977742577885499</c:v>
                </c:pt>
                <c:pt idx="119">
                  <c:v>-0.20268349096132104</c:v>
                </c:pt>
                <c:pt idx="120">
                  <c:v>-0.21127665784133243</c:v>
                </c:pt>
                <c:pt idx="121">
                  <c:v>-0.20550138397012058</c:v>
                </c:pt>
                <c:pt idx="122">
                  <c:v>-0.21254035712535083</c:v>
                </c:pt>
                <c:pt idx="123">
                  <c:v>-0.22057649496545517</c:v>
                </c:pt>
                <c:pt idx="124">
                  <c:v>-0.2161151352786008</c:v>
                </c:pt>
                <c:pt idx="125">
                  <c:v>-0.22528759668146892</c:v>
                </c:pt>
                <c:pt idx="126">
                  <c:v>-0.2120511583962664</c:v>
                </c:pt>
                <c:pt idx="127">
                  <c:v>-0.2200080159109557</c:v>
                </c:pt>
                <c:pt idx="128">
                  <c:v>-0.21616184120372661</c:v>
                </c:pt>
                <c:pt idx="129">
                  <c:v>-0.22026547374596328</c:v>
                </c:pt>
                <c:pt idx="130">
                  <c:v>-0.21743239019724722</c:v>
                </c:pt>
                <c:pt idx="131">
                  <c:v>-0.20588876732994349</c:v>
                </c:pt>
                <c:pt idx="132">
                  <c:v>-0.23795875541224917</c:v>
                </c:pt>
                <c:pt idx="133">
                  <c:v>-0.23734085162952395</c:v>
                </c:pt>
                <c:pt idx="134">
                  <c:v>-0.2316027522754644</c:v>
                </c:pt>
                <c:pt idx="135">
                  <c:v>-0.24719578773164935</c:v>
                </c:pt>
                <c:pt idx="136">
                  <c:v>-0.2254816601819622</c:v>
                </c:pt>
                <c:pt idx="137">
                  <c:v>-0.23478328488500252</c:v>
                </c:pt>
                <c:pt idx="138">
                  <c:v>-0.24172522695574802</c:v>
                </c:pt>
                <c:pt idx="139">
                  <c:v>-0.23412939750844269</c:v>
                </c:pt>
                <c:pt idx="140">
                  <c:v>-0.21253407519492484</c:v>
                </c:pt>
                <c:pt idx="141">
                  <c:v>-0.24573921967338339</c:v>
                </c:pt>
                <c:pt idx="142">
                  <c:v>-0.22999958363571754</c:v>
                </c:pt>
                <c:pt idx="143">
                  <c:v>-0.23391415147106948</c:v>
                </c:pt>
                <c:pt idx="144">
                  <c:v>-0.24004413838745872</c:v>
                </c:pt>
                <c:pt idx="145">
                  <c:v>-0.25271768108032783</c:v>
                </c:pt>
                <c:pt idx="146">
                  <c:v>-0.22330187130155818</c:v>
                </c:pt>
                <c:pt idx="147">
                  <c:v>-0.25551546976542455</c:v>
                </c:pt>
                <c:pt idx="148">
                  <c:v>-0.25466691611610875</c:v>
                </c:pt>
                <c:pt idx="149">
                  <c:v>-0.24098817632783159</c:v>
                </c:pt>
                <c:pt idx="150">
                  <c:v>-0.24705881515583764</c:v>
                </c:pt>
                <c:pt idx="151">
                  <c:v>-0.24655464953866471</c:v>
                </c:pt>
                <c:pt idx="152">
                  <c:v>-0.25604466101737977</c:v>
                </c:pt>
                <c:pt idx="153">
                  <c:v>-0.2398048501032663</c:v>
                </c:pt>
                <c:pt idx="154">
                  <c:v>-0.24432206831209177</c:v>
                </c:pt>
                <c:pt idx="155">
                  <c:v>-0.2359272952655245</c:v>
                </c:pt>
                <c:pt idx="156">
                  <c:v>-0.25268937153722504</c:v>
                </c:pt>
                <c:pt idx="157">
                  <c:v>-0.25404390313581299</c:v>
                </c:pt>
                <c:pt idx="158">
                  <c:v>-0.24872709130199094</c:v>
                </c:pt>
                <c:pt idx="159">
                  <c:v>-0.2637796065034167</c:v>
                </c:pt>
                <c:pt idx="160">
                  <c:v>-0.25666260515387113</c:v>
                </c:pt>
                <c:pt idx="161">
                  <c:v>-0.25227082248607008</c:v>
                </c:pt>
                <c:pt idx="162">
                  <c:v>-0.25337135141701222</c:v>
                </c:pt>
                <c:pt idx="163">
                  <c:v>-0.26947197551982577</c:v>
                </c:pt>
                <c:pt idx="164">
                  <c:v>-0.25378147362579706</c:v>
                </c:pt>
                <c:pt idx="165">
                  <c:v>-0.24675558071752104</c:v>
                </c:pt>
                <c:pt idx="166">
                  <c:v>-0.26879811335336867</c:v>
                </c:pt>
                <c:pt idx="167">
                  <c:v>-0.25601763889214985</c:v>
                </c:pt>
                <c:pt idx="168">
                  <c:v>-0.28643130983769732</c:v>
                </c:pt>
                <c:pt idx="169">
                  <c:v>-0.26166351281898859</c:v>
                </c:pt>
                <c:pt idx="170">
                  <c:v>-0.27016702558805533</c:v>
                </c:pt>
                <c:pt idx="171">
                  <c:v>-0.2627716970109597</c:v>
                </c:pt>
                <c:pt idx="172">
                  <c:v>-0.27932918693175157</c:v>
                </c:pt>
                <c:pt idx="173">
                  <c:v>-0.26708921505675998</c:v>
                </c:pt>
                <c:pt idx="174">
                  <c:v>-0.28098698841452846</c:v>
                </c:pt>
                <c:pt idx="175">
                  <c:v>-0.29087364242595071</c:v>
                </c:pt>
                <c:pt idx="176">
                  <c:v>-0.26408081921527815</c:v>
                </c:pt>
                <c:pt idx="177">
                  <c:v>-0.27165310849583507</c:v>
                </c:pt>
                <c:pt idx="178">
                  <c:v>-0.29324706528413913</c:v>
                </c:pt>
                <c:pt idx="179">
                  <c:v>-0.2668805408319555</c:v>
                </c:pt>
                <c:pt idx="180">
                  <c:v>-0.28476541151597423</c:v>
                </c:pt>
                <c:pt idx="181">
                  <c:v>-0.26015267814428111</c:v>
                </c:pt>
                <c:pt idx="182">
                  <c:v>-0.27530855722500724</c:v>
                </c:pt>
                <c:pt idx="183">
                  <c:v>-0.280442518750815</c:v>
                </c:pt>
                <c:pt idx="184">
                  <c:v>-0.26457676904212124</c:v>
                </c:pt>
                <c:pt idx="185">
                  <c:v>-0.28367685516229063</c:v>
                </c:pt>
                <c:pt idx="186">
                  <c:v>-0.28369972195656862</c:v>
                </c:pt>
                <c:pt idx="187">
                  <c:v>-0.28975208600626423</c:v>
                </c:pt>
                <c:pt idx="188">
                  <c:v>-0.29571448355417174</c:v>
                </c:pt>
                <c:pt idx="189">
                  <c:v>-0.29109990980689032</c:v>
                </c:pt>
                <c:pt idx="190">
                  <c:v>-0.28404028487297744</c:v>
                </c:pt>
                <c:pt idx="191">
                  <c:v>-0.28777088493821396</c:v>
                </c:pt>
                <c:pt idx="192">
                  <c:v>-0.28052266684909405</c:v>
                </c:pt>
                <c:pt idx="193">
                  <c:v>-0.26141660269306977</c:v>
                </c:pt>
                <c:pt idx="194">
                  <c:v>-0.28037975150537792</c:v>
                </c:pt>
                <c:pt idx="195">
                  <c:v>-0.287517806389533</c:v>
                </c:pt>
                <c:pt idx="196">
                  <c:v>-0.30304562217875025</c:v>
                </c:pt>
                <c:pt idx="197">
                  <c:v>-0.29970203016313096</c:v>
                </c:pt>
                <c:pt idx="198">
                  <c:v>-0.28514693469011537</c:v>
                </c:pt>
                <c:pt idx="199">
                  <c:v>-0.29268056890782329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0EE4-43AD-B9D3-06B5A59D7EB2}"/>
            </c:ext>
          </c:extLst>
        </c:ser>
        <c:ser>
          <c:idx val="5"/>
          <c:order val="5"/>
          <c:tx>
            <c:strRef>
              <c:f>Sheet1!$S$1</c:f>
              <c:strCache>
                <c:ptCount val="1"/>
                <c:pt idx="0">
                  <c:v>delay(5)</c:v>
                </c:pt>
              </c:strCache>
            </c:strRef>
          </c:tx>
          <c:spPr>
            <a:ln w="158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Sheet1!$S$2:$S$201</c:f>
              <c:numCache>
                <c:formatCode>General</c:formatCode>
                <c:ptCount val="200"/>
                <c:pt idx="0">
                  <c:v>0.68864831204580745</c:v>
                </c:pt>
                <c:pt idx="1">
                  <c:v>0.33300046122233246</c:v>
                </c:pt>
                <c:pt idx="2">
                  <c:v>0.30215823600509589</c:v>
                </c:pt>
                <c:pt idx="3">
                  <c:v>0.24153117117812625</c:v>
                </c:pt>
                <c:pt idx="4">
                  <c:v>0.19217112286584695</c:v>
                </c:pt>
                <c:pt idx="5">
                  <c:v>0.16292296131407666</c:v>
                </c:pt>
                <c:pt idx="6">
                  <c:v>0.17066905847111627</c:v>
                </c:pt>
                <c:pt idx="7">
                  <c:v>0.10367507894417298</c:v>
                </c:pt>
                <c:pt idx="8">
                  <c:v>0.11332259166165928</c:v>
                </c:pt>
                <c:pt idx="9">
                  <c:v>8.183842033978625E-2</c:v>
                </c:pt>
                <c:pt idx="10">
                  <c:v>6.2969881130960109E-2</c:v>
                </c:pt>
                <c:pt idx="11">
                  <c:v>8.8009115635732188E-2</c:v>
                </c:pt>
                <c:pt idx="12">
                  <c:v>5.3991044467219855E-2</c:v>
                </c:pt>
                <c:pt idx="13">
                  <c:v>2.0277633086857087E-2</c:v>
                </c:pt>
                <c:pt idx="14">
                  <c:v>6.2649218607577746E-3</c:v>
                </c:pt>
                <c:pt idx="15">
                  <c:v>-1.490454339112594E-2</c:v>
                </c:pt>
                <c:pt idx="16">
                  <c:v>5.0873127302817883E-3</c:v>
                </c:pt>
                <c:pt idx="17">
                  <c:v>-2.6496938146388819E-2</c:v>
                </c:pt>
                <c:pt idx="18">
                  <c:v>-2.9408400217023323E-3</c:v>
                </c:pt>
                <c:pt idx="19">
                  <c:v>-4.7829273573776103E-3</c:v>
                </c:pt>
                <c:pt idx="20">
                  <c:v>-3.9317738676454703E-2</c:v>
                </c:pt>
                <c:pt idx="21">
                  <c:v>-2.1838484804331124E-2</c:v>
                </c:pt>
                <c:pt idx="22">
                  <c:v>-3.7352711089884132E-2</c:v>
                </c:pt>
                <c:pt idx="23">
                  <c:v>-3.9896181947822948E-2</c:v>
                </c:pt>
                <c:pt idx="24">
                  <c:v>-5.6047486663050594E-2</c:v>
                </c:pt>
                <c:pt idx="25">
                  <c:v>-6.3487890416849782E-2</c:v>
                </c:pt>
                <c:pt idx="26">
                  <c:v>-7.1771533115153469E-2</c:v>
                </c:pt>
                <c:pt idx="27">
                  <c:v>-6.4679781448490292E-2</c:v>
                </c:pt>
                <c:pt idx="28">
                  <c:v>-5.9941139926239929E-2</c:v>
                </c:pt>
                <c:pt idx="29">
                  <c:v>-7.3212674792976537E-2</c:v>
                </c:pt>
                <c:pt idx="30">
                  <c:v>-6.529651239873939E-2</c:v>
                </c:pt>
                <c:pt idx="31">
                  <c:v>-9.1260505220323127E-2</c:v>
                </c:pt>
                <c:pt idx="32">
                  <c:v>-8.1777324792062664E-2</c:v>
                </c:pt>
                <c:pt idx="33">
                  <c:v>-8.8870610574955516E-2</c:v>
                </c:pt>
                <c:pt idx="34">
                  <c:v>-7.9731633049295064E-2</c:v>
                </c:pt>
                <c:pt idx="35">
                  <c:v>-9.1469485918928631E-2</c:v>
                </c:pt>
                <c:pt idx="36">
                  <c:v>-0.10674553324818339</c:v>
                </c:pt>
                <c:pt idx="37">
                  <c:v>-0.10738593380597899</c:v>
                </c:pt>
                <c:pt idx="38">
                  <c:v>-8.5971903187536447E-2</c:v>
                </c:pt>
                <c:pt idx="39">
                  <c:v>-7.8651989522234136E-2</c:v>
                </c:pt>
                <c:pt idx="40">
                  <c:v>-0.10785804320903328</c:v>
                </c:pt>
                <c:pt idx="41">
                  <c:v>-9.6028027773734537E-2</c:v>
                </c:pt>
                <c:pt idx="42">
                  <c:v>-0.11841858438860811</c:v>
                </c:pt>
                <c:pt idx="43">
                  <c:v>-0.11152932113139381</c:v>
                </c:pt>
                <c:pt idx="44">
                  <c:v>-0.10243476091322093</c:v>
                </c:pt>
                <c:pt idx="45">
                  <c:v>-0.11970447834913654</c:v>
                </c:pt>
                <c:pt idx="46">
                  <c:v>-0.12089000503385686</c:v>
                </c:pt>
                <c:pt idx="47">
                  <c:v>-0.10669137616340003</c:v>
                </c:pt>
                <c:pt idx="48">
                  <c:v>-0.11098347466417896</c:v>
                </c:pt>
                <c:pt idx="49">
                  <c:v>-0.11342802224725623</c:v>
                </c:pt>
                <c:pt idx="50">
                  <c:v>-0.12885076975276619</c:v>
                </c:pt>
                <c:pt idx="51">
                  <c:v>-0.12785882061078613</c:v>
                </c:pt>
                <c:pt idx="52">
                  <c:v>-0.11510694297566806</c:v>
                </c:pt>
                <c:pt idx="53">
                  <c:v>-0.11938525041845843</c:v>
                </c:pt>
                <c:pt idx="54">
                  <c:v>-0.13542263088834114</c:v>
                </c:pt>
                <c:pt idx="55">
                  <c:v>-0.14014664988466172</c:v>
                </c:pt>
                <c:pt idx="56">
                  <c:v>-0.13659462380334472</c:v>
                </c:pt>
                <c:pt idx="57">
                  <c:v>-0.12831930145875675</c:v>
                </c:pt>
                <c:pt idx="58">
                  <c:v>-0.13328298305897421</c:v>
                </c:pt>
                <c:pt idx="59">
                  <c:v>-0.13922291661859792</c:v>
                </c:pt>
                <c:pt idx="60">
                  <c:v>-0.11785450158308373</c:v>
                </c:pt>
                <c:pt idx="61">
                  <c:v>-0.13214478988614448</c:v>
                </c:pt>
                <c:pt idx="62">
                  <c:v>-0.1283081122673139</c:v>
                </c:pt>
                <c:pt idx="63">
                  <c:v>-0.13657843836809941</c:v>
                </c:pt>
                <c:pt idx="64">
                  <c:v>-0.14107470507360037</c:v>
                </c:pt>
                <c:pt idx="65">
                  <c:v>-0.13332219853465194</c:v>
                </c:pt>
                <c:pt idx="66">
                  <c:v>-0.13866338752179613</c:v>
                </c:pt>
                <c:pt idx="67">
                  <c:v>-0.12650767225385667</c:v>
                </c:pt>
                <c:pt idx="68">
                  <c:v>-0.12808353413283377</c:v>
                </c:pt>
                <c:pt idx="69">
                  <c:v>-0.1465018740464171</c:v>
                </c:pt>
                <c:pt idx="70">
                  <c:v>-0.14841305045349121</c:v>
                </c:pt>
                <c:pt idx="71">
                  <c:v>-0.14125397963115122</c:v>
                </c:pt>
                <c:pt idx="72">
                  <c:v>-0.1451305530988955</c:v>
                </c:pt>
                <c:pt idx="73">
                  <c:v>-0.13867400667128016</c:v>
                </c:pt>
                <c:pt idx="74">
                  <c:v>-0.14846680025483081</c:v>
                </c:pt>
                <c:pt idx="75">
                  <c:v>-0.15754686947280233</c:v>
                </c:pt>
                <c:pt idx="76">
                  <c:v>-0.14160023688365844</c:v>
                </c:pt>
                <c:pt idx="77">
                  <c:v>-0.14600292846106475</c:v>
                </c:pt>
                <c:pt idx="78">
                  <c:v>-0.15530093100252798</c:v>
                </c:pt>
                <c:pt idx="79">
                  <c:v>-0.15216564257772078</c:v>
                </c:pt>
                <c:pt idx="80">
                  <c:v>-0.16247443093175953</c:v>
                </c:pt>
                <c:pt idx="81">
                  <c:v>-0.15360930668428249</c:v>
                </c:pt>
                <c:pt idx="82">
                  <c:v>-0.15245978853878728</c:v>
                </c:pt>
                <c:pt idx="83">
                  <c:v>-0.16526424798598707</c:v>
                </c:pt>
                <c:pt idx="84">
                  <c:v>-0.1710578948379726</c:v>
                </c:pt>
                <c:pt idx="85">
                  <c:v>-0.16398741498109665</c:v>
                </c:pt>
                <c:pt idx="86">
                  <c:v>-0.17117619408723209</c:v>
                </c:pt>
                <c:pt idx="87">
                  <c:v>-0.16389845617648391</c:v>
                </c:pt>
                <c:pt idx="88">
                  <c:v>-0.18062470628352936</c:v>
                </c:pt>
                <c:pt idx="89">
                  <c:v>-0.18089068930070479</c:v>
                </c:pt>
                <c:pt idx="90">
                  <c:v>-0.18435918981869226</c:v>
                </c:pt>
                <c:pt idx="91">
                  <c:v>-0.1924747815892732</c:v>
                </c:pt>
                <c:pt idx="92">
                  <c:v>-0.20635069940704479</c:v>
                </c:pt>
                <c:pt idx="93">
                  <c:v>-0.19594425713152083</c:v>
                </c:pt>
                <c:pt idx="94">
                  <c:v>-0.21550377568438561</c:v>
                </c:pt>
                <c:pt idx="95">
                  <c:v>-0.21971673698660396</c:v>
                </c:pt>
                <c:pt idx="96">
                  <c:v>-0.22040731121661936</c:v>
                </c:pt>
                <c:pt idx="97">
                  <c:v>-0.22063169357936285</c:v>
                </c:pt>
                <c:pt idx="98">
                  <c:v>-0.21806485188111482</c:v>
                </c:pt>
                <c:pt idx="99">
                  <c:v>-0.23184237957413931</c:v>
                </c:pt>
                <c:pt idx="100">
                  <c:v>-0.233443533511176</c:v>
                </c:pt>
                <c:pt idx="101">
                  <c:v>-0.23270466414938687</c:v>
                </c:pt>
                <c:pt idx="102">
                  <c:v>-0.24314998221647002</c:v>
                </c:pt>
                <c:pt idx="103">
                  <c:v>-0.24068786628806099</c:v>
                </c:pt>
                <c:pt idx="104">
                  <c:v>-0.24106791191270413</c:v>
                </c:pt>
                <c:pt idx="105">
                  <c:v>-0.25038370626195455</c:v>
                </c:pt>
                <c:pt idx="106">
                  <c:v>-0.24457032756413502</c:v>
                </c:pt>
                <c:pt idx="107">
                  <c:v>-0.22999303711378902</c:v>
                </c:pt>
                <c:pt idx="108">
                  <c:v>-0.23303679656507598</c:v>
                </c:pt>
                <c:pt idx="109">
                  <c:v>-0.24000505310319031</c:v>
                </c:pt>
                <c:pt idx="110">
                  <c:v>-0.23712871814452147</c:v>
                </c:pt>
                <c:pt idx="111">
                  <c:v>-0.23289392012574048</c:v>
                </c:pt>
                <c:pt idx="112">
                  <c:v>-0.24685649881873181</c:v>
                </c:pt>
                <c:pt idx="113">
                  <c:v>-0.24713989660948854</c:v>
                </c:pt>
                <c:pt idx="114">
                  <c:v>-0.2374301489003503</c:v>
                </c:pt>
                <c:pt idx="115">
                  <c:v>-0.26343175684405662</c:v>
                </c:pt>
                <c:pt idx="116">
                  <c:v>-0.26068499385692645</c:v>
                </c:pt>
                <c:pt idx="117">
                  <c:v>-0.23766079711603097</c:v>
                </c:pt>
                <c:pt idx="118">
                  <c:v>-0.25084201874876805</c:v>
                </c:pt>
                <c:pt idx="119">
                  <c:v>-0.24733135269023374</c:v>
                </c:pt>
                <c:pt idx="120">
                  <c:v>-0.25845266680841411</c:v>
                </c:pt>
                <c:pt idx="121">
                  <c:v>-0.25292284615659716</c:v>
                </c:pt>
                <c:pt idx="122">
                  <c:v>-0.25797760482993026</c:v>
                </c:pt>
                <c:pt idx="123">
                  <c:v>-0.25122013731770371</c:v>
                </c:pt>
                <c:pt idx="124">
                  <c:v>-0.26836692673111812</c:v>
                </c:pt>
                <c:pt idx="125">
                  <c:v>-0.25361454266175981</c:v>
                </c:pt>
                <c:pt idx="126">
                  <c:v>-0.26611050542406411</c:v>
                </c:pt>
                <c:pt idx="127">
                  <c:v>-0.26149570570822078</c:v>
                </c:pt>
                <c:pt idx="128">
                  <c:v>-0.26902616661559586</c:v>
                </c:pt>
                <c:pt idx="129">
                  <c:v>-0.25616842678781565</c:v>
                </c:pt>
                <c:pt idx="130">
                  <c:v>-0.26066528955674123</c:v>
                </c:pt>
                <c:pt idx="131">
                  <c:v>-0.27113254625736755</c:v>
                </c:pt>
                <c:pt idx="132">
                  <c:v>-0.27809533317611668</c:v>
                </c:pt>
                <c:pt idx="133">
                  <c:v>-0.26976697632884616</c:v>
                </c:pt>
                <c:pt idx="134">
                  <c:v>-0.28341815877098547</c:v>
                </c:pt>
                <c:pt idx="135">
                  <c:v>-0.27948967370037719</c:v>
                </c:pt>
                <c:pt idx="136">
                  <c:v>-0.2950406245744493</c:v>
                </c:pt>
                <c:pt idx="137">
                  <c:v>-0.27174291746190588</c:v>
                </c:pt>
                <c:pt idx="138">
                  <c:v>-0.2803982146485568</c:v>
                </c:pt>
                <c:pt idx="139">
                  <c:v>-0.27090109802535417</c:v>
                </c:pt>
                <c:pt idx="140">
                  <c:v>-0.27817398796502035</c:v>
                </c:pt>
                <c:pt idx="141">
                  <c:v>-0.27444996252208004</c:v>
                </c:pt>
                <c:pt idx="142">
                  <c:v>-0.27469379036629094</c:v>
                </c:pt>
                <c:pt idx="143">
                  <c:v>-0.28535193804055936</c:v>
                </c:pt>
                <c:pt idx="144">
                  <c:v>-0.28495200864404679</c:v>
                </c:pt>
                <c:pt idx="145">
                  <c:v>-0.2895046343266704</c:v>
                </c:pt>
                <c:pt idx="146">
                  <c:v>-0.29996089472002152</c:v>
                </c:pt>
                <c:pt idx="147">
                  <c:v>-0.27525030366141723</c:v>
                </c:pt>
                <c:pt idx="148">
                  <c:v>-0.27313421748026007</c:v>
                </c:pt>
                <c:pt idx="149">
                  <c:v>-0.28878695516835307</c:v>
                </c:pt>
                <c:pt idx="150">
                  <c:v>-0.28193874456641049</c:v>
                </c:pt>
                <c:pt idx="151">
                  <c:v>-0.28265427024772366</c:v>
                </c:pt>
                <c:pt idx="152">
                  <c:v>-0.30065881760868962</c:v>
                </c:pt>
                <c:pt idx="153">
                  <c:v>-0.29256314138352951</c:v>
                </c:pt>
                <c:pt idx="154">
                  <c:v>-0.28354978186974256</c:v>
                </c:pt>
                <c:pt idx="155">
                  <c:v>-0.26584279061248772</c:v>
                </c:pt>
                <c:pt idx="156">
                  <c:v>-0.30009482835479889</c:v>
                </c:pt>
                <c:pt idx="157">
                  <c:v>-0.28119930683846817</c:v>
                </c:pt>
                <c:pt idx="158">
                  <c:v>-0.3020360774881225</c:v>
                </c:pt>
                <c:pt idx="159">
                  <c:v>-0.28201728044268942</c:v>
                </c:pt>
                <c:pt idx="160">
                  <c:v>-0.30363856334016809</c:v>
                </c:pt>
                <c:pt idx="161">
                  <c:v>-0.29161043378963813</c:v>
                </c:pt>
                <c:pt idx="162">
                  <c:v>-0.30123624777771651</c:v>
                </c:pt>
                <c:pt idx="163">
                  <c:v>-0.28689572344680042</c:v>
                </c:pt>
                <c:pt idx="164">
                  <c:v>-0.27572610768916794</c:v>
                </c:pt>
                <c:pt idx="165">
                  <c:v>-0.29282537520800656</c:v>
                </c:pt>
                <c:pt idx="166">
                  <c:v>-0.28361574434898162</c:v>
                </c:pt>
                <c:pt idx="167">
                  <c:v>-0.30222850499064985</c:v>
                </c:pt>
                <c:pt idx="168">
                  <c:v>-0.29284272440635845</c:v>
                </c:pt>
                <c:pt idx="169">
                  <c:v>-0.2871512069928796</c:v>
                </c:pt>
                <c:pt idx="170">
                  <c:v>-0.29107999275665952</c:v>
                </c:pt>
                <c:pt idx="171">
                  <c:v>-0.27792563797782027</c:v>
                </c:pt>
                <c:pt idx="172">
                  <c:v>-0.29463393297228957</c:v>
                </c:pt>
                <c:pt idx="173">
                  <c:v>-0.2956733993676019</c:v>
                </c:pt>
                <c:pt idx="174">
                  <c:v>-0.30356826720668539</c:v>
                </c:pt>
                <c:pt idx="175">
                  <c:v>-0.28320149782470677</c:v>
                </c:pt>
                <c:pt idx="176">
                  <c:v>-0.29983932179118522</c:v>
                </c:pt>
                <c:pt idx="177">
                  <c:v>-0.28163671514452387</c:v>
                </c:pt>
                <c:pt idx="178">
                  <c:v>-0.29426090093384449</c:v>
                </c:pt>
                <c:pt idx="179">
                  <c:v>-0.30476013135601088</c:v>
                </c:pt>
                <c:pt idx="180">
                  <c:v>-0.30666530164567318</c:v>
                </c:pt>
                <c:pt idx="181">
                  <c:v>-0.29989972197201431</c:v>
                </c:pt>
                <c:pt idx="182">
                  <c:v>-0.29401528131679938</c:v>
                </c:pt>
                <c:pt idx="183">
                  <c:v>-0.29693845491168314</c:v>
                </c:pt>
                <c:pt idx="184">
                  <c:v>-0.28765508504708992</c:v>
                </c:pt>
                <c:pt idx="185">
                  <c:v>-0.30659631320156716</c:v>
                </c:pt>
                <c:pt idx="186">
                  <c:v>-0.30021454075457993</c:v>
                </c:pt>
                <c:pt idx="187">
                  <c:v>-0.2997042969472728</c:v>
                </c:pt>
                <c:pt idx="188">
                  <c:v>-0.31561465364291341</c:v>
                </c:pt>
                <c:pt idx="189">
                  <c:v>-0.30058654909700527</c:v>
                </c:pt>
                <c:pt idx="190">
                  <c:v>-0.29749155957054202</c:v>
                </c:pt>
                <c:pt idx="191">
                  <c:v>-0.30372417904615107</c:v>
                </c:pt>
                <c:pt idx="192">
                  <c:v>-0.31229015111586822</c:v>
                </c:pt>
                <c:pt idx="193">
                  <c:v>-0.30061101072045332</c:v>
                </c:pt>
                <c:pt idx="194">
                  <c:v>-0.28936038400874398</c:v>
                </c:pt>
                <c:pt idx="195">
                  <c:v>-0.30514638021950402</c:v>
                </c:pt>
                <c:pt idx="196">
                  <c:v>-0.30530672795915642</c:v>
                </c:pt>
                <c:pt idx="197">
                  <c:v>-0.29367502104980642</c:v>
                </c:pt>
                <c:pt idx="198">
                  <c:v>-0.30526739551238719</c:v>
                </c:pt>
                <c:pt idx="199">
                  <c:v>-0.30256896462648308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EE4-43AD-B9D3-06B5A59D7EB2}"/>
            </c:ext>
          </c:extLst>
        </c:ser>
        <c:ser>
          <c:idx val="6"/>
          <c:order val="6"/>
          <c:tx>
            <c:strRef>
              <c:f>Sheet1!$T$1</c:f>
              <c:strCache>
                <c:ptCount val="1"/>
                <c:pt idx="0">
                  <c:v>delay(6)</c:v>
                </c:pt>
              </c:strCache>
            </c:strRef>
          </c:tx>
          <c:spPr>
            <a:ln w="158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Sheet1!$T$2:$T$201</c:f>
              <c:numCache>
                <c:formatCode>General</c:formatCode>
                <c:ptCount val="200"/>
                <c:pt idx="0">
                  <c:v>0.46443806013163302</c:v>
                </c:pt>
                <c:pt idx="1">
                  <c:v>0.30510150296077765</c:v>
                </c:pt>
                <c:pt idx="2">
                  <c:v>0.25557882579712732</c:v>
                </c:pt>
                <c:pt idx="3">
                  <c:v>0.20653317268934449</c:v>
                </c:pt>
                <c:pt idx="4">
                  <c:v>0.21995688846020611</c:v>
                </c:pt>
                <c:pt idx="5">
                  <c:v>0.21360980806680513</c:v>
                </c:pt>
                <c:pt idx="6">
                  <c:v>0.16605706809531154</c:v>
                </c:pt>
                <c:pt idx="7">
                  <c:v>0.18587514189837281</c:v>
                </c:pt>
                <c:pt idx="8">
                  <c:v>0.16982324268243565</c:v>
                </c:pt>
                <c:pt idx="9">
                  <c:v>0.12134895861687742</c:v>
                </c:pt>
                <c:pt idx="10">
                  <c:v>0.11249842592786988</c:v>
                </c:pt>
                <c:pt idx="11">
                  <c:v>0.12725886634499345</c:v>
                </c:pt>
                <c:pt idx="12">
                  <c:v>0.12875975564194911</c:v>
                </c:pt>
                <c:pt idx="13">
                  <c:v>0.10403055721901598</c:v>
                </c:pt>
                <c:pt idx="14">
                  <c:v>8.7030155125309941E-2</c:v>
                </c:pt>
                <c:pt idx="15">
                  <c:v>0.10603197924514789</c:v>
                </c:pt>
                <c:pt idx="16">
                  <c:v>7.888904981193505E-2</c:v>
                </c:pt>
                <c:pt idx="17">
                  <c:v>6.6336020956265784E-2</c:v>
                </c:pt>
                <c:pt idx="18">
                  <c:v>5.6123084559648248E-2</c:v>
                </c:pt>
                <c:pt idx="19">
                  <c:v>4.4335799439225512E-2</c:v>
                </c:pt>
                <c:pt idx="20">
                  <c:v>4.1293040426461564E-2</c:v>
                </c:pt>
                <c:pt idx="21">
                  <c:v>7.2243036345375572E-2</c:v>
                </c:pt>
                <c:pt idx="22">
                  <c:v>1.8975964758485713E-2</c:v>
                </c:pt>
                <c:pt idx="23">
                  <c:v>3.2937987186118844E-2</c:v>
                </c:pt>
                <c:pt idx="24">
                  <c:v>4.3202661824760777E-2</c:v>
                </c:pt>
                <c:pt idx="25">
                  <c:v>2.1302383515415434E-2</c:v>
                </c:pt>
                <c:pt idx="26">
                  <c:v>5.2304070005997688E-3</c:v>
                </c:pt>
                <c:pt idx="27">
                  <c:v>3.3074045646768614E-2</c:v>
                </c:pt>
                <c:pt idx="28">
                  <c:v>6.7552623378007229E-3</c:v>
                </c:pt>
                <c:pt idx="29">
                  <c:v>2.0960028285119219E-2</c:v>
                </c:pt>
                <c:pt idx="30">
                  <c:v>8.1405804744356849E-3</c:v>
                </c:pt>
                <c:pt idx="31">
                  <c:v>2.2292348675626638E-2</c:v>
                </c:pt>
                <c:pt idx="32">
                  <c:v>-7.3316198672762622E-3</c:v>
                </c:pt>
                <c:pt idx="33">
                  <c:v>1.789070916274152E-4</c:v>
                </c:pt>
                <c:pt idx="34">
                  <c:v>-4.5529399162869507E-4</c:v>
                </c:pt>
                <c:pt idx="35">
                  <c:v>-2.2650732491046582E-2</c:v>
                </c:pt>
                <c:pt idx="36">
                  <c:v>2.2684967532020765E-2</c:v>
                </c:pt>
                <c:pt idx="37">
                  <c:v>-2.9938706640123169E-2</c:v>
                </c:pt>
                <c:pt idx="38">
                  <c:v>-1.6010120711569747E-2</c:v>
                </c:pt>
                <c:pt idx="39">
                  <c:v>-1.2981312740683397E-2</c:v>
                </c:pt>
                <c:pt idx="40">
                  <c:v>-1.420681439401343E-3</c:v>
                </c:pt>
                <c:pt idx="41">
                  <c:v>-1.9189378881265314E-2</c:v>
                </c:pt>
                <c:pt idx="42">
                  <c:v>-3.6560905437728212E-2</c:v>
                </c:pt>
                <c:pt idx="43">
                  <c:v>-3.5292569236833549E-2</c:v>
                </c:pt>
                <c:pt idx="44">
                  <c:v>-4.2573351170271202E-2</c:v>
                </c:pt>
                <c:pt idx="45">
                  <c:v>-3.0477263599977055E-2</c:v>
                </c:pt>
                <c:pt idx="46">
                  <c:v>-3.6698766435855443E-2</c:v>
                </c:pt>
                <c:pt idx="47">
                  <c:v>-4.962580324261108E-2</c:v>
                </c:pt>
                <c:pt idx="48">
                  <c:v>-3.0985498748931233E-2</c:v>
                </c:pt>
                <c:pt idx="49">
                  <c:v>-6.2274215353007513E-2</c:v>
                </c:pt>
                <c:pt idx="50">
                  <c:v>-9.3926304058984292E-2</c:v>
                </c:pt>
                <c:pt idx="51">
                  <c:v>-5.1915243611672733E-2</c:v>
                </c:pt>
                <c:pt idx="52">
                  <c:v>-8.1757468644321957E-2</c:v>
                </c:pt>
                <c:pt idx="53">
                  <c:v>-8.6015028937831875E-2</c:v>
                </c:pt>
                <c:pt idx="54">
                  <c:v>-6.9318654641442629E-2</c:v>
                </c:pt>
                <c:pt idx="55">
                  <c:v>-0.1130684761069097</c:v>
                </c:pt>
                <c:pt idx="56">
                  <c:v>-9.1045921085756015E-2</c:v>
                </c:pt>
                <c:pt idx="57">
                  <c:v>-6.3982052153211635E-2</c:v>
                </c:pt>
                <c:pt idx="58">
                  <c:v>-8.9689273506839862E-2</c:v>
                </c:pt>
                <c:pt idx="59">
                  <c:v>-9.4812484215371334E-2</c:v>
                </c:pt>
                <c:pt idx="60">
                  <c:v>-7.1876027633282394E-2</c:v>
                </c:pt>
                <c:pt idx="61">
                  <c:v>-0.11939942229933632</c:v>
                </c:pt>
                <c:pt idx="62">
                  <c:v>-0.10170450106264364</c:v>
                </c:pt>
                <c:pt idx="63">
                  <c:v>-0.11417916901432082</c:v>
                </c:pt>
                <c:pt idx="64">
                  <c:v>-7.748814335946809E-2</c:v>
                </c:pt>
                <c:pt idx="65">
                  <c:v>-8.6261603066879355E-2</c:v>
                </c:pt>
                <c:pt idx="66">
                  <c:v>-0.11282894086471876</c:v>
                </c:pt>
                <c:pt idx="67">
                  <c:v>-0.10156509066166397</c:v>
                </c:pt>
                <c:pt idx="68">
                  <c:v>-0.12617053966697303</c:v>
                </c:pt>
                <c:pt idx="69">
                  <c:v>-9.1633039072888223E-2</c:v>
                </c:pt>
                <c:pt idx="70">
                  <c:v>-0.11925141659712409</c:v>
                </c:pt>
                <c:pt idx="71">
                  <c:v>-0.11225918257418377</c:v>
                </c:pt>
                <c:pt idx="72">
                  <c:v>-0.11519719768153833</c:v>
                </c:pt>
                <c:pt idx="73">
                  <c:v>-0.11424807084436796</c:v>
                </c:pt>
                <c:pt idx="74">
                  <c:v>-0.12889104463931836</c:v>
                </c:pt>
                <c:pt idx="75">
                  <c:v>-9.9956363561318276E-2</c:v>
                </c:pt>
                <c:pt idx="76">
                  <c:v>-0.14996050582678833</c:v>
                </c:pt>
                <c:pt idx="77">
                  <c:v>-0.12472046774458631</c:v>
                </c:pt>
                <c:pt idx="78">
                  <c:v>-0.12432716253306311</c:v>
                </c:pt>
                <c:pt idx="79">
                  <c:v>-0.15189669999090993</c:v>
                </c:pt>
                <c:pt idx="80">
                  <c:v>-0.14081992189815534</c:v>
                </c:pt>
                <c:pt idx="81">
                  <c:v>-0.12395444300477704</c:v>
                </c:pt>
                <c:pt idx="82">
                  <c:v>-0.13996877428392929</c:v>
                </c:pt>
                <c:pt idx="83">
                  <c:v>-0.16192685057222489</c:v>
                </c:pt>
                <c:pt idx="84">
                  <c:v>-0.15945843726736067</c:v>
                </c:pt>
                <c:pt idx="85">
                  <c:v>-0.15396747008636966</c:v>
                </c:pt>
                <c:pt idx="86">
                  <c:v>-0.18021182162166527</c:v>
                </c:pt>
                <c:pt idx="87">
                  <c:v>-0.16899375882560366</c:v>
                </c:pt>
                <c:pt idx="88">
                  <c:v>-0.18224475570881912</c:v>
                </c:pt>
                <c:pt idx="89">
                  <c:v>-0.16123814570805423</c:v>
                </c:pt>
                <c:pt idx="90">
                  <c:v>-0.1798230135879583</c:v>
                </c:pt>
                <c:pt idx="91">
                  <c:v>-0.15922496171076822</c:v>
                </c:pt>
                <c:pt idx="92">
                  <c:v>-0.18536093441807633</c:v>
                </c:pt>
                <c:pt idx="93">
                  <c:v>-0.19020758200988089</c:v>
                </c:pt>
                <c:pt idx="94">
                  <c:v>-0.17240316897331043</c:v>
                </c:pt>
                <c:pt idx="95">
                  <c:v>-0.20552693038697195</c:v>
                </c:pt>
                <c:pt idx="96">
                  <c:v>-0.19820500375094488</c:v>
                </c:pt>
                <c:pt idx="97">
                  <c:v>-0.21106820568692064</c:v>
                </c:pt>
                <c:pt idx="98">
                  <c:v>-0.20862508014739489</c:v>
                </c:pt>
                <c:pt idx="99">
                  <c:v>-0.20619922609487173</c:v>
                </c:pt>
                <c:pt idx="100">
                  <c:v>-0.15133160588141911</c:v>
                </c:pt>
                <c:pt idx="101">
                  <c:v>-0.18568494257910104</c:v>
                </c:pt>
                <c:pt idx="102">
                  <c:v>-0.21141930251298544</c:v>
                </c:pt>
                <c:pt idx="103">
                  <c:v>-0.2060801606999158</c:v>
                </c:pt>
                <c:pt idx="104">
                  <c:v>-0.19351851803030792</c:v>
                </c:pt>
                <c:pt idx="105">
                  <c:v>-0.19132547179994872</c:v>
                </c:pt>
                <c:pt idx="106">
                  <c:v>-0.21003330980303916</c:v>
                </c:pt>
                <c:pt idx="107">
                  <c:v>-0.23000539598825437</c:v>
                </c:pt>
                <c:pt idx="108">
                  <c:v>-0.20860877043705603</c:v>
                </c:pt>
                <c:pt idx="109">
                  <c:v>-0.22514560092245406</c:v>
                </c:pt>
                <c:pt idx="110">
                  <c:v>-0.21860751905932105</c:v>
                </c:pt>
                <c:pt idx="111">
                  <c:v>-0.23486048292165818</c:v>
                </c:pt>
                <c:pt idx="112">
                  <c:v>-0.20429012711189773</c:v>
                </c:pt>
                <c:pt idx="113">
                  <c:v>-0.22388274721245993</c:v>
                </c:pt>
                <c:pt idx="114">
                  <c:v>-0.21140327471868528</c:v>
                </c:pt>
                <c:pt idx="115">
                  <c:v>-0.23301749015971285</c:v>
                </c:pt>
                <c:pt idx="116">
                  <c:v>-0.24115361534865806</c:v>
                </c:pt>
                <c:pt idx="117">
                  <c:v>-0.22706486448767246</c:v>
                </c:pt>
                <c:pt idx="118">
                  <c:v>-0.24942177205048796</c:v>
                </c:pt>
                <c:pt idx="119">
                  <c:v>-0.25450385307393925</c:v>
                </c:pt>
                <c:pt idx="120">
                  <c:v>-0.22309035490467646</c:v>
                </c:pt>
                <c:pt idx="121">
                  <c:v>-0.23461655172969972</c:v>
                </c:pt>
                <c:pt idx="122">
                  <c:v>-0.22359852261941701</c:v>
                </c:pt>
                <c:pt idx="123">
                  <c:v>-0.21713443929837287</c:v>
                </c:pt>
                <c:pt idx="124">
                  <c:v>-0.21636571264201426</c:v>
                </c:pt>
                <c:pt idx="125">
                  <c:v>-0.24304156237343733</c:v>
                </c:pt>
                <c:pt idx="126">
                  <c:v>-0.21971811287514972</c:v>
                </c:pt>
                <c:pt idx="127">
                  <c:v>-0.25065138396551301</c:v>
                </c:pt>
                <c:pt idx="128">
                  <c:v>-0.24505023897515629</c:v>
                </c:pt>
                <c:pt idx="129">
                  <c:v>-0.2488623121142195</c:v>
                </c:pt>
                <c:pt idx="130">
                  <c:v>-0.2553778957625627</c:v>
                </c:pt>
                <c:pt idx="131">
                  <c:v>-0.24171917198287377</c:v>
                </c:pt>
                <c:pt idx="132">
                  <c:v>-0.23309453461073912</c:v>
                </c:pt>
                <c:pt idx="133">
                  <c:v>-0.2235456978181779</c:v>
                </c:pt>
                <c:pt idx="134">
                  <c:v>-0.25163072659644575</c:v>
                </c:pt>
                <c:pt idx="135">
                  <c:v>-0.24551904034146377</c:v>
                </c:pt>
                <c:pt idx="136">
                  <c:v>-0.24142456375190369</c:v>
                </c:pt>
                <c:pt idx="137">
                  <c:v>-0.26079113619048266</c:v>
                </c:pt>
                <c:pt idx="138">
                  <c:v>-0.22242558437200793</c:v>
                </c:pt>
                <c:pt idx="139">
                  <c:v>-0.24640408672596506</c:v>
                </c:pt>
                <c:pt idx="140">
                  <c:v>-0.24417122379117437</c:v>
                </c:pt>
                <c:pt idx="141">
                  <c:v>-0.25674190919613499</c:v>
                </c:pt>
                <c:pt idx="142">
                  <c:v>-0.26325100888422465</c:v>
                </c:pt>
                <c:pt idx="143">
                  <c:v>-0.25554291407158147</c:v>
                </c:pt>
                <c:pt idx="144">
                  <c:v>-0.26612283934725856</c:v>
                </c:pt>
                <c:pt idx="145">
                  <c:v>-0.27741441240044773</c:v>
                </c:pt>
                <c:pt idx="146">
                  <c:v>-0.25010724692515479</c:v>
                </c:pt>
                <c:pt idx="147">
                  <c:v>-0.25912780866846596</c:v>
                </c:pt>
                <c:pt idx="148">
                  <c:v>-0.24956781381835128</c:v>
                </c:pt>
                <c:pt idx="149">
                  <c:v>-0.26293460669072849</c:v>
                </c:pt>
                <c:pt idx="150">
                  <c:v>-0.29084760137019677</c:v>
                </c:pt>
                <c:pt idx="151">
                  <c:v>-0.29111708283869486</c:v>
                </c:pt>
                <c:pt idx="152">
                  <c:v>-0.26944261009458476</c:v>
                </c:pt>
                <c:pt idx="153">
                  <c:v>-0.28640798392392175</c:v>
                </c:pt>
                <c:pt idx="154">
                  <c:v>-0.27323690846783777</c:v>
                </c:pt>
                <c:pt idx="155">
                  <c:v>-0.25223085836077008</c:v>
                </c:pt>
                <c:pt idx="156">
                  <c:v>-0.2764065039032999</c:v>
                </c:pt>
                <c:pt idx="157">
                  <c:v>-0.27951028814270179</c:v>
                </c:pt>
                <c:pt idx="158">
                  <c:v>-0.26743011365777114</c:v>
                </c:pt>
                <c:pt idx="159">
                  <c:v>-0.28981709968990926</c:v>
                </c:pt>
                <c:pt idx="160">
                  <c:v>-0.27329771405922804</c:v>
                </c:pt>
                <c:pt idx="161">
                  <c:v>-0.30256317042064962</c:v>
                </c:pt>
                <c:pt idx="162">
                  <c:v>-0.2836834869022527</c:v>
                </c:pt>
                <c:pt idx="163">
                  <c:v>-0.27086369649540187</c:v>
                </c:pt>
                <c:pt idx="164">
                  <c:v>-0.26703251998602229</c:v>
                </c:pt>
                <c:pt idx="165">
                  <c:v>-0.29864138139920737</c:v>
                </c:pt>
                <c:pt idx="166">
                  <c:v>-0.28387365373913226</c:v>
                </c:pt>
                <c:pt idx="167">
                  <c:v>-0.26498436754991206</c:v>
                </c:pt>
                <c:pt idx="168">
                  <c:v>-0.28400802278398324</c:v>
                </c:pt>
                <c:pt idx="169">
                  <c:v>-0.26848529649765912</c:v>
                </c:pt>
                <c:pt idx="170">
                  <c:v>-0.27299813045031229</c:v>
                </c:pt>
                <c:pt idx="171">
                  <c:v>-0.28177869935299443</c:v>
                </c:pt>
                <c:pt idx="172">
                  <c:v>-0.28440698080979548</c:v>
                </c:pt>
                <c:pt idx="173">
                  <c:v>-0.30075708864021666</c:v>
                </c:pt>
                <c:pt idx="174">
                  <c:v>-0.28265603513394805</c:v>
                </c:pt>
                <c:pt idx="175">
                  <c:v>-0.32322389686626252</c:v>
                </c:pt>
                <c:pt idx="176">
                  <c:v>-0.30541612044842542</c:v>
                </c:pt>
                <c:pt idx="177">
                  <c:v>-0.2954003007456481</c:v>
                </c:pt>
                <c:pt idx="178">
                  <c:v>-0.3056037880007309</c:v>
                </c:pt>
                <c:pt idx="179">
                  <c:v>-0.28388059456237058</c:v>
                </c:pt>
                <c:pt idx="180">
                  <c:v>-0.31516494493735836</c:v>
                </c:pt>
                <c:pt idx="181">
                  <c:v>-0.29480631673144897</c:v>
                </c:pt>
                <c:pt idx="182">
                  <c:v>-0.28332090603343363</c:v>
                </c:pt>
                <c:pt idx="183">
                  <c:v>-0.30432712656548372</c:v>
                </c:pt>
                <c:pt idx="184">
                  <c:v>-0.29325414745900763</c:v>
                </c:pt>
                <c:pt idx="185">
                  <c:v>-0.31086742038620951</c:v>
                </c:pt>
                <c:pt idx="186">
                  <c:v>-0.30837678174392341</c:v>
                </c:pt>
                <c:pt idx="187">
                  <c:v>-0.32235571712153882</c:v>
                </c:pt>
                <c:pt idx="188">
                  <c:v>-0.30332540164802613</c:v>
                </c:pt>
                <c:pt idx="189">
                  <c:v>-0.3389473640547685</c:v>
                </c:pt>
                <c:pt idx="190">
                  <c:v>-0.29697146193183638</c:v>
                </c:pt>
                <c:pt idx="191">
                  <c:v>-0.30010637377843263</c:v>
                </c:pt>
                <c:pt idx="192">
                  <c:v>-0.30468515070572283</c:v>
                </c:pt>
                <c:pt idx="193">
                  <c:v>-0.29549087903395932</c:v>
                </c:pt>
                <c:pt idx="194">
                  <c:v>-0.32231118633194694</c:v>
                </c:pt>
                <c:pt idx="195">
                  <c:v>-0.327497610325514</c:v>
                </c:pt>
                <c:pt idx="196">
                  <c:v>-0.3191741426627811</c:v>
                </c:pt>
                <c:pt idx="197">
                  <c:v>-0.31971587625030862</c:v>
                </c:pt>
                <c:pt idx="198">
                  <c:v>-0.32151938951753062</c:v>
                </c:pt>
                <c:pt idx="199">
                  <c:v>-0.33378337792532725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0EE4-43AD-B9D3-06B5A59D7EB2}"/>
            </c:ext>
          </c:extLst>
        </c:ser>
        <c:ser>
          <c:idx val="7"/>
          <c:order val="7"/>
          <c:tx>
            <c:strRef>
              <c:f>Sheet1!$U$1</c:f>
              <c:strCache>
                <c:ptCount val="1"/>
                <c:pt idx="0">
                  <c:v>delay(7)</c:v>
                </c:pt>
              </c:strCache>
            </c:strRef>
          </c:tx>
          <c:spPr>
            <a:ln w="158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Sheet1!$U$2:$U$201</c:f>
              <c:numCache>
                <c:formatCode>General</c:formatCode>
                <c:ptCount val="200"/>
                <c:pt idx="0">
                  <c:v>0.72343322341165017</c:v>
                </c:pt>
                <c:pt idx="1">
                  <c:v>0.4179373414783949</c:v>
                </c:pt>
                <c:pt idx="2">
                  <c:v>0.30083976614329033</c:v>
                </c:pt>
                <c:pt idx="3">
                  <c:v>0.26067103640385414</c:v>
                </c:pt>
                <c:pt idx="4">
                  <c:v>0.17168063234539294</c:v>
                </c:pt>
                <c:pt idx="5">
                  <c:v>0.17667752610311591</c:v>
                </c:pt>
                <c:pt idx="6">
                  <c:v>0.154058356371755</c:v>
                </c:pt>
                <c:pt idx="7">
                  <c:v>0.11164408776712255</c:v>
                </c:pt>
                <c:pt idx="8">
                  <c:v>8.5842240244590737E-2</c:v>
                </c:pt>
                <c:pt idx="9">
                  <c:v>0.10066086714617378</c:v>
                </c:pt>
                <c:pt idx="10">
                  <c:v>4.768437241850626E-2</c:v>
                </c:pt>
                <c:pt idx="11">
                  <c:v>1.8864393310462288E-2</c:v>
                </c:pt>
                <c:pt idx="12">
                  <c:v>3.8688556262254203E-2</c:v>
                </c:pt>
                <c:pt idx="13">
                  <c:v>2.882669353744122E-2</c:v>
                </c:pt>
                <c:pt idx="14">
                  <c:v>1.5572284154839699E-2</c:v>
                </c:pt>
                <c:pt idx="15">
                  <c:v>3.3708031041156895E-3</c:v>
                </c:pt>
                <c:pt idx="16">
                  <c:v>-5.2067431306817832E-2</c:v>
                </c:pt>
                <c:pt idx="17">
                  <c:v>-2.3433100805777155E-2</c:v>
                </c:pt>
                <c:pt idx="18">
                  <c:v>-4.3326481219710264E-2</c:v>
                </c:pt>
                <c:pt idx="19">
                  <c:v>-6.8517519299547483E-2</c:v>
                </c:pt>
                <c:pt idx="20">
                  <c:v>-8.2122980548383198E-2</c:v>
                </c:pt>
                <c:pt idx="21">
                  <c:v>-6.8845766236982159E-2</c:v>
                </c:pt>
                <c:pt idx="22">
                  <c:v>-7.3452846835208641E-2</c:v>
                </c:pt>
                <c:pt idx="23">
                  <c:v>-8.9723051057779099E-2</c:v>
                </c:pt>
                <c:pt idx="24">
                  <c:v>-8.3627285357837672E-2</c:v>
                </c:pt>
                <c:pt idx="25">
                  <c:v>-0.10457168211178419</c:v>
                </c:pt>
                <c:pt idx="26">
                  <c:v>-0.1109804228778517</c:v>
                </c:pt>
                <c:pt idx="27">
                  <c:v>-0.10419291849026534</c:v>
                </c:pt>
                <c:pt idx="28">
                  <c:v>-0.13134296290541911</c:v>
                </c:pt>
                <c:pt idx="29">
                  <c:v>-0.15126715577069957</c:v>
                </c:pt>
                <c:pt idx="30">
                  <c:v>-0.15134636074275226</c:v>
                </c:pt>
                <c:pt idx="31">
                  <c:v>-0.12884767900733579</c:v>
                </c:pt>
                <c:pt idx="32">
                  <c:v>-0.12907657166441708</c:v>
                </c:pt>
                <c:pt idx="33">
                  <c:v>-0.1471578134214212</c:v>
                </c:pt>
                <c:pt idx="34">
                  <c:v>-0.15914178172884438</c:v>
                </c:pt>
                <c:pt idx="35">
                  <c:v>-0.16111422967632857</c:v>
                </c:pt>
                <c:pt idx="36">
                  <c:v>-0.18751046223271198</c:v>
                </c:pt>
                <c:pt idx="37">
                  <c:v>-0.17457677901510188</c:v>
                </c:pt>
                <c:pt idx="38">
                  <c:v>-0.15846070252019373</c:v>
                </c:pt>
                <c:pt idx="39">
                  <c:v>-0.16604385971857247</c:v>
                </c:pt>
                <c:pt idx="40">
                  <c:v>-0.20151147959671128</c:v>
                </c:pt>
                <c:pt idx="41">
                  <c:v>-0.16576961543795357</c:v>
                </c:pt>
                <c:pt idx="42">
                  <c:v>-0.20161113458629812</c:v>
                </c:pt>
                <c:pt idx="43">
                  <c:v>-0.18891291228657972</c:v>
                </c:pt>
                <c:pt idx="44">
                  <c:v>-0.18966740957898237</c:v>
                </c:pt>
                <c:pt idx="45">
                  <c:v>-0.19343417309632127</c:v>
                </c:pt>
                <c:pt idx="46">
                  <c:v>-0.19608336688205857</c:v>
                </c:pt>
                <c:pt idx="47">
                  <c:v>-0.20147174211040753</c:v>
                </c:pt>
                <c:pt idx="48">
                  <c:v>-0.18516269410549382</c:v>
                </c:pt>
                <c:pt idx="49">
                  <c:v>-0.22805428537000311</c:v>
                </c:pt>
                <c:pt idx="50">
                  <c:v>-0.23149828973109715</c:v>
                </c:pt>
                <c:pt idx="51">
                  <c:v>-0.22245926593708595</c:v>
                </c:pt>
                <c:pt idx="52">
                  <c:v>-0.23788131491400502</c:v>
                </c:pt>
                <c:pt idx="53">
                  <c:v>-0.21465459809276546</c:v>
                </c:pt>
                <c:pt idx="54">
                  <c:v>-0.21371316466259532</c:v>
                </c:pt>
                <c:pt idx="55">
                  <c:v>-0.21726483596456631</c:v>
                </c:pt>
                <c:pt idx="56">
                  <c:v>-0.23095084716878062</c:v>
                </c:pt>
                <c:pt idx="57">
                  <c:v>-0.23968171619518522</c:v>
                </c:pt>
                <c:pt idx="58">
                  <c:v>-0.22876648198577912</c:v>
                </c:pt>
                <c:pt idx="59">
                  <c:v>-0.25609148986110886</c:v>
                </c:pt>
                <c:pt idx="60">
                  <c:v>-0.24887055094278029</c:v>
                </c:pt>
                <c:pt idx="61">
                  <c:v>-0.22677239690743631</c:v>
                </c:pt>
                <c:pt idx="62">
                  <c:v>-0.23808953328968335</c:v>
                </c:pt>
                <c:pt idx="63">
                  <c:v>-0.24929327463118525</c:v>
                </c:pt>
                <c:pt idx="64">
                  <c:v>-0.23489073441824138</c:v>
                </c:pt>
                <c:pt idx="65">
                  <c:v>-0.25512417796571463</c:v>
                </c:pt>
                <c:pt idx="66">
                  <c:v>-0.23940158420826668</c:v>
                </c:pt>
                <c:pt idx="67">
                  <c:v>-0.24443095085327798</c:v>
                </c:pt>
                <c:pt idx="68">
                  <c:v>-0.26456799587356183</c:v>
                </c:pt>
                <c:pt idx="69">
                  <c:v>-0.23732859902293213</c:v>
                </c:pt>
                <c:pt idx="70">
                  <c:v>-0.24388217173390814</c:v>
                </c:pt>
                <c:pt idx="71">
                  <c:v>-0.24389553625652455</c:v>
                </c:pt>
                <c:pt idx="72">
                  <c:v>-0.26844099624201823</c:v>
                </c:pt>
                <c:pt idx="73">
                  <c:v>-0.25057003347388329</c:v>
                </c:pt>
                <c:pt idx="74">
                  <c:v>-0.26197381821407839</c:v>
                </c:pt>
                <c:pt idx="75">
                  <c:v>-0.24931511291622452</c:v>
                </c:pt>
                <c:pt idx="76">
                  <c:v>-0.25894945289745858</c:v>
                </c:pt>
                <c:pt idx="77">
                  <c:v>-0.26180624907689198</c:v>
                </c:pt>
                <c:pt idx="78">
                  <c:v>-0.28535813591494935</c:v>
                </c:pt>
                <c:pt idx="79">
                  <c:v>-0.28230989386768851</c:v>
                </c:pt>
                <c:pt idx="80">
                  <c:v>-0.26018740933998696</c:v>
                </c:pt>
                <c:pt idx="81">
                  <c:v>-0.26910952355968509</c:v>
                </c:pt>
                <c:pt idx="82">
                  <c:v>-0.28719414881923938</c:v>
                </c:pt>
                <c:pt idx="83">
                  <c:v>-0.2908143601397557</c:v>
                </c:pt>
                <c:pt idx="84">
                  <c:v>-0.25191994151445118</c:v>
                </c:pt>
                <c:pt idx="85">
                  <c:v>-0.28541937482248148</c:v>
                </c:pt>
                <c:pt idx="86">
                  <c:v>-0.30299590107733398</c:v>
                </c:pt>
                <c:pt idx="87">
                  <c:v>-0.28366494247060925</c:v>
                </c:pt>
                <c:pt idx="88">
                  <c:v>-0.31259547710977575</c:v>
                </c:pt>
                <c:pt idx="89">
                  <c:v>-0.27446782929791347</c:v>
                </c:pt>
                <c:pt idx="90">
                  <c:v>-0.26896180653607743</c:v>
                </c:pt>
                <c:pt idx="91">
                  <c:v>-0.25373047069292637</c:v>
                </c:pt>
                <c:pt idx="92">
                  <c:v>-0.27783633548174996</c:v>
                </c:pt>
                <c:pt idx="93">
                  <c:v>-0.29553543324145087</c:v>
                </c:pt>
                <c:pt idx="94">
                  <c:v>-0.29173302000355877</c:v>
                </c:pt>
                <c:pt idx="95">
                  <c:v>-0.29539387134043349</c:v>
                </c:pt>
                <c:pt idx="96">
                  <c:v>-0.28299153585020986</c:v>
                </c:pt>
                <c:pt idx="97">
                  <c:v>-0.31467809458470097</c:v>
                </c:pt>
                <c:pt idx="98">
                  <c:v>-0.29320721985691423</c:v>
                </c:pt>
                <c:pt idx="99">
                  <c:v>-0.29489463696692353</c:v>
                </c:pt>
                <c:pt idx="100">
                  <c:v>-0.29888552770471577</c:v>
                </c:pt>
                <c:pt idx="101">
                  <c:v>-0.30110214916679529</c:v>
                </c:pt>
                <c:pt idx="102">
                  <c:v>-0.29762735325501083</c:v>
                </c:pt>
                <c:pt idx="103">
                  <c:v>-0.29648978098591899</c:v>
                </c:pt>
                <c:pt idx="104">
                  <c:v>-0.28573115328934634</c:v>
                </c:pt>
                <c:pt idx="105">
                  <c:v>-0.29903587557949607</c:v>
                </c:pt>
                <c:pt idx="106">
                  <c:v>-0.30133018412182649</c:v>
                </c:pt>
                <c:pt idx="107">
                  <c:v>-0.30500136446470411</c:v>
                </c:pt>
                <c:pt idx="108">
                  <c:v>-0.31659841998086058</c:v>
                </c:pt>
                <c:pt idx="109">
                  <c:v>-0.30882488694848276</c:v>
                </c:pt>
                <c:pt idx="110">
                  <c:v>-0.31611618646306811</c:v>
                </c:pt>
                <c:pt idx="111">
                  <c:v>-0.31343265233841783</c:v>
                </c:pt>
                <c:pt idx="112">
                  <c:v>-0.28736195744065646</c:v>
                </c:pt>
                <c:pt idx="113">
                  <c:v>-0.30938823016086803</c:v>
                </c:pt>
                <c:pt idx="114">
                  <c:v>-0.3020057661740167</c:v>
                </c:pt>
                <c:pt idx="115">
                  <c:v>-0.31064718789721868</c:v>
                </c:pt>
                <c:pt idx="116">
                  <c:v>-0.29117270318066568</c:v>
                </c:pt>
                <c:pt idx="117">
                  <c:v>-0.29410102252833736</c:v>
                </c:pt>
                <c:pt idx="118">
                  <c:v>-0.32938269546549515</c:v>
                </c:pt>
                <c:pt idx="119">
                  <c:v>-0.30480466659779593</c:v>
                </c:pt>
                <c:pt idx="120">
                  <c:v>-0.29658279943439081</c:v>
                </c:pt>
                <c:pt idx="121">
                  <c:v>-0.30174775306610757</c:v>
                </c:pt>
                <c:pt idx="122">
                  <c:v>-0.30855482539911516</c:v>
                </c:pt>
                <c:pt idx="123">
                  <c:v>-0.31446558426217813</c:v>
                </c:pt>
                <c:pt idx="124">
                  <c:v>-0.30514595658443594</c:v>
                </c:pt>
                <c:pt idx="125">
                  <c:v>-0.34183257251386445</c:v>
                </c:pt>
                <c:pt idx="126">
                  <c:v>-0.30843248977410004</c:v>
                </c:pt>
                <c:pt idx="127">
                  <c:v>-0.31087241891263606</c:v>
                </c:pt>
                <c:pt idx="128">
                  <c:v>-0.30645821029098286</c:v>
                </c:pt>
                <c:pt idx="129">
                  <c:v>-0.32190538209892616</c:v>
                </c:pt>
                <c:pt idx="130">
                  <c:v>-0.34004365427051769</c:v>
                </c:pt>
                <c:pt idx="131">
                  <c:v>-0.33586011377972619</c:v>
                </c:pt>
                <c:pt idx="132">
                  <c:v>-0.32519015560718378</c:v>
                </c:pt>
                <c:pt idx="133">
                  <c:v>-0.32266104643043392</c:v>
                </c:pt>
                <c:pt idx="134">
                  <c:v>-0.31155949914795711</c:v>
                </c:pt>
                <c:pt idx="135">
                  <c:v>-0.31619139377474953</c:v>
                </c:pt>
                <c:pt idx="136">
                  <c:v>-0.32441448637634884</c:v>
                </c:pt>
                <c:pt idx="137">
                  <c:v>-0.3152437087483046</c:v>
                </c:pt>
                <c:pt idx="138">
                  <c:v>-0.35276839557499651</c:v>
                </c:pt>
                <c:pt idx="139">
                  <c:v>-0.31882492492201064</c:v>
                </c:pt>
                <c:pt idx="140">
                  <c:v>-0.33512383491132192</c:v>
                </c:pt>
                <c:pt idx="141">
                  <c:v>-0.31212183390551129</c:v>
                </c:pt>
                <c:pt idx="142">
                  <c:v>-0.32960866562142488</c:v>
                </c:pt>
                <c:pt idx="143">
                  <c:v>-0.33382360031179398</c:v>
                </c:pt>
                <c:pt idx="144">
                  <c:v>-0.3263689498695066</c:v>
                </c:pt>
                <c:pt idx="145">
                  <c:v>-0.33757375888281327</c:v>
                </c:pt>
                <c:pt idx="146">
                  <c:v>-0.35576461523637087</c:v>
                </c:pt>
                <c:pt idx="147">
                  <c:v>-0.32263934322603854</c:v>
                </c:pt>
                <c:pt idx="148">
                  <c:v>-0.33829180391422081</c:v>
                </c:pt>
                <c:pt idx="149">
                  <c:v>-0.33860380739849599</c:v>
                </c:pt>
                <c:pt idx="150">
                  <c:v>-0.33640665340479953</c:v>
                </c:pt>
                <c:pt idx="151">
                  <c:v>-0.35200308207786879</c:v>
                </c:pt>
                <c:pt idx="152">
                  <c:v>-0.33585357284373168</c:v>
                </c:pt>
                <c:pt idx="153">
                  <c:v>-0.34716798131455989</c:v>
                </c:pt>
                <c:pt idx="154">
                  <c:v>-0.35996555193309898</c:v>
                </c:pt>
                <c:pt idx="155">
                  <c:v>-0.35859066244804316</c:v>
                </c:pt>
                <c:pt idx="156">
                  <c:v>-0.33828795751262158</c:v>
                </c:pt>
                <c:pt idx="157">
                  <c:v>-0.35260593567463927</c:v>
                </c:pt>
                <c:pt idx="158">
                  <c:v>-0.37142743436110576</c:v>
                </c:pt>
                <c:pt idx="159">
                  <c:v>-0.36684421657215521</c:v>
                </c:pt>
                <c:pt idx="160">
                  <c:v>-0.35601347890775681</c:v>
                </c:pt>
                <c:pt idx="161">
                  <c:v>-0.35263680783996326</c:v>
                </c:pt>
                <c:pt idx="162">
                  <c:v>-0.36987205733995626</c:v>
                </c:pt>
                <c:pt idx="163">
                  <c:v>-0.37061816892344857</c:v>
                </c:pt>
                <c:pt idx="164">
                  <c:v>-0.3608478045855148</c:v>
                </c:pt>
                <c:pt idx="165">
                  <c:v>-0.3653039114695717</c:v>
                </c:pt>
                <c:pt idx="166">
                  <c:v>-0.37876772963512961</c:v>
                </c:pt>
                <c:pt idx="167">
                  <c:v>-0.36164317507873112</c:v>
                </c:pt>
                <c:pt idx="168">
                  <c:v>-0.35925768507815148</c:v>
                </c:pt>
                <c:pt idx="169">
                  <c:v>-0.36710579767950502</c:v>
                </c:pt>
                <c:pt idx="170">
                  <c:v>-0.35864649097687001</c:v>
                </c:pt>
                <c:pt idx="171">
                  <c:v>-0.38186534404586026</c:v>
                </c:pt>
                <c:pt idx="172">
                  <c:v>-0.38268877305107235</c:v>
                </c:pt>
                <c:pt idx="173">
                  <c:v>-0.34717731005716446</c:v>
                </c:pt>
                <c:pt idx="174">
                  <c:v>-0.39023972909539933</c:v>
                </c:pt>
                <c:pt idx="175">
                  <c:v>-0.37567629408697506</c:v>
                </c:pt>
                <c:pt idx="176">
                  <c:v>-0.3806701533095736</c:v>
                </c:pt>
                <c:pt idx="177">
                  <c:v>-0.38418024240294596</c:v>
                </c:pt>
                <c:pt idx="178">
                  <c:v>-0.37651182710676634</c:v>
                </c:pt>
                <c:pt idx="179">
                  <c:v>-0.3968699007482121</c:v>
                </c:pt>
                <c:pt idx="180">
                  <c:v>-0.35337769984642492</c:v>
                </c:pt>
                <c:pt idx="181">
                  <c:v>-0.38405734813583081</c:v>
                </c:pt>
                <c:pt idx="182">
                  <c:v>-0.36695861972379296</c:v>
                </c:pt>
                <c:pt idx="183">
                  <c:v>-0.38185318068159174</c:v>
                </c:pt>
                <c:pt idx="184">
                  <c:v>-0.37409492744721812</c:v>
                </c:pt>
                <c:pt idx="185">
                  <c:v>-0.37298913400459677</c:v>
                </c:pt>
                <c:pt idx="186">
                  <c:v>-0.38498109276267256</c:v>
                </c:pt>
                <c:pt idx="187">
                  <c:v>-0.38228643664086431</c:v>
                </c:pt>
                <c:pt idx="188">
                  <c:v>-0.36763010742710522</c:v>
                </c:pt>
                <c:pt idx="189">
                  <c:v>-0.39148284159761876</c:v>
                </c:pt>
                <c:pt idx="190">
                  <c:v>-0.40051380369397888</c:v>
                </c:pt>
                <c:pt idx="191">
                  <c:v>-0.38850885171033805</c:v>
                </c:pt>
                <c:pt idx="192">
                  <c:v>-0.39469288387505591</c:v>
                </c:pt>
                <c:pt idx="193">
                  <c:v>-0.38620569035671531</c:v>
                </c:pt>
                <c:pt idx="194">
                  <c:v>-0.37348756391850713</c:v>
                </c:pt>
                <c:pt idx="195">
                  <c:v>-0.39158602235922046</c:v>
                </c:pt>
                <c:pt idx="196">
                  <c:v>-0.38807229566087453</c:v>
                </c:pt>
                <c:pt idx="197">
                  <c:v>-0.40476061891082971</c:v>
                </c:pt>
                <c:pt idx="198">
                  <c:v>-0.38568136068605191</c:v>
                </c:pt>
                <c:pt idx="199">
                  <c:v>-0.3748779144088184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0EE4-43AD-B9D3-06B5A59D7EB2}"/>
            </c:ext>
          </c:extLst>
        </c:ser>
        <c:ser>
          <c:idx val="8"/>
          <c:order val="8"/>
          <c:tx>
            <c:strRef>
              <c:f>Sheet1!$V$1</c:f>
              <c:strCache>
                <c:ptCount val="1"/>
                <c:pt idx="0">
                  <c:v>delay(8)</c:v>
                </c:pt>
              </c:strCache>
            </c:strRef>
          </c:tx>
          <c:spPr>
            <a:ln w="158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Sheet1!$V$2:$V$201</c:f>
              <c:numCache>
                <c:formatCode>General</c:formatCode>
                <c:ptCount val="200"/>
                <c:pt idx="0">
                  <c:v>0.55288060424817853</c:v>
                </c:pt>
                <c:pt idx="1">
                  <c:v>0.16716958265883619</c:v>
                </c:pt>
                <c:pt idx="2">
                  <c:v>0.21477634482050603</c:v>
                </c:pt>
                <c:pt idx="3">
                  <c:v>0.13470292062712286</c:v>
                </c:pt>
                <c:pt idx="4">
                  <c:v>0.12018868342602815</c:v>
                </c:pt>
                <c:pt idx="5">
                  <c:v>9.4938633856287175E-2</c:v>
                </c:pt>
                <c:pt idx="6">
                  <c:v>0.12759026292622799</c:v>
                </c:pt>
                <c:pt idx="7">
                  <c:v>8.4395949234470941E-2</c:v>
                </c:pt>
                <c:pt idx="8">
                  <c:v>6.2257352060131131E-2</c:v>
                </c:pt>
                <c:pt idx="9">
                  <c:v>2.6053334231161088E-2</c:v>
                </c:pt>
                <c:pt idx="10">
                  <c:v>4.090374858764604E-2</c:v>
                </c:pt>
                <c:pt idx="11">
                  <c:v>2.3528056532103863E-2</c:v>
                </c:pt>
                <c:pt idx="12">
                  <c:v>1.8576916969702758E-2</c:v>
                </c:pt>
                <c:pt idx="13">
                  <c:v>-6.1005546321958497E-3</c:v>
                </c:pt>
                <c:pt idx="14">
                  <c:v>2.6256055813846428E-2</c:v>
                </c:pt>
                <c:pt idx="15">
                  <c:v>1.2751330121649565E-2</c:v>
                </c:pt>
                <c:pt idx="16">
                  <c:v>-8.0032667611296977E-3</c:v>
                </c:pt>
                <c:pt idx="17">
                  <c:v>-1.6233539806314631E-2</c:v>
                </c:pt>
                <c:pt idx="18">
                  <c:v>-1.117009994715863E-2</c:v>
                </c:pt>
                <c:pt idx="19">
                  <c:v>-3.9350438270200683E-2</c:v>
                </c:pt>
                <c:pt idx="20">
                  <c:v>-3.5794488777079081E-2</c:v>
                </c:pt>
                <c:pt idx="21">
                  <c:v>-1.8893691646265337E-2</c:v>
                </c:pt>
                <c:pt idx="22">
                  <c:v>-3.1234315976517654E-2</c:v>
                </c:pt>
                <c:pt idx="23">
                  <c:v>-2.3884765654306542E-2</c:v>
                </c:pt>
                <c:pt idx="24">
                  <c:v>-3.8045172504942215E-2</c:v>
                </c:pt>
                <c:pt idx="25">
                  <c:v>-5.41124996613771E-2</c:v>
                </c:pt>
                <c:pt idx="26">
                  <c:v>-3.1604121396396845E-2</c:v>
                </c:pt>
                <c:pt idx="27">
                  <c:v>-3.5046912640305974E-2</c:v>
                </c:pt>
                <c:pt idx="28">
                  <c:v>-6.3570506398039822E-2</c:v>
                </c:pt>
                <c:pt idx="29">
                  <c:v>-5.1935305977234524E-2</c:v>
                </c:pt>
                <c:pt idx="30">
                  <c:v>-5.5290966963018238E-2</c:v>
                </c:pt>
                <c:pt idx="31">
                  <c:v>-6.1604946404587538E-2</c:v>
                </c:pt>
                <c:pt idx="32">
                  <c:v>-5.1278173213957161E-2</c:v>
                </c:pt>
                <c:pt idx="33">
                  <c:v>-8.0272491585122951E-2</c:v>
                </c:pt>
                <c:pt idx="34">
                  <c:v>-4.1839349714893906E-2</c:v>
                </c:pt>
                <c:pt idx="35">
                  <c:v>-4.9785094918316196E-2</c:v>
                </c:pt>
                <c:pt idx="36">
                  <c:v>-7.2445590754251415E-2</c:v>
                </c:pt>
                <c:pt idx="37">
                  <c:v>-6.3065629183220326E-2</c:v>
                </c:pt>
                <c:pt idx="38">
                  <c:v>-6.1935021000991776E-2</c:v>
                </c:pt>
                <c:pt idx="39">
                  <c:v>-6.1787422374187224E-2</c:v>
                </c:pt>
                <c:pt idx="40">
                  <c:v>-7.4775783634380241E-2</c:v>
                </c:pt>
                <c:pt idx="41">
                  <c:v>-6.6666102437377611E-2</c:v>
                </c:pt>
                <c:pt idx="42">
                  <c:v>-9.7330737697957984E-2</c:v>
                </c:pt>
                <c:pt idx="43">
                  <c:v>-6.6371132806022762E-2</c:v>
                </c:pt>
                <c:pt idx="44">
                  <c:v>-7.3858972106505646E-2</c:v>
                </c:pt>
                <c:pt idx="45">
                  <c:v>-9.5222542844172517E-2</c:v>
                </c:pt>
                <c:pt idx="46">
                  <c:v>-0.10885711582332588</c:v>
                </c:pt>
                <c:pt idx="47">
                  <c:v>-0.10724421848631026</c:v>
                </c:pt>
                <c:pt idx="48">
                  <c:v>-8.5615633865237475E-2</c:v>
                </c:pt>
                <c:pt idx="49">
                  <c:v>-0.12648924784965274</c:v>
                </c:pt>
                <c:pt idx="50">
                  <c:v>-0.11259439231233073</c:v>
                </c:pt>
                <c:pt idx="51">
                  <c:v>-0.11249469490078327</c:v>
                </c:pt>
                <c:pt idx="52">
                  <c:v>-9.4712469668527949E-2</c:v>
                </c:pt>
                <c:pt idx="53">
                  <c:v>-9.0877032301200811E-2</c:v>
                </c:pt>
                <c:pt idx="54">
                  <c:v>-0.10435357792159172</c:v>
                </c:pt>
                <c:pt idx="55">
                  <c:v>-8.4391084515528167E-2</c:v>
                </c:pt>
                <c:pt idx="56">
                  <c:v>-0.10505202570447147</c:v>
                </c:pt>
                <c:pt idx="57">
                  <c:v>-0.11636710901363992</c:v>
                </c:pt>
                <c:pt idx="58">
                  <c:v>-0.10792435831618052</c:v>
                </c:pt>
                <c:pt idx="59">
                  <c:v>-0.11243217351050962</c:v>
                </c:pt>
                <c:pt idx="60">
                  <c:v>-0.11294116516189938</c:v>
                </c:pt>
                <c:pt idx="61">
                  <c:v>-0.10546569260252979</c:v>
                </c:pt>
                <c:pt idx="62">
                  <c:v>-0.12108129647921856</c:v>
                </c:pt>
                <c:pt idx="63">
                  <c:v>-0.10356061668084025</c:v>
                </c:pt>
                <c:pt idx="64">
                  <c:v>-0.11202573594667098</c:v>
                </c:pt>
                <c:pt idx="65">
                  <c:v>-0.10367606779425789</c:v>
                </c:pt>
                <c:pt idx="66">
                  <c:v>-0.12958155976653063</c:v>
                </c:pt>
                <c:pt idx="67">
                  <c:v>-0.11376712376723562</c:v>
                </c:pt>
                <c:pt idx="68">
                  <c:v>-0.1445079993946505</c:v>
                </c:pt>
                <c:pt idx="69">
                  <c:v>-0.14772224150009505</c:v>
                </c:pt>
                <c:pt idx="70">
                  <c:v>-0.16720344706291504</c:v>
                </c:pt>
                <c:pt idx="71">
                  <c:v>-0.17306076573689874</c:v>
                </c:pt>
                <c:pt idx="72">
                  <c:v>-0.18072032478564615</c:v>
                </c:pt>
                <c:pt idx="73">
                  <c:v>-0.19481487090121355</c:v>
                </c:pt>
                <c:pt idx="74">
                  <c:v>-0.19033709353720904</c:v>
                </c:pt>
                <c:pt idx="75">
                  <c:v>-0.18795830317536644</c:v>
                </c:pt>
                <c:pt idx="76">
                  <c:v>-0.22080616447471393</c:v>
                </c:pt>
                <c:pt idx="77">
                  <c:v>-0.19612866271404647</c:v>
                </c:pt>
                <c:pt idx="78">
                  <c:v>-0.1798129592991124</c:v>
                </c:pt>
                <c:pt idx="79">
                  <c:v>-0.21654003548140105</c:v>
                </c:pt>
                <c:pt idx="80">
                  <c:v>-0.20882016523138017</c:v>
                </c:pt>
                <c:pt idx="81">
                  <c:v>-0.21259324603614196</c:v>
                </c:pt>
                <c:pt idx="82">
                  <c:v>-0.20545121981685791</c:v>
                </c:pt>
                <c:pt idx="83">
                  <c:v>-0.20665494989889649</c:v>
                </c:pt>
                <c:pt idx="84">
                  <c:v>-0.23408466844598469</c:v>
                </c:pt>
                <c:pt idx="85">
                  <c:v>-0.22753116047564606</c:v>
                </c:pt>
                <c:pt idx="86">
                  <c:v>-0.21360302581708196</c:v>
                </c:pt>
                <c:pt idx="87">
                  <c:v>-0.22274966032922033</c:v>
                </c:pt>
                <c:pt idx="88">
                  <c:v>-0.23051578182769666</c:v>
                </c:pt>
                <c:pt idx="89">
                  <c:v>-0.23339458002313049</c:v>
                </c:pt>
                <c:pt idx="90">
                  <c:v>-0.24559715745295382</c:v>
                </c:pt>
                <c:pt idx="91">
                  <c:v>-0.21803649857553342</c:v>
                </c:pt>
                <c:pt idx="92">
                  <c:v>-0.21798365879400014</c:v>
                </c:pt>
                <c:pt idx="93">
                  <c:v>-0.22098134506802877</c:v>
                </c:pt>
                <c:pt idx="94">
                  <c:v>-0.23337019410467211</c:v>
                </c:pt>
                <c:pt idx="95">
                  <c:v>-0.23476641029917783</c:v>
                </c:pt>
                <c:pt idx="96">
                  <c:v>-0.23316427892309297</c:v>
                </c:pt>
                <c:pt idx="97">
                  <c:v>-0.23132471155648526</c:v>
                </c:pt>
                <c:pt idx="98">
                  <c:v>-0.24338383681659007</c:v>
                </c:pt>
                <c:pt idx="99">
                  <c:v>-0.24799247315765507</c:v>
                </c:pt>
                <c:pt idx="100">
                  <c:v>-0.25922684326672529</c:v>
                </c:pt>
                <c:pt idx="101">
                  <c:v>-0.23616723668428399</c:v>
                </c:pt>
                <c:pt idx="102">
                  <c:v>-0.22794155362510066</c:v>
                </c:pt>
                <c:pt idx="103">
                  <c:v>-0.24521714636797765</c:v>
                </c:pt>
                <c:pt idx="104">
                  <c:v>-0.23579049901282734</c:v>
                </c:pt>
                <c:pt idx="105">
                  <c:v>-0.2445128972686112</c:v>
                </c:pt>
                <c:pt idx="106">
                  <c:v>-0.25757229860470043</c:v>
                </c:pt>
                <c:pt idx="107">
                  <c:v>-0.22564338567020534</c:v>
                </c:pt>
                <c:pt idx="108">
                  <c:v>-0.23595831486258315</c:v>
                </c:pt>
                <c:pt idx="109">
                  <c:v>-0.24595796753971447</c:v>
                </c:pt>
                <c:pt idx="110">
                  <c:v>-0.24208773747084514</c:v>
                </c:pt>
                <c:pt idx="111">
                  <c:v>-0.24586461746535376</c:v>
                </c:pt>
                <c:pt idx="112">
                  <c:v>-0.24710543716977712</c:v>
                </c:pt>
                <c:pt idx="113">
                  <c:v>-0.23118148534604527</c:v>
                </c:pt>
                <c:pt idx="114">
                  <c:v>-0.26994539575221826</c:v>
                </c:pt>
                <c:pt idx="115">
                  <c:v>-0.25943173068242065</c:v>
                </c:pt>
                <c:pt idx="116">
                  <c:v>-0.26043150268849669</c:v>
                </c:pt>
                <c:pt idx="117">
                  <c:v>-0.2532718122232705</c:v>
                </c:pt>
                <c:pt idx="118">
                  <c:v>-0.25587213470919962</c:v>
                </c:pt>
                <c:pt idx="119">
                  <c:v>-0.24341385643611171</c:v>
                </c:pt>
                <c:pt idx="120">
                  <c:v>-0.26042261254722249</c:v>
                </c:pt>
                <c:pt idx="121">
                  <c:v>-0.26817728738812197</c:v>
                </c:pt>
                <c:pt idx="122">
                  <c:v>-0.26144875976040011</c:v>
                </c:pt>
                <c:pt idx="123">
                  <c:v>-0.25682785129938962</c:v>
                </c:pt>
                <c:pt idx="124">
                  <c:v>-0.27671580625707021</c:v>
                </c:pt>
                <c:pt idx="125">
                  <c:v>-0.26156693827433325</c:v>
                </c:pt>
                <c:pt idx="126">
                  <c:v>-0.27615516203205254</c:v>
                </c:pt>
                <c:pt idx="127">
                  <c:v>-0.25477728594909027</c:v>
                </c:pt>
                <c:pt idx="128">
                  <c:v>-0.26049187975522703</c:v>
                </c:pt>
                <c:pt idx="129">
                  <c:v>-0.27887464876396922</c:v>
                </c:pt>
                <c:pt idx="130">
                  <c:v>-0.27177828759376543</c:v>
                </c:pt>
                <c:pt idx="131">
                  <c:v>-0.26879520061132051</c:v>
                </c:pt>
                <c:pt idx="132">
                  <c:v>-0.25677303785173011</c:v>
                </c:pt>
                <c:pt idx="133">
                  <c:v>-0.25439450328686125</c:v>
                </c:pt>
                <c:pt idx="134">
                  <c:v>-0.26618873999762133</c:v>
                </c:pt>
                <c:pt idx="135">
                  <c:v>-0.26424436052781752</c:v>
                </c:pt>
                <c:pt idx="136">
                  <c:v>-0.27637588695259396</c:v>
                </c:pt>
                <c:pt idx="137">
                  <c:v>-0.25580388240228202</c:v>
                </c:pt>
                <c:pt idx="138">
                  <c:v>-0.26985040552352541</c:v>
                </c:pt>
                <c:pt idx="139">
                  <c:v>-0.27618755712467535</c:v>
                </c:pt>
                <c:pt idx="140">
                  <c:v>-0.28835171480802751</c:v>
                </c:pt>
                <c:pt idx="141">
                  <c:v>-0.27950978637356311</c:v>
                </c:pt>
                <c:pt idx="142">
                  <c:v>-0.2801596731044782</c:v>
                </c:pt>
                <c:pt idx="143">
                  <c:v>-0.26648080159159593</c:v>
                </c:pt>
                <c:pt idx="144">
                  <c:v>-0.2671599471439613</c:v>
                </c:pt>
                <c:pt idx="145">
                  <c:v>-0.27004854178255616</c:v>
                </c:pt>
                <c:pt idx="146">
                  <c:v>-0.28496388781168414</c:v>
                </c:pt>
                <c:pt idx="147">
                  <c:v>-0.28522449675132039</c:v>
                </c:pt>
                <c:pt idx="148">
                  <c:v>-0.26752478862972889</c:v>
                </c:pt>
                <c:pt idx="149">
                  <c:v>-0.2860073616424324</c:v>
                </c:pt>
                <c:pt idx="150">
                  <c:v>-0.27099437311016028</c:v>
                </c:pt>
                <c:pt idx="151">
                  <c:v>-0.28498397797601116</c:v>
                </c:pt>
                <c:pt idx="152">
                  <c:v>-0.28569505519210903</c:v>
                </c:pt>
                <c:pt idx="153">
                  <c:v>-0.29278786803578022</c:v>
                </c:pt>
                <c:pt idx="154">
                  <c:v>-0.28350455136490454</c:v>
                </c:pt>
                <c:pt idx="155">
                  <c:v>-0.31417767910471484</c:v>
                </c:pt>
                <c:pt idx="156">
                  <c:v>-0.29153896966341541</c:v>
                </c:pt>
                <c:pt idx="157">
                  <c:v>-0.28281980244179966</c:v>
                </c:pt>
                <c:pt idx="158">
                  <c:v>-0.31310408885361746</c:v>
                </c:pt>
                <c:pt idx="159">
                  <c:v>-0.28421038863785292</c:v>
                </c:pt>
                <c:pt idx="160">
                  <c:v>-0.28146217443167793</c:v>
                </c:pt>
                <c:pt idx="161">
                  <c:v>-0.31223491434765116</c:v>
                </c:pt>
                <c:pt idx="162">
                  <c:v>-0.31500677794199783</c:v>
                </c:pt>
                <c:pt idx="163">
                  <c:v>-0.28289622138419418</c:v>
                </c:pt>
                <c:pt idx="164">
                  <c:v>-0.30887693681882544</c:v>
                </c:pt>
                <c:pt idx="165">
                  <c:v>-0.30478929755813722</c:v>
                </c:pt>
                <c:pt idx="166">
                  <c:v>-0.32539316352640879</c:v>
                </c:pt>
                <c:pt idx="167">
                  <c:v>-0.30854325301373575</c:v>
                </c:pt>
                <c:pt idx="168">
                  <c:v>-0.30178356839084747</c:v>
                </c:pt>
                <c:pt idx="169">
                  <c:v>-0.28294240546155386</c:v>
                </c:pt>
                <c:pt idx="170">
                  <c:v>-0.30523621489545855</c:v>
                </c:pt>
                <c:pt idx="171">
                  <c:v>-0.32307036937908723</c:v>
                </c:pt>
                <c:pt idx="172">
                  <c:v>-0.30616146788290421</c:v>
                </c:pt>
                <c:pt idx="173">
                  <c:v>-0.30809555564802121</c:v>
                </c:pt>
                <c:pt idx="174">
                  <c:v>-0.30176895555646821</c:v>
                </c:pt>
                <c:pt idx="175">
                  <c:v>-0.33287193591181535</c:v>
                </c:pt>
                <c:pt idx="176">
                  <c:v>-0.31420823004778237</c:v>
                </c:pt>
                <c:pt idx="177">
                  <c:v>-0.33575662685115215</c:v>
                </c:pt>
                <c:pt idx="178">
                  <c:v>-0.3367172380141436</c:v>
                </c:pt>
                <c:pt idx="179">
                  <c:v>-0.33070620986544003</c:v>
                </c:pt>
                <c:pt idx="180">
                  <c:v>-0.33895871296866975</c:v>
                </c:pt>
                <c:pt idx="181">
                  <c:v>-0.33833308862753658</c:v>
                </c:pt>
                <c:pt idx="182">
                  <c:v>-0.33976611563735948</c:v>
                </c:pt>
                <c:pt idx="183">
                  <c:v>-0.33032582998062254</c:v>
                </c:pt>
                <c:pt idx="184">
                  <c:v>-0.34057253177373487</c:v>
                </c:pt>
                <c:pt idx="185">
                  <c:v>-0.33917922038021842</c:v>
                </c:pt>
                <c:pt idx="186">
                  <c:v>-0.35752315375483351</c:v>
                </c:pt>
                <c:pt idx="187">
                  <c:v>-0.36870361509345506</c:v>
                </c:pt>
                <c:pt idx="188">
                  <c:v>-0.35794670189137889</c:v>
                </c:pt>
                <c:pt idx="189">
                  <c:v>-0.35865931083390834</c:v>
                </c:pt>
                <c:pt idx="190">
                  <c:v>-0.35584703835311965</c:v>
                </c:pt>
                <c:pt idx="191">
                  <c:v>-0.37558792871656543</c:v>
                </c:pt>
                <c:pt idx="192">
                  <c:v>-0.35592752543669304</c:v>
                </c:pt>
                <c:pt idx="193">
                  <c:v>-0.35344477593692386</c:v>
                </c:pt>
                <c:pt idx="194">
                  <c:v>-0.36832891519651617</c:v>
                </c:pt>
                <c:pt idx="195">
                  <c:v>-0.36404760532286307</c:v>
                </c:pt>
                <c:pt idx="196">
                  <c:v>-0.35707464016937962</c:v>
                </c:pt>
                <c:pt idx="197">
                  <c:v>-0.37014911688831281</c:v>
                </c:pt>
                <c:pt idx="198">
                  <c:v>-0.37126182322906348</c:v>
                </c:pt>
                <c:pt idx="199">
                  <c:v>-0.36726017113522036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8-0EE4-43AD-B9D3-06B5A59D7EB2}"/>
            </c:ext>
          </c:extLst>
        </c:ser>
        <c:ser>
          <c:idx val="9"/>
          <c:order val="9"/>
          <c:tx>
            <c:strRef>
              <c:f>Sheet1!$W$1</c:f>
              <c:strCache>
                <c:ptCount val="1"/>
                <c:pt idx="0">
                  <c:v>delay(9)</c:v>
                </c:pt>
              </c:strCache>
            </c:strRef>
          </c:tx>
          <c:spPr>
            <a:ln w="158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Sheet1!$W$2:$W$201</c:f>
              <c:numCache>
                <c:formatCode>General</c:formatCode>
                <c:ptCount val="200"/>
                <c:pt idx="0">
                  <c:v>0.72477557664181058</c:v>
                </c:pt>
                <c:pt idx="1">
                  <c:v>0.37095273660241185</c:v>
                </c:pt>
                <c:pt idx="2">
                  <c:v>0.28116969113963397</c:v>
                </c:pt>
                <c:pt idx="3">
                  <c:v>0.17899978167306008</c:v>
                </c:pt>
                <c:pt idx="4">
                  <c:v>0.20986766243558724</c:v>
                </c:pt>
                <c:pt idx="5">
                  <c:v>0.21858644080220868</c:v>
                </c:pt>
                <c:pt idx="6">
                  <c:v>0.15967919544847672</c:v>
                </c:pt>
                <c:pt idx="7">
                  <c:v>0.1642356710633808</c:v>
                </c:pt>
                <c:pt idx="8">
                  <c:v>0.13338026791681737</c:v>
                </c:pt>
                <c:pt idx="9">
                  <c:v>9.5114786198914669E-2</c:v>
                </c:pt>
                <c:pt idx="10">
                  <c:v>0.12134975044506664</c:v>
                </c:pt>
                <c:pt idx="11">
                  <c:v>9.9791862482418239E-2</c:v>
                </c:pt>
                <c:pt idx="12">
                  <c:v>8.9072943840974209E-2</c:v>
                </c:pt>
                <c:pt idx="13">
                  <c:v>7.5527494596377587E-2</c:v>
                </c:pt>
                <c:pt idx="14">
                  <c:v>8.1971148509174863E-2</c:v>
                </c:pt>
                <c:pt idx="15">
                  <c:v>3.0171632212304334E-2</c:v>
                </c:pt>
                <c:pt idx="16">
                  <c:v>7.2061579513460747E-2</c:v>
                </c:pt>
                <c:pt idx="17">
                  <c:v>4.7640604068405319E-2</c:v>
                </c:pt>
                <c:pt idx="18">
                  <c:v>5.7506902231157418E-2</c:v>
                </c:pt>
                <c:pt idx="19">
                  <c:v>4.6202601697107736E-2</c:v>
                </c:pt>
                <c:pt idx="20">
                  <c:v>3.2511020204495512E-2</c:v>
                </c:pt>
                <c:pt idx="21">
                  <c:v>4.4301107943352055E-2</c:v>
                </c:pt>
                <c:pt idx="22">
                  <c:v>1.1479479694321179E-2</c:v>
                </c:pt>
                <c:pt idx="23">
                  <c:v>1.8986379790821888E-2</c:v>
                </c:pt>
                <c:pt idx="24">
                  <c:v>3.464918566442203E-2</c:v>
                </c:pt>
                <c:pt idx="25">
                  <c:v>1.3463961995323175E-2</c:v>
                </c:pt>
                <c:pt idx="26">
                  <c:v>-3.7558414789081271E-2</c:v>
                </c:pt>
                <c:pt idx="27">
                  <c:v>5.0803426103132434E-3</c:v>
                </c:pt>
                <c:pt idx="28">
                  <c:v>-2.7338593177509769E-2</c:v>
                </c:pt>
                <c:pt idx="29">
                  <c:v>-4.0218858739477316E-2</c:v>
                </c:pt>
                <c:pt idx="30">
                  <c:v>-2.864016864225577E-2</c:v>
                </c:pt>
                <c:pt idx="31">
                  <c:v>-6.0271506712707021E-2</c:v>
                </c:pt>
                <c:pt idx="32">
                  <c:v>-3.0416822758086298E-2</c:v>
                </c:pt>
                <c:pt idx="33">
                  <c:v>-6.7660196635090944E-2</c:v>
                </c:pt>
                <c:pt idx="34">
                  <c:v>-5.1981282194545862E-2</c:v>
                </c:pt>
                <c:pt idx="35">
                  <c:v>-3.9275976946821466E-2</c:v>
                </c:pt>
                <c:pt idx="36">
                  <c:v>-4.8798759616817136E-2</c:v>
                </c:pt>
                <c:pt idx="37">
                  <c:v>-6.3945420215067841E-2</c:v>
                </c:pt>
                <c:pt idx="38">
                  <c:v>-6.4093103432432644E-2</c:v>
                </c:pt>
                <c:pt idx="39">
                  <c:v>-3.720570465371946E-2</c:v>
                </c:pt>
                <c:pt idx="40">
                  <c:v>-0.11058025274314123</c:v>
                </c:pt>
                <c:pt idx="41">
                  <c:v>-8.6350664606820643E-2</c:v>
                </c:pt>
                <c:pt idx="42">
                  <c:v>-7.3811208058480168E-2</c:v>
                </c:pt>
                <c:pt idx="43">
                  <c:v>-0.10541343071468851</c:v>
                </c:pt>
                <c:pt idx="44">
                  <c:v>-0.11090672079025449</c:v>
                </c:pt>
                <c:pt idx="45">
                  <c:v>-6.2375854141472002E-2</c:v>
                </c:pt>
                <c:pt idx="46">
                  <c:v>-0.11695112834010671</c:v>
                </c:pt>
                <c:pt idx="47">
                  <c:v>-0.10751611972263127</c:v>
                </c:pt>
                <c:pt idx="48">
                  <c:v>-8.8620507386723335E-2</c:v>
                </c:pt>
                <c:pt idx="49">
                  <c:v>-7.9953821460403404E-2</c:v>
                </c:pt>
                <c:pt idx="50">
                  <c:v>-0.12168373263125035</c:v>
                </c:pt>
                <c:pt idx="51">
                  <c:v>-0.12296434809469206</c:v>
                </c:pt>
                <c:pt idx="52">
                  <c:v>-0.11110084221247422</c:v>
                </c:pt>
                <c:pt idx="53">
                  <c:v>-0.11900473323685688</c:v>
                </c:pt>
                <c:pt idx="54">
                  <c:v>-0.11880327597404954</c:v>
                </c:pt>
                <c:pt idx="55">
                  <c:v>-9.9954187095043931E-2</c:v>
                </c:pt>
                <c:pt idx="56">
                  <c:v>-0.10376994695753393</c:v>
                </c:pt>
                <c:pt idx="57">
                  <c:v>-0.14067323120897621</c:v>
                </c:pt>
                <c:pt idx="58">
                  <c:v>-0.14209513232317836</c:v>
                </c:pt>
                <c:pt idx="59">
                  <c:v>-0.1293151882294937</c:v>
                </c:pt>
                <c:pt idx="60">
                  <c:v>-0.13487989302981762</c:v>
                </c:pt>
                <c:pt idx="61">
                  <c:v>-0.13590895341996398</c:v>
                </c:pt>
                <c:pt idx="62">
                  <c:v>-0.13660828815944073</c:v>
                </c:pt>
                <c:pt idx="63">
                  <c:v>-0.14048024879947704</c:v>
                </c:pt>
                <c:pt idx="64">
                  <c:v>-0.14101293154107603</c:v>
                </c:pt>
                <c:pt idx="65">
                  <c:v>-0.15160409375995215</c:v>
                </c:pt>
                <c:pt idx="66">
                  <c:v>-0.12482976984718362</c:v>
                </c:pt>
                <c:pt idx="67">
                  <c:v>-0.14793736693223622</c:v>
                </c:pt>
                <c:pt idx="68">
                  <c:v>-0.16915075970804916</c:v>
                </c:pt>
                <c:pt idx="69">
                  <c:v>-0.13707275930335605</c:v>
                </c:pt>
                <c:pt idx="70">
                  <c:v>-0.11418676907570206</c:v>
                </c:pt>
                <c:pt idx="71">
                  <c:v>-0.15697993910389191</c:v>
                </c:pt>
                <c:pt idx="72">
                  <c:v>-0.16846659950559822</c:v>
                </c:pt>
                <c:pt idx="73">
                  <c:v>-0.17357431233447521</c:v>
                </c:pt>
                <c:pt idx="74">
                  <c:v>-0.15141364483218289</c:v>
                </c:pt>
                <c:pt idx="75">
                  <c:v>-0.17585205485157263</c:v>
                </c:pt>
                <c:pt idx="76">
                  <c:v>-0.15758488399602519</c:v>
                </c:pt>
                <c:pt idx="77">
                  <c:v>-0.14284393285381017</c:v>
                </c:pt>
                <c:pt idx="78">
                  <c:v>-0.18788200851813067</c:v>
                </c:pt>
                <c:pt idx="79">
                  <c:v>-0.18192304692357442</c:v>
                </c:pt>
                <c:pt idx="80">
                  <c:v>-0.17143941511451408</c:v>
                </c:pt>
                <c:pt idx="81">
                  <c:v>-0.17760584829107537</c:v>
                </c:pt>
                <c:pt idx="82">
                  <c:v>-0.20742994454537808</c:v>
                </c:pt>
                <c:pt idx="83">
                  <c:v>-0.16714111367251311</c:v>
                </c:pt>
                <c:pt idx="84">
                  <c:v>-0.19646701070095179</c:v>
                </c:pt>
                <c:pt idx="85">
                  <c:v>-0.19801418993152956</c:v>
                </c:pt>
                <c:pt idx="86">
                  <c:v>-0.19804433080028355</c:v>
                </c:pt>
                <c:pt idx="87">
                  <c:v>-0.17748310411030285</c:v>
                </c:pt>
                <c:pt idx="88">
                  <c:v>-0.19565764608750033</c:v>
                </c:pt>
                <c:pt idx="89">
                  <c:v>-0.19836030282712672</c:v>
                </c:pt>
                <c:pt idx="90">
                  <c:v>-0.20887980484218116</c:v>
                </c:pt>
                <c:pt idx="91">
                  <c:v>-0.22534865937503343</c:v>
                </c:pt>
                <c:pt idx="92">
                  <c:v>-0.1990664430868255</c:v>
                </c:pt>
                <c:pt idx="93">
                  <c:v>-0.20197154232126158</c:v>
                </c:pt>
                <c:pt idx="94">
                  <c:v>-0.22052482895341011</c:v>
                </c:pt>
                <c:pt idx="95">
                  <c:v>-0.22831479605895078</c:v>
                </c:pt>
                <c:pt idx="96">
                  <c:v>-0.21925145047248415</c:v>
                </c:pt>
                <c:pt idx="97">
                  <c:v>-0.22347333390293375</c:v>
                </c:pt>
                <c:pt idx="98">
                  <c:v>-0.21121400445863653</c:v>
                </c:pt>
                <c:pt idx="99">
                  <c:v>-0.22620782972339065</c:v>
                </c:pt>
                <c:pt idx="100">
                  <c:v>-0.22749218946489549</c:v>
                </c:pt>
                <c:pt idx="101">
                  <c:v>-0.20931904460189993</c:v>
                </c:pt>
                <c:pt idx="102">
                  <c:v>-0.23940536801034837</c:v>
                </c:pt>
                <c:pt idx="103">
                  <c:v>-0.22681870825908051</c:v>
                </c:pt>
                <c:pt idx="104">
                  <c:v>-0.24190692928507473</c:v>
                </c:pt>
                <c:pt idx="105">
                  <c:v>-0.20634630434365611</c:v>
                </c:pt>
                <c:pt idx="106">
                  <c:v>-0.19650079566831558</c:v>
                </c:pt>
                <c:pt idx="107">
                  <c:v>-0.20927334156507602</c:v>
                </c:pt>
                <c:pt idx="108">
                  <c:v>-0.2157555645094297</c:v>
                </c:pt>
                <c:pt idx="109">
                  <c:v>-0.2243215556979202</c:v>
                </c:pt>
                <c:pt idx="110">
                  <c:v>-0.25225586454506177</c:v>
                </c:pt>
                <c:pt idx="111">
                  <c:v>-0.25146038896487322</c:v>
                </c:pt>
                <c:pt idx="112">
                  <c:v>-0.2407422247271952</c:v>
                </c:pt>
                <c:pt idx="113">
                  <c:v>-0.23786193632610045</c:v>
                </c:pt>
                <c:pt idx="114">
                  <c:v>-0.23845713182165376</c:v>
                </c:pt>
                <c:pt idx="115">
                  <c:v>-0.22630314659940212</c:v>
                </c:pt>
                <c:pt idx="116">
                  <c:v>-0.23867950004776411</c:v>
                </c:pt>
                <c:pt idx="117">
                  <c:v>-0.23086341347504849</c:v>
                </c:pt>
                <c:pt idx="118">
                  <c:v>-0.23628417770220445</c:v>
                </c:pt>
                <c:pt idx="119">
                  <c:v>-0.25199844249907782</c:v>
                </c:pt>
                <c:pt idx="120">
                  <c:v>-0.25644096930152221</c:v>
                </c:pt>
                <c:pt idx="121">
                  <c:v>-0.23417386884159289</c:v>
                </c:pt>
                <c:pt idx="122">
                  <c:v>-0.25718396522678738</c:v>
                </c:pt>
                <c:pt idx="123">
                  <c:v>-0.23850441819446086</c:v>
                </c:pt>
                <c:pt idx="124">
                  <c:v>-0.26208840881377032</c:v>
                </c:pt>
                <c:pt idx="125">
                  <c:v>-0.23797937174928038</c:v>
                </c:pt>
                <c:pt idx="126">
                  <c:v>-0.24895649151649699</c:v>
                </c:pt>
                <c:pt idx="127">
                  <c:v>-0.24841356066878129</c:v>
                </c:pt>
                <c:pt idx="128">
                  <c:v>-0.29074343208428993</c:v>
                </c:pt>
                <c:pt idx="129">
                  <c:v>-0.25250943214632282</c:v>
                </c:pt>
                <c:pt idx="130">
                  <c:v>-0.23569251857012688</c:v>
                </c:pt>
                <c:pt idx="131">
                  <c:v>-0.2668355199736665</c:v>
                </c:pt>
                <c:pt idx="132">
                  <c:v>-0.22998783381058779</c:v>
                </c:pt>
                <c:pt idx="133">
                  <c:v>-0.25402300011340945</c:v>
                </c:pt>
                <c:pt idx="134">
                  <c:v>-0.27065927169473086</c:v>
                </c:pt>
                <c:pt idx="135">
                  <c:v>-0.26614883910440867</c:v>
                </c:pt>
                <c:pt idx="136">
                  <c:v>-0.25665917652452869</c:v>
                </c:pt>
                <c:pt idx="137">
                  <c:v>-0.27566408758898908</c:v>
                </c:pt>
                <c:pt idx="138">
                  <c:v>-0.25666419914520749</c:v>
                </c:pt>
                <c:pt idx="139">
                  <c:v>-0.24177768371093569</c:v>
                </c:pt>
                <c:pt idx="140">
                  <c:v>-0.26883912939129423</c:v>
                </c:pt>
                <c:pt idx="141">
                  <c:v>-0.27728973275266749</c:v>
                </c:pt>
                <c:pt idx="142">
                  <c:v>-0.24163020462890852</c:v>
                </c:pt>
                <c:pt idx="143">
                  <c:v>-0.25421881484553094</c:v>
                </c:pt>
                <c:pt idx="144">
                  <c:v>-0.24621378223462093</c:v>
                </c:pt>
                <c:pt idx="145">
                  <c:v>-0.24365795012545158</c:v>
                </c:pt>
                <c:pt idx="146">
                  <c:v>-0.27757918976621737</c:v>
                </c:pt>
                <c:pt idx="147">
                  <c:v>-0.28832263212763759</c:v>
                </c:pt>
                <c:pt idx="148">
                  <c:v>-0.2694308019127683</c:v>
                </c:pt>
                <c:pt idx="149">
                  <c:v>-0.28893927682899262</c:v>
                </c:pt>
                <c:pt idx="150">
                  <c:v>-0.26419582227147531</c:v>
                </c:pt>
                <c:pt idx="151">
                  <c:v>-0.24336529474892035</c:v>
                </c:pt>
                <c:pt idx="152">
                  <c:v>-0.25139261807857866</c:v>
                </c:pt>
                <c:pt idx="153">
                  <c:v>-0.25541800683225913</c:v>
                </c:pt>
                <c:pt idx="154">
                  <c:v>-0.26588908042714338</c:v>
                </c:pt>
                <c:pt idx="155">
                  <c:v>-0.2733510376884653</c:v>
                </c:pt>
                <c:pt idx="156">
                  <c:v>-0.27510840868956593</c:v>
                </c:pt>
                <c:pt idx="157">
                  <c:v>-0.2326873335171018</c:v>
                </c:pt>
                <c:pt idx="158">
                  <c:v>-0.26635423960645838</c:v>
                </c:pt>
                <c:pt idx="159">
                  <c:v>-0.27991952085279259</c:v>
                </c:pt>
                <c:pt idx="160">
                  <c:v>-0.26822854271611885</c:v>
                </c:pt>
                <c:pt idx="161">
                  <c:v>-0.27090973915970112</c:v>
                </c:pt>
                <c:pt idx="162">
                  <c:v>-0.28865992800802248</c:v>
                </c:pt>
                <c:pt idx="163">
                  <c:v>-0.28034700530426515</c:v>
                </c:pt>
                <c:pt idx="164">
                  <c:v>-0.27381524184441303</c:v>
                </c:pt>
                <c:pt idx="165">
                  <c:v>-0.29557547742084411</c:v>
                </c:pt>
                <c:pt idx="166">
                  <c:v>-0.27287582307470892</c:v>
                </c:pt>
                <c:pt idx="167">
                  <c:v>-0.26679903123188486</c:v>
                </c:pt>
                <c:pt idx="168">
                  <c:v>-0.26820857799581432</c:v>
                </c:pt>
                <c:pt idx="169">
                  <c:v>-0.27804517735750722</c:v>
                </c:pt>
                <c:pt idx="170">
                  <c:v>-0.28036910101206675</c:v>
                </c:pt>
                <c:pt idx="171">
                  <c:v>-0.27703885999473221</c:v>
                </c:pt>
                <c:pt idx="172">
                  <c:v>-0.27981408060026064</c:v>
                </c:pt>
                <c:pt idx="173">
                  <c:v>-0.30184282810832802</c:v>
                </c:pt>
                <c:pt idx="174">
                  <c:v>-0.3025512903569143</c:v>
                </c:pt>
                <c:pt idx="175">
                  <c:v>-0.27648719674380345</c:v>
                </c:pt>
                <c:pt idx="176">
                  <c:v>-0.27417058524188043</c:v>
                </c:pt>
                <c:pt idx="177">
                  <c:v>-0.29923880230691197</c:v>
                </c:pt>
                <c:pt idx="178">
                  <c:v>-0.27190859170181486</c:v>
                </c:pt>
                <c:pt idx="179">
                  <c:v>-0.26631011021974355</c:v>
                </c:pt>
                <c:pt idx="180">
                  <c:v>-0.30552984021424279</c:v>
                </c:pt>
                <c:pt idx="181">
                  <c:v>-0.28395814086979748</c:v>
                </c:pt>
                <c:pt idx="182">
                  <c:v>-0.27643074525829708</c:v>
                </c:pt>
                <c:pt idx="183">
                  <c:v>-0.29248298791487615</c:v>
                </c:pt>
                <c:pt idx="184">
                  <c:v>-0.29779779133176532</c:v>
                </c:pt>
                <c:pt idx="185">
                  <c:v>-0.28950350016982795</c:v>
                </c:pt>
                <c:pt idx="186">
                  <c:v>-0.27408099773344169</c:v>
                </c:pt>
                <c:pt idx="187">
                  <c:v>-0.28758935035625882</c:v>
                </c:pt>
                <c:pt idx="188">
                  <c:v>-0.26682491672122477</c:v>
                </c:pt>
                <c:pt idx="189">
                  <c:v>-0.2821923755741394</c:v>
                </c:pt>
                <c:pt idx="190">
                  <c:v>-0.31660097624688943</c:v>
                </c:pt>
                <c:pt idx="191">
                  <c:v>-0.26190988086924</c:v>
                </c:pt>
                <c:pt idx="192">
                  <c:v>-0.29996175555251658</c:v>
                </c:pt>
                <c:pt idx="193">
                  <c:v>-0.31691023508562904</c:v>
                </c:pt>
                <c:pt idx="194">
                  <c:v>-0.30201166746684832</c:v>
                </c:pt>
                <c:pt idx="195">
                  <c:v>-0.28592629646550333</c:v>
                </c:pt>
                <c:pt idx="196">
                  <c:v>-0.30162469049484619</c:v>
                </c:pt>
                <c:pt idx="197">
                  <c:v>-0.28357817203681762</c:v>
                </c:pt>
                <c:pt idx="198">
                  <c:v>-0.31524659783703124</c:v>
                </c:pt>
                <c:pt idx="199">
                  <c:v>-0.29382200376820639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EE4-43AD-B9D3-06B5A59D7EB2}"/>
            </c:ext>
          </c:extLst>
        </c:ser>
        <c:ser>
          <c:idx val="10"/>
          <c:order val="10"/>
          <c:tx>
            <c:strRef>
              <c:f>Sheet1!$X$1</c:f>
              <c:strCache>
                <c:ptCount val="1"/>
                <c:pt idx="0">
                  <c:v>delay(10)</c:v>
                </c:pt>
              </c:strCache>
            </c:strRef>
          </c:tx>
          <c:spPr>
            <a:ln w="158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Sheet1!$X$2:$X$201</c:f>
              <c:numCache>
                <c:formatCode>General</c:formatCode>
                <c:ptCount val="200"/>
                <c:pt idx="0">
                  <c:v>1.0765375927460441</c:v>
                </c:pt>
                <c:pt idx="1">
                  <c:v>0.43311612812112205</c:v>
                </c:pt>
                <c:pt idx="2">
                  <c:v>0.26007840679874966</c:v>
                </c:pt>
                <c:pt idx="3">
                  <c:v>0.2037986620957222</c:v>
                </c:pt>
                <c:pt idx="4">
                  <c:v>0.14729417167880174</c:v>
                </c:pt>
                <c:pt idx="5">
                  <c:v>8.239378650096206E-2</c:v>
                </c:pt>
                <c:pt idx="6">
                  <c:v>2.3480230890699266E-2</c:v>
                </c:pt>
                <c:pt idx="7">
                  <c:v>2.3578183851463812E-2</c:v>
                </c:pt>
                <c:pt idx="8">
                  <c:v>1.8958314178255047E-2</c:v>
                </c:pt>
                <c:pt idx="9">
                  <c:v>-9.3469920997778493E-3</c:v>
                </c:pt>
                <c:pt idx="10">
                  <c:v>-1.9029065463967796E-2</c:v>
                </c:pt>
                <c:pt idx="11">
                  <c:v>-2.2258024749256939E-2</c:v>
                </c:pt>
                <c:pt idx="12">
                  <c:v>-2.9807125010955404E-2</c:v>
                </c:pt>
                <c:pt idx="13">
                  <c:v>-7.6621092775690361E-2</c:v>
                </c:pt>
                <c:pt idx="14">
                  <c:v>-8.0806855056531221E-2</c:v>
                </c:pt>
                <c:pt idx="15">
                  <c:v>-0.11085550935083074</c:v>
                </c:pt>
                <c:pt idx="16">
                  <c:v>-0.10078383741759415</c:v>
                </c:pt>
                <c:pt idx="17">
                  <c:v>-9.6556618389740015E-2</c:v>
                </c:pt>
                <c:pt idx="18">
                  <c:v>-0.10304856741890994</c:v>
                </c:pt>
                <c:pt idx="19">
                  <c:v>-0.11282992394250016</c:v>
                </c:pt>
                <c:pt idx="20">
                  <c:v>-0.13683845166682448</c:v>
                </c:pt>
                <c:pt idx="21">
                  <c:v>-0.11785611753629255</c:v>
                </c:pt>
                <c:pt idx="22">
                  <c:v>-0.15099043093443984</c:v>
                </c:pt>
                <c:pt idx="23">
                  <c:v>-0.15020067852968452</c:v>
                </c:pt>
                <c:pt idx="24">
                  <c:v>-0.14633411896247095</c:v>
                </c:pt>
                <c:pt idx="25">
                  <c:v>-0.14493037811254292</c:v>
                </c:pt>
                <c:pt idx="26">
                  <c:v>-0.13831071133381501</c:v>
                </c:pt>
                <c:pt idx="27">
                  <c:v>-0.15677432900506957</c:v>
                </c:pt>
                <c:pt idx="28">
                  <c:v>-0.15474720142527326</c:v>
                </c:pt>
                <c:pt idx="29">
                  <c:v>-0.16322916055411155</c:v>
                </c:pt>
                <c:pt idx="30">
                  <c:v>-0.17739883442150792</c:v>
                </c:pt>
                <c:pt idx="31">
                  <c:v>-0.17083583385196988</c:v>
                </c:pt>
                <c:pt idx="32">
                  <c:v>-0.18034892081321996</c:v>
                </c:pt>
                <c:pt idx="33">
                  <c:v>-0.19838120164156153</c:v>
                </c:pt>
                <c:pt idx="34">
                  <c:v>-0.21015349545155854</c:v>
                </c:pt>
                <c:pt idx="35">
                  <c:v>-0.16982678646240917</c:v>
                </c:pt>
                <c:pt idx="36">
                  <c:v>-0.17826826681654276</c:v>
                </c:pt>
                <c:pt idx="37">
                  <c:v>-0.19470162864372981</c:v>
                </c:pt>
                <c:pt idx="38">
                  <c:v>-0.19612599786348631</c:v>
                </c:pt>
                <c:pt idx="39">
                  <c:v>-0.18938094410223702</c:v>
                </c:pt>
                <c:pt idx="40">
                  <c:v>-0.19301483201928699</c:v>
                </c:pt>
                <c:pt idx="41">
                  <c:v>-0.18783342764692676</c:v>
                </c:pt>
                <c:pt idx="42">
                  <c:v>-0.21874721764137936</c:v>
                </c:pt>
                <c:pt idx="43">
                  <c:v>-0.21023468966864306</c:v>
                </c:pt>
                <c:pt idx="44">
                  <c:v>-0.19816004078983218</c:v>
                </c:pt>
                <c:pt idx="45">
                  <c:v>-0.20819213902418046</c:v>
                </c:pt>
                <c:pt idx="46">
                  <c:v>-0.21180414977878098</c:v>
                </c:pt>
                <c:pt idx="47">
                  <c:v>-0.18941718247082709</c:v>
                </c:pt>
                <c:pt idx="48">
                  <c:v>-0.18957408064020917</c:v>
                </c:pt>
                <c:pt idx="49">
                  <c:v>-0.2397598145746058</c:v>
                </c:pt>
                <c:pt idx="50">
                  <c:v>-0.2225896421621536</c:v>
                </c:pt>
                <c:pt idx="51">
                  <c:v>-0.21334845742649083</c:v>
                </c:pt>
                <c:pt idx="52">
                  <c:v>-0.22364181830542479</c:v>
                </c:pt>
                <c:pt idx="53">
                  <c:v>-0.22174615497202924</c:v>
                </c:pt>
                <c:pt idx="54">
                  <c:v>-0.23479874000707424</c:v>
                </c:pt>
                <c:pt idx="55">
                  <c:v>-0.22701134615314122</c:v>
                </c:pt>
                <c:pt idx="56">
                  <c:v>-0.23265850867698343</c:v>
                </c:pt>
                <c:pt idx="57">
                  <c:v>-0.23109546997424055</c:v>
                </c:pt>
                <c:pt idx="58">
                  <c:v>-0.24124294236014007</c:v>
                </c:pt>
                <c:pt idx="59">
                  <c:v>-0.24584774550708366</c:v>
                </c:pt>
                <c:pt idx="60">
                  <c:v>-0.20180307668100142</c:v>
                </c:pt>
                <c:pt idx="61">
                  <c:v>-0.23649490161014322</c:v>
                </c:pt>
                <c:pt idx="62">
                  <c:v>-0.23344086013255141</c:v>
                </c:pt>
                <c:pt idx="63">
                  <c:v>-0.22026077015418966</c:v>
                </c:pt>
                <c:pt idx="64">
                  <c:v>-0.24049632669004131</c:v>
                </c:pt>
                <c:pt idx="65">
                  <c:v>-0.23615425680146121</c:v>
                </c:pt>
                <c:pt idx="66">
                  <c:v>-0.22844218409472428</c:v>
                </c:pt>
                <c:pt idx="67">
                  <c:v>-0.23164530107549225</c:v>
                </c:pt>
                <c:pt idx="68">
                  <c:v>-0.25891433374461348</c:v>
                </c:pt>
                <c:pt idx="69">
                  <c:v>-0.23655026664142353</c:v>
                </c:pt>
                <c:pt idx="70">
                  <c:v>-0.25592149080669507</c:v>
                </c:pt>
                <c:pt idx="71">
                  <c:v>-0.25762966039130653</c:v>
                </c:pt>
                <c:pt idx="72">
                  <c:v>-0.24365080998482302</c:v>
                </c:pt>
                <c:pt idx="73">
                  <c:v>-0.27385174907180343</c:v>
                </c:pt>
                <c:pt idx="74">
                  <c:v>-0.22764739574684556</c:v>
                </c:pt>
                <c:pt idx="75">
                  <c:v>-0.26816611813390351</c:v>
                </c:pt>
                <c:pt idx="76">
                  <c:v>-0.26715531124375352</c:v>
                </c:pt>
                <c:pt idx="77">
                  <c:v>-0.27977260535524423</c:v>
                </c:pt>
                <c:pt idx="78">
                  <c:v>-0.2529063162891797</c:v>
                </c:pt>
                <c:pt idx="79">
                  <c:v>-0.25158799916703883</c:v>
                </c:pt>
                <c:pt idx="80">
                  <c:v>-0.2721211984468061</c:v>
                </c:pt>
                <c:pt idx="81">
                  <c:v>-0.24878905905826687</c:v>
                </c:pt>
                <c:pt idx="82">
                  <c:v>-0.26410678581301772</c:v>
                </c:pt>
                <c:pt idx="83">
                  <c:v>-0.27250938069395308</c:v>
                </c:pt>
                <c:pt idx="84">
                  <c:v>-0.27202915223409241</c:v>
                </c:pt>
                <c:pt idx="85">
                  <c:v>-0.26371316525020455</c:v>
                </c:pt>
                <c:pt idx="86">
                  <c:v>-0.27898709647703968</c:v>
                </c:pt>
                <c:pt idx="87">
                  <c:v>-0.26672185214682953</c:v>
                </c:pt>
                <c:pt idx="88">
                  <c:v>-0.26205236707957258</c:v>
                </c:pt>
                <c:pt idx="89">
                  <c:v>-0.29440903088152548</c:v>
                </c:pt>
                <c:pt idx="90">
                  <c:v>-0.26731166707126253</c:v>
                </c:pt>
                <c:pt idx="91">
                  <c:v>-0.25355545658685291</c:v>
                </c:pt>
                <c:pt idx="92">
                  <c:v>-0.28184626316912348</c:v>
                </c:pt>
                <c:pt idx="93">
                  <c:v>-0.28722820755314044</c:v>
                </c:pt>
                <c:pt idx="94">
                  <c:v>-0.25243165222627856</c:v>
                </c:pt>
                <c:pt idx="95">
                  <c:v>-0.27041665221238648</c:v>
                </c:pt>
                <c:pt idx="96">
                  <c:v>-0.28109219914583661</c:v>
                </c:pt>
                <c:pt idx="97">
                  <c:v>-0.27317093471068338</c:v>
                </c:pt>
                <c:pt idx="98">
                  <c:v>-0.29113653690304092</c:v>
                </c:pt>
                <c:pt idx="99">
                  <c:v>-0.29130205433110934</c:v>
                </c:pt>
                <c:pt idx="100">
                  <c:v>-0.26453002854666768</c:v>
                </c:pt>
                <c:pt idx="101">
                  <c:v>-0.30052187062016217</c:v>
                </c:pt>
                <c:pt idx="102">
                  <c:v>-0.30182653385529817</c:v>
                </c:pt>
                <c:pt idx="103">
                  <c:v>-0.2775053580452243</c:v>
                </c:pt>
                <c:pt idx="104">
                  <c:v>-0.28120293072403346</c:v>
                </c:pt>
                <c:pt idx="105">
                  <c:v>-0.28001474719037167</c:v>
                </c:pt>
                <c:pt idx="106">
                  <c:v>-0.28838833439328537</c:v>
                </c:pt>
                <c:pt idx="107">
                  <c:v>-0.27681604392436615</c:v>
                </c:pt>
                <c:pt idx="108">
                  <c:v>-0.28716953641236342</c:v>
                </c:pt>
                <c:pt idx="109">
                  <c:v>-0.27714623188058168</c:v>
                </c:pt>
                <c:pt idx="110">
                  <c:v>-0.28099025347219586</c:v>
                </c:pt>
                <c:pt idx="111">
                  <c:v>-0.29175733467279436</c:v>
                </c:pt>
                <c:pt idx="112">
                  <c:v>-0.289266450803979</c:v>
                </c:pt>
                <c:pt idx="113">
                  <c:v>-0.28862655514931806</c:v>
                </c:pt>
                <c:pt idx="114">
                  <c:v>-0.28895673314794296</c:v>
                </c:pt>
                <c:pt idx="115">
                  <c:v>-0.2833893974852203</c:v>
                </c:pt>
                <c:pt idx="116">
                  <c:v>-0.27664047199251196</c:v>
                </c:pt>
                <c:pt idx="117">
                  <c:v>-0.30446290375543283</c:v>
                </c:pt>
                <c:pt idx="118">
                  <c:v>-0.30790845940481176</c:v>
                </c:pt>
                <c:pt idx="119">
                  <c:v>-0.2803221170605058</c:v>
                </c:pt>
                <c:pt idx="120">
                  <c:v>-0.29963607308501183</c:v>
                </c:pt>
                <c:pt idx="121">
                  <c:v>-0.29293972178326261</c:v>
                </c:pt>
                <c:pt idx="122">
                  <c:v>-0.31734280511041268</c:v>
                </c:pt>
                <c:pt idx="123">
                  <c:v>-0.30218086164869573</c:v>
                </c:pt>
                <c:pt idx="124">
                  <c:v>-0.32071947490265357</c:v>
                </c:pt>
                <c:pt idx="125">
                  <c:v>-0.29543796177296316</c:v>
                </c:pt>
                <c:pt idx="126">
                  <c:v>-0.30442656597514767</c:v>
                </c:pt>
                <c:pt idx="127">
                  <c:v>-0.31643078121835666</c:v>
                </c:pt>
                <c:pt idx="128">
                  <c:v>-0.30467349440100605</c:v>
                </c:pt>
                <c:pt idx="129">
                  <c:v>-0.31080044620977826</c:v>
                </c:pt>
                <c:pt idx="130">
                  <c:v>-0.32150588096968491</c:v>
                </c:pt>
                <c:pt idx="131">
                  <c:v>-0.29812875197524791</c:v>
                </c:pt>
                <c:pt idx="132">
                  <c:v>-0.30992015845566828</c:v>
                </c:pt>
                <c:pt idx="133">
                  <c:v>-0.32817076422003366</c:v>
                </c:pt>
                <c:pt idx="134">
                  <c:v>-0.31895117174158533</c:v>
                </c:pt>
                <c:pt idx="135">
                  <c:v>-0.3253800113599194</c:v>
                </c:pt>
                <c:pt idx="136">
                  <c:v>-0.31693599820967239</c:v>
                </c:pt>
                <c:pt idx="137">
                  <c:v>-0.31902656216979997</c:v>
                </c:pt>
                <c:pt idx="138">
                  <c:v>-0.30637613957165832</c:v>
                </c:pt>
                <c:pt idx="139">
                  <c:v>-0.32482258678923154</c:v>
                </c:pt>
                <c:pt idx="140">
                  <c:v>-0.31564815350438302</c:v>
                </c:pt>
                <c:pt idx="141">
                  <c:v>-0.33128513273232013</c:v>
                </c:pt>
                <c:pt idx="142">
                  <c:v>-0.32851483583089736</c:v>
                </c:pt>
                <c:pt idx="143">
                  <c:v>-0.32126370655970249</c:v>
                </c:pt>
                <c:pt idx="144">
                  <c:v>-0.32190217267943771</c:v>
                </c:pt>
                <c:pt idx="145">
                  <c:v>-0.3216190984794105</c:v>
                </c:pt>
                <c:pt idx="146">
                  <c:v>-0.34361077662616646</c:v>
                </c:pt>
                <c:pt idx="147">
                  <c:v>-0.33218398705680752</c:v>
                </c:pt>
                <c:pt idx="148">
                  <c:v>-0.32408694838243857</c:v>
                </c:pt>
                <c:pt idx="149">
                  <c:v>-0.35613383782832425</c:v>
                </c:pt>
                <c:pt idx="150">
                  <c:v>-0.33581087420546069</c:v>
                </c:pt>
                <c:pt idx="151">
                  <c:v>-0.32202765721948806</c:v>
                </c:pt>
                <c:pt idx="152">
                  <c:v>-0.33730777298695686</c:v>
                </c:pt>
                <c:pt idx="153">
                  <c:v>-0.35583046128619883</c:v>
                </c:pt>
                <c:pt idx="154">
                  <c:v>-0.32755196048371765</c:v>
                </c:pt>
                <c:pt idx="155">
                  <c:v>-0.35742260338624293</c:v>
                </c:pt>
                <c:pt idx="156">
                  <c:v>-0.35474163899243905</c:v>
                </c:pt>
                <c:pt idx="157">
                  <c:v>-0.35538434138885466</c:v>
                </c:pt>
                <c:pt idx="158">
                  <c:v>-0.35699183910617721</c:v>
                </c:pt>
                <c:pt idx="159">
                  <c:v>-0.33610325859462459</c:v>
                </c:pt>
                <c:pt idx="160">
                  <c:v>-0.33117896329407953</c:v>
                </c:pt>
                <c:pt idx="161">
                  <c:v>-0.3512309681741887</c:v>
                </c:pt>
                <c:pt idx="162">
                  <c:v>-0.35013606195805591</c:v>
                </c:pt>
                <c:pt idx="163">
                  <c:v>-0.34932694454618196</c:v>
                </c:pt>
                <c:pt idx="164">
                  <c:v>-0.34838666186877176</c:v>
                </c:pt>
                <c:pt idx="165">
                  <c:v>-0.35951256545034888</c:v>
                </c:pt>
                <c:pt idx="166">
                  <c:v>-0.34997531038864466</c:v>
                </c:pt>
                <c:pt idx="167">
                  <c:v>-0.36904154697705555</c:v>
                </c:pt>
                <c:pt idx="168">
                  <c:v>-0.37969869961308372</c:v>
                </c:pt>
                <c:pt idx="169">
                  <c:v>-0.36299675844038026</c:v>
                </c:pt>
                <c:pt idx="170">
                  <c:v>-0.35370871754588823</c:v>
                </c:pt>
                <c:pt idx="171">
                  <c:v>-0.37163813862531497</c:v>
                </c:pt>
                <c:pt idx="172">
                  <c:v>-0.36406695569638564</c:v>
                </c:pt>
                <c:pt idx="173">
                  <c:v>-0.36955482540129125</c:v>
                </c:pt>
                <c:pt idx="174">
                  <c:v>-0.33680793162464429</c:v>
                </c:pt>
                <c:pt idx="175">
                  <c:v>-0.36976808820002344</c:v>
                </c:pt>
                <c:pt idx="176">
                  <c:v>-0.38434104623153026</c:v>
                </c:pt>
                <c:pt idx="177">
                  <c:v>-0.35364851252233698</c:v>
                </c:pt>
                <c:pt idx="178">
                  <c:v>-0.38275875525337805</c:v>
                </c:pt>
                <c:pt idx="179">
                  <c:v>-0.35716088683091018</c:v>
                </c:pt>
                <c:pt idx="180">
                  <c:v>-0.38127824769760665</c:v>
                </c:pt>
                <c:pt idx="181">
                  <c:v>-0.38753235706837913</c:v>
                </c:pt>
                <c:pt idx="182">
                  <c:v>-0.36574655497082614</c:v>
                </c:pt>
                <c:pt idx="183">
                  <c:v>-0.3660098908536224</c:v>
                </c:pt>
                <c:pt idx="184">
                  <c:v>-0.37636458997833683</c:v>
                </c:pt>
                <c:pt idx="185">
                  <c:v>-0.37652194591133148</c:v>
                </c:pt>
                <c:pt idx="186">
                  <c:v>-0.38122712782424767</c:v>
                </c:pt>
                <c:pt idx="187">
                  <c:v>-0.37729199140709541</c:v>
                </c:pt>
                <c:pt idx="188">
                  <c:v>-0.39020204687531174</c:v>
                </c:pt>
                <c:pt idx="189">
                  <c:v>-0.38201379107411604</c:v>
                </c:pt>
                <c:pt idx="190">
                  <c:v>-0.39431580769809249</c:v>
                </c:pt>
                <c:pt idx="191">
                  <c:v>-0.36371163504053844</c:v>
                </c:pt>
                <c:pt idx="192">
                  <c:v>-0.38476635819421767</c:v>
                </c:pt>
                <c:pt idx="193">
                  <c:v>-0.37533128374859787</c:v>
                </c:pt>
                <c:pt idx="194">
                  <c:v>-0.36684703386797207</c:v>
                </c:pt>
                <c:pt idx="195">
                  <c:v>-0.38944300207946747</c:v>
                </c:pt>
                <c:pt idx="196">
                  <c:v>-0.38352129065991475</c:v>
                </c:pt>
                <c:pt idx="197">
                  <c:v>-0.38811072969835125</c:v>
                </c:pt>
                <c:pt idx="198">
                  <c:v>-0.3917562518762111</c:v>
                </c:pt>
                <c:pt idx="199">
                  <c:v>-0.38087489739349778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EE4-43AD-B9D3-06B5A59D7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95967"/>
        <c:axId val="49385983"/>
      </c:lineChart>
      <c:catAx>
        <c:axId val="49395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u="none" strike="noStrike" kern="1200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Epochs</a:t>
                </a:r>
                <a:endParaRPr lang="zh-CN" altLang="zh-CN" sz="1800" b="1" i="0" u="none" strike="noStrike" kern="12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49385983"/>
        <c:crosses val="autoZero"/>
        <c:auto val="1"/>
        <c:lblAlgn val="ctr"/>
        <c:lblOffset val="0"/>
        <c:tickLblSkip val="15"/>
        <c:tickMarkSkip val="15"/>
        <c:noMultiLvlLbl val="0"/>
      </c:catAx>
      <c:valAx>
        <c:axId val="4938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u="none" strike="noStrike" kern="1200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Root Mean Squared Error Losses</a:t>
                </a:r>
                <a:endParaRPr lang="zh-CN" altLang="zh-CN" sz="1800" b="1" i="0" u="none" strike="noStrike" kern="12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49395967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353236499388526"/>
          <c:y val="0.10706780064298006"/>
          <c:w val="0.28910948529254005"/>
          <c:h val="0.252482666651910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919" y="2212250"/>
            <a:ext cx="9904413" cy="4706115"/>
          </a:xfrm>
        </p:spPr>
        <p:txBody>
          <a:bodyPr anchor="b"/>
          <a:lstStyle>
            <a:lvl1pPr algn="ctr">
              <a:defRPr sz="764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531" y="7099851"/>
            <a:ext cx="8739188" cy="3263614"/>
          </a:xfrm>
        </p:spPr>
        <p:txBody>
          <a:bodyPr/>
          <a:lstStyle>
            <a:lvl1pPr marL="0" indent="0" algn="ctr">
              <a:buNone/>
              <a:defRPr sz="3058"/>
            </a:lvl1pPr>
            <a:lvl2pPr marL="582610" indent="0" algn="ctr">
              <a:buNone/>
              <a:defRPr sz="2549"/>
            </a:lvl2pPr>
            <a:lvl3pPr marL="1165220" indent="0" algn="ctr">
              <a:buNone/>
              <a:defRPr sz="2294"/>
            </a:lvl3pPr>
            <a:lvl4pPr marL="1747830" indent="0" algn="ctr">
              <a:buNone/>
              <a:defRPr sz="2039"/>
            </a:lvl4pPr>
            <a:lvl5pPr marL="2330440" indent="0" algn="ctr">
              <a:buNone/>
              <a:defRPr sz="2039"/>
            </a:lvl5pPr>
            <a:lvl6pPr marL="2913050" indent="0" algn="ctr">
              <a:buNone/>
              <a:defRPr sz="2039"/>
            </a:lvl6pPr>
            <a:lvl7pPr marL="3495660" indent="0" algn="ctr">
              <a:buNone/>
              <a:defRPr sz="2039"/>
            </a:lvl7pPr>
            <a:lvl8pPr marL="4078270" indent="0" algn="ctr">
              <a:buNone/>
              <a:defRPr sz="2039"/>
            </a:lvl8pPr>
            <a:lvl9pPr marL="4660880" indent="0" algn="ctr">
              <a:buNone/>
              <a:defRPr sz="2039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3BE9-D76F-4BB5-8C15-283019D5214C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5A65-4B12-4C81-9AC8-4465C45C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5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3BE9-D76F-4BB5-8C15-283019D5214C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5A65-4B12-4C81-9AC8-4465C45C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0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8642" y="719685"/>
            <a:ext cx="2512516" cy="1145551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1093" y="719685"/>
            <a:ext cx="7391896" cy="1145551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3BE9-D76F-4BB5-8C15-283019D5214C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5A65-4B12-4C81-9AC8-4465C45C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4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3BE9-D76F-4BB5-8C15-283019D5214C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5A65-4B12-4C81-9AC8-4465C45C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8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024" y="3370007"/>
            <a:ext cx="10050066" cy="5622930"/>
          </a:xfrm>
        </p:spPr>
        <p:txBody>
          <a:bodyPr anchor="b"/>
          <a:lstStyle>
            <a:lvl1pPr>
              <a:defRPr sz="764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024" y="9046132"/>
            <a:ext cx="10050066" cy="2956966"/>
          </a:xfrm>
        </p:spPr>
        <p:txBody>
          <a:bodyPr/>
          <a:lstStyle>
            <a:lvl1pPr marL="0" indent="0">
              <a:buNone/>
              <a:defRPr sz="3058">
                <a:solidFill>
                  <a:schemeClr val="tx1"/>
                </a:solidFill>
              </a:defRPr>
            </a:lvl1pPr>
            <a:lvl2pPr marL="582610" indent="0">
              <a:buNone/>
              <a:defRPr sz="2549">
                <a:solidFill>
                  <a:schemeClr val="tx1">
                    <a:tint val="75000"/>
                  </a:schemeClr>
                </a:solidFill>
              </a:defRPr>
            </a:lvl2pPr>
            <a:lvl3pPr marL="1165220" indent="0">
              <a:buNone/>
              <a:defRPr sz="2294">
                <a:solidFill>
                  <a:schemeClr val="tx1">
                    <a:tint val="75000"/>
                  </a:schemeClr>
                </a:solidFill>
              </a:defRPr>
            </a:lvl3pPr>
            <a:lvl4pPr marL="1747830" indent="0">
              <a:buNone/>
              <a:defRPr sz="2039">
                <a:solidFill>
                  <a:schemeClr val="tx1">
                    <a:tint val="75000"/>
                  </a:schemeClr>
                </a:solidFill>
              </a:defRPr>
            </a:lvl4pPr>
            <a:lvl5pPr marL="2330440" indent="0">
              <a:buNone/>
              <a:defRPr sz="2039">
                <a:solidFill>
                  <a:schemeClr val="tx1">
                    <a:tint val="75000"/>
                  </a:schemeClr>
                </a:solidFill>
              </a:defRPr>
            </a:lvl5pPr>
            <a:lvl6pPr marL="2913050" indent="0">
              <a:buNone/>
              <a:defRPr sz="2039">
                <a:solidFill>
                  <a:schemeClr val="tx1">
                    <a:tint val="75000"/>
                  </a:schemeClr>
                </a:solidFill>
              </a:defRPr>
            </a:lvl6pPr>
            <a:lvl7pPr marL="3495660" indent="0">
              <a:buNone/>
              <a:defRPr sz="2039">
                <a:solidFill>
                  <a:schemeClr val="tx1">
                    <a:tint val="75000"/>
                  </a:schemeClr>
                </a:solidFill>
              </a:defRPr>
            </a:lvl7pPr>
            <a:lvl8pPr marL="4078270" indent="0">
              <a:buNone/>
              <a:defRPr sz="2039">
                <a:solidFill>
                  <a:schemeClr val="tx1">
                    <a:tint val="75000"/>
                  </a:schemeClr>
                </a:solidFill>
              </a:defRPr>
            </a:lvl8pPr>
            <a:lvl9pPr marL="4660880" indent="0">
              <a:buNone/>
              <a:defRPr sz="2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3BE9-D76F-4BB5-8C15-283019D5214C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5A65-4B12-4C81-9AC8-4465C45C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1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1092" y="3598425"/>
            <a:ext cx="4952206" cy="85767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8952" y="3598425"/>
            <a:ext cx="4952206" cy="85767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3BE9-D76F-4BB5-8C15-283019D5214C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5A65-4B12-4C81-9AC8-4465C45C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7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610" y="719688"/>
            <a:ext cx="10050066" cy="26127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611" y="3313681"/>
            <a:ext cx="4929447" cy="1623984"/>
          </a:xfrm>
        </p:spPr>
        <p:txBody>
          <a:bodyPr anchor="b"/>
          <a:lstStyle>
            <a:lvl1pPr marL="0" indent="0">
              <a:buNone/>
              <a:defRPr sz="3058" b="1"/>
            </a:lvl1pPr>
            <a:lvl2pPr marL="582610" indent="0">
              <a:buNone/>
              <a:defRPr sz="2549" b="1"/>
            </a:lvl2pPr>
            <a:lvl3pPr marL="1165220" indent="0">
              <a:buNone/>
              <a:defRPr sz="2294" b="1"/>
            </a:lvl3pPr>
            <a:lvl4pPr marL="1747830" indent="0">
              <a:buNone/>
              <a:defRPr sz="2039" b="1"/>
            </a:lvl4pPr>
            <a:lvl5pPr marL="2330440" indent="0">
              <a:buNone/>
              <a:defRPr sz="2039" b="1"/>
            </a:lvl5pPr>
            <a:lvl6pPr marL="2913050" indent="0">
              <a:buNone/>
              <a:defRPr sz="2039" b="1"/>
            </a:lvl6pPr>
            <a:lvl7pPr marL="3495660" indent="0">
              <a:buNone/>
              <a:defRPr sz="2039" b="1"/>
            </a:lvl7pPr>
            <a:lvl8pPr marL="4078270" indent="0">
              <a:buNone/>
              <a:defRPr sz="2039" b="1"/>
            </a:lvl8pPr>
            <a:lvl9pPr marL="4660880" indent="0">
              <a:buNone/>
              <a:defRPr sz="203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611" y="4937665"/>
            <a:ext cx="4929447" cy="72625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8952" y="3313681"/>
            <a:ext cx="4953724" cy="1623984"/>
          </a:xfrm>
        </p:spPr>
        <p:txBody>
          <a:bodyPr anchor="b"/>
          <a:lstStyle>
            <a:lvl1pPr marL="0" indent="0">
              <a:buNone/>
              <a:defRPr sz="3058" b="1"/>
            </a:lvl1pPr>
            <a:lvl2pPr marL="582610" indent="0">
              <a:buNone/>
              <a:defRPr sz="2549" b="1"/>
            </a:lvl2pPr>
            <a:lvl3pPr marL="1165220" indent="0">
              <a:buNone/>
              <a:defRPr sz="2294" b="1"/>
            </a:lvl3pPr>
            <a:lvl4pPr marL="1747830" indent="0">
              <a:buNone/>
              <a:defRPr sz="2039" b="1"/>
            </a:lvl4pPr>
            <a:lvl5pPr marL="2330440" indent="0">
              <a:buNone/>
              <a:defRPr sz="2039" b="1"/>
            </a:lvl5pPr>
            <a:lvl6pPr marL="2913050" indent="0">
              <a:buNone/>
              <a:defRPr sz="2039" b="1"/>
            </a:lvl6pPr>
            <a:lvl7pPr marL="3495660" indent="0">
              <a:buNone/>
              <a:defRPr sz="2039" b="1"/>
            </a:lvl7pPr>
            <a:lvl8pPr marL="4078270" indent="0">
              <a:buNone/>
              <a:defRPr sz="2039" b="1"/>
            </a:lvl8pPr>
            <a:lvl9pPr marL="4660880" indent="0">
              <a:buNone/>
              <a:defRPr sz="203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8952" y="4937665"/>
            <a:ext cx="4953724" cy="72625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3BE9-D76F-4BB5-8C15-283019D5214C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5A65-4B12-4C81-9AC8-4465C45C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3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3BE9-D76F-4BB5-8C15-283019D5214C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5A65-4B12-4C81-9AC8-4465C45C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8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3BE9-D76F-4BB5-8C15-283019D5214C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5A65-4B12-4C81-9AC8-4465C45C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610" y="901171"/>
            <a:ext cx="3758154" cy="3154098"/>
          </a:xfrm>
        </p:spPr>
        <p:txBody>
          <a:bodyPr anchor="b"/>
          <a:lstStyle>
            <a:lvl1pPr>
              <a:defRPr sz="407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724" y="1946282"/>
            <a:ext cx="5898952" cy="9606231"/>
          </a:xfrm>
        </p:spPr>
        <p:txBody>
          <a:bodyPr/>
          <a:lstStyle>
            <a:lvl1pPr>
              <a:defRPr sz="4078"/>
            </a:lvl1pPr>
            <a:lvl2pPr>
              <a:defRPr sz="3568"/>
            </a:lvl2pPr>
            <a:lvl3pPr>
              <a:defRPr sz="3058"/>
            </a:lvl3pPr>
            <a:lvl4pPr>
              <a:defRPr sz="2549"/>
            </a:lvl4pPr>
            <a:lvl5pPr>
              <a:defRPr sz="2549"/>
            </a:lvl5pPr>
            <a:lvl6pPr>
              <a:defRPr sz="2549"/>
            </a:lvl6pPr>
            <a:lvl7pPr>
              <a:defRPr sz="2549"/>
            </a:lvl7pPr>
            <a:lvl8pPr>
              <a:defRPr sz="2549"/>
            </a:lvl8pPr>
            <a:lvl9pPr>
              <a:defRPr sz="254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610" y="4055269"/>
            <a:ext cx="3758154" cy="7512887"/>
          </a:xfrm>
        </p:spPr>
        <p:txBody>
          <a:bodyPr/>
          <a:lstStyle>
            <a:lvl1pPr marL="0" indent="0">
              <a:buNone/>
              <a:defRPr sz="2039"/>
            </a:lvl1pPr>
            <a:lvl2pPr marL="582610" indent="0">
              <a:buNone/>
              <a:defRPr sz="1784"/>
            </a:lvl2pPr>
            <a:lvl3pPr marL="1165220" indent="0">
              <a:buNone/>
              <a:defRPr sz="1529"/>
            </a:lvl3pPr>
            <a:lvl4pPr marL="1747830" indent="0">
              <a:buNone/>
              <a:defRPr sz="1274"/>
            </a:lvl4pPr>
            <a:lvl5pPr marL="2330440" indent="0">
              <a:buNone/>
              <a:defRPr sz="1274"/>
            </a:lvl5pPr>
            <a:lvl6pPr marL="2913050" indent="0">
              <a:buNone/>
              <a:defRPr sz="1274"/>
            </a:lvl6pPr>
            <a:lvl7pPr marL="3495660" indent="0">
              <a:buNone/>
              <a:defRPr sz="1274"/>
            </a:lvl7pPr>
            <a:lvl8pPr marL="4078270" indent="0">
              <a:buNone/>
              <a:defRPr sz="1274"/>
            </a:lvl8pPr>
            <a:lvl9pPr marL="4660880" indent="0">
              <a:buNone/>
              <a:defRPr sz="127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3BE9-D76F-4BB5-8C15-283019D5214C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5A65-4B12-4C81-9AC8-4465C45C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7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610" y="901171"/>
            <a:ext cx="3758154" cy="3154098"/>
          </a:xfrm>
        </p:spPr>
        <p:txBody>
          <a:bodyPr anchor="b"/>
          <a:lstStyle>
            <a:lvl1pPr>
              <a:defRPr sz="407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53724" y="1946282"/>
            <a:ext cx="5898952" cy="9606231"/>
          </a:xfrm>
        </p:spPr>
        <p:txBody>
          <a:bodyPr anchor="t"/>
          <a:lstStyle>
            <a:lvl1pPr marL="0" indent="0">
              <a:buNone/>
              <a:defRPr sz="4078"/>
            </a:lvl1pPr>
            <a:lvl2pPr marL="582610" indent="0">
              <a:buNone/>
              <a:defRPr sz="3568"/>
            </a:lvl2pPr>
            <a:lvl3pPr marL="1165220" indent="0">
              <a:buNone/>
              <a:defRPr sz="3058"/>
            </a:lvl3pPr>
            <a:lvl4pPr marL="1747830" indent="0">
              <a:buNone/>
              <a:defRPr sz="2549"/>
            </a:lvl4pPr>
            <a:lvl5pPr marL="2330440" indent="0">
              <a:buNone/>
              <a:defRPr sz="2549"/>
            </a:lvl5pPr>
            <a:lvl6pPr marL="2913050" indent="0">
              <a:buNone/>
              <a:defRPr sz="2549"/>
            </a:lvl6pPr>
            <a:lvl7pPr marL="3495660" indent="0">
              <a:buNone/>
              <a:defRPr sz="2549"/>
            </a:lvl7pPr>
            <a:lvl8pPr marL="4078270" indent="0">
              <a:buNone/>
              <a:defRPr sz="2549"/>
            </a:lvl8pPr>
            <a:lvl9pPr marL="4660880" indent="0">
              <a:buNone/>
              <a:defRPr sz="254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610" y="4055269"/>
            <a:ext cx="3758154" cy="7512887"/>
          </a:xfrm>
        </p:spPr>
        <p:txBody>
          <a:bodyPr/>
          <a:lstStyle>
            <a:lvl1pPr marL="0" indent="0">
              <a:buNone/>
              <a:defRPr sz="2039"/>
            </a:lvl1pPr>
            <a:lvl2pPr marL="582610" indent="0">
              <a:buNone/>
              <a:defRPr sz="1784"/>
            </a:lvl2pPr>
            <a:lvl3pPr marL="1165220" indent="0">
              <a:buNone/>
              <a:defRPr sz="1529"/>
            </a:lvl3pPr>
            <a:lvl4pPr marL="1747830" indent="0">
              <a:buNone/>
              <a:defRPr sz="1274"/>
            </a:lvl4pPr>
            <a:lvl5pPr marL="2330440" indent="0">
              <a:buNone/>
              <a:defRPr sz="1274"/>
            </a:lvl5pPr>
            <a:lvl6pPr marL="2913050" indent="0">
              <a:buNone/>
              <a:defRPr sz="1274"/>
            </a:lvl6pPr>
            <a:lvl7pPr marL="3495660" indent="0">
              <a:buNone/>
              <a:defRPr sz="1274"/>
            </a:lvl7pPr>
            <a:lvl8pPr marL="4078270" indent="0">
              <a:buNone/>
              <a:defRPr sz="1274"/>
            </a:lvl8pPr>
            <a:lvl9pPr marL="4660880" indent="0">
              <a:buNone/>
              <a:defRPr sz="1274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3BE9-D76F-4BB5-8C15-283019D5214C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5A65-4B12-4C81-9AC8-4465C45C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9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092" y="719688"/>
            <a:ext cx="10050066" cy="2612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092" y="3598425"/>
            <a:ext cx="10050066" cy="8576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92" y="12528781"/>
            <a:ext cx="2621756" cy="719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D3BE9-D76F-4BB5-8C15-283019D5214C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9808" y="12528781"/>
            <a:ext cx="3932634" cy="719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402" y="12528781"/>
            <a:ext cx="2621756" cy="719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5A65-4B12-4C81-9AC8-4465C45CF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4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65220" rtl="0" eaLnBrk="1" latinLnBrk="0" hangingPunct="1">
        <a:lnSpc>
          <a:spcPct val="90000"/>
        </a:lnSpc>
        <a:spcBef>
          <a:spcPct val="0"/>
        </a:spcBef>
        <a:buNone/>
        <a:defRPr sz="56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305" indent="-291305" algn="l" defTabSz="1165220" rtl="0" eaLnBrk="1" latinLnBrk="0" hangingPunct="1">
        <a:lnSpc>
          <a:spcPct val="90000"/>
        </a:lnSpc>
        <a:spcBef>
          <a:spcPts val="1274"/>
        </a:spcBef>
        <a:buFont typeface="Arial" panose="020B0604020202020204" pitchFamily="34" charset="0"/>
        <a:buChar char="•"/>
        <a:defRPr sz="3568" kern="1200">
          <a:solidFill>
            <a:schemeClr val="tx1"/>
          </a:solidFill>
          <a:latin typeface="+mn-lt"/>
          <a:ea typeface="+mn-ea"/>
          <a:cs typeface="+mn-cs"/>
        </a:defRPr>
      </a:lvl1pPr>
      <a:lvl2pPr marL="873915" indent="-291305" algn="l" defTabSz="1165220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3058" kern="1200">
          <a:solidFill>
            <a:schemeClr val="tx1"/>
          </a:solidFill>
          <a:latin typeface="+mn-lt"/>
          <a:ea typeface="+mn-ea"/>
          <a:cs typeface="+mn-cs"/>
        </a:defRPr>
      </a:lvl2pPr>
      <a:lvl3pPr marL="1456525" indent="-291305" algn="l" defTabSz="1165220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549" kern="1200">
          <a:solidFill>
            <a:schemeClr val="tx1"/>
          </a:solidFill>
          <a:latin typeface="+mn-lt"/>
          <a:ea typeface="+mn-ea"/>
          <a:cs typeface="+mn-cs"/>
        </a:defRPr>
      </a:lvl3pPr>
      <a:lvl4pPr marL="2039135" indent="-291305" algn="l" defTabSz="1165220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4pPr>
      <a:lvl5pPr marL="2621745" indent="-291305" algn="l" defTabSz="1165220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5pPr>
      <a:lvl6pPr marL="3204355" indent="-291305" algn="l" defTabSz="1165220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6pPr>
      <a:lvl7pPr marL="3786965" indent="-291305" algn="l" defTabSz="1165220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7pPr>
      <a:lvl8pPr marL="4369575" indent="-291305" algn="l" defTabSz="1165220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8pPr>
      <a:lvl9pPr marL="4952185" indent="-291305" algn="l" defTabSz="1165220" rtl="0" eaLnBrk="1" latinLnBrk="0" hangingPunct="1">
        <a:lnSpc>
          <a:spcPct val="90000"/>
        </a:lnSpc>
        <a:spcBef>
          <a:spcPts val="637"/>
        </a:spcBef>
        <a:buFont typeface="Arial" panose="020B0604020202020204" pitchFamily="34" charset="0"/>
        <a:buChar char="•"/>
        <a:defRPr sz="22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5220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1pPr>
      <a:lvl2pPr marL="582610" algn="l" defTabSz="1165220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2pPr>
      <a:lvl3pPr marL="1165220" algn="l" defTabSz="1165220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3pPr>
      <a:lvl4pPr marL="1747830" algn="l" defTabSz="1165220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4pPr>
      <a:lvl5pPr marL="2330440" algn="l" defTabSz="1165220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5pPr>
      <a:lvl6pPr marL="2913050" algn="l" defTabSz="1165220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6pPr>
      <a:lvl7pPr marL="3495660" algn="l" defTabSz="1165220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7pPr>
      <a:lvl8pPr marL="4078270" algn="l" defTabSz="1165220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8pPr>
      <a:lvl9pPr marL="4660880" algn="l" defTabSz="1165220" rtl="0" eaLnBrk="1" latinLnBrk="0" hangingPunct="1">
        <a:defRPr sz="22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475283"/>
              </p:ext>
            </p:extLst>
          </p:nvPr>
        </p:nvGraphicFramePr>
        <p:xfrm>
          <a:off x="0" y="-36510"/>
          <a:ext cx="11652250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035188"/>
              </p:ext>
            </p:extLst>
          </p:nvPr>
        </p:nvGraphicFramePr>
        <p:xfrm>
          <a:off x="0" y="4481514"/>
          <a:ext cx="11652250" cy="4518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222238"/>
              </p:ext>
            </p:extLst>
          </p:nvPr>
        </p:nvGraphicFramePr>
        <p:xfrm>
          <a:off x="0" y="9041734"/>
          <a:ext cx="11652250" cy="4518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0655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51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吴向臣</dc:creator>
  <cp:lastModifiedBy>吴向臣</cp:lastModifiedBy>
  <cp:revision>51</cp:revision>
  <dcterms:created xsi:type="dcterms:W3CDTF">2024-01-27T12:03:39Z</dcterms:created>
  <dcterms:modified xsi:type="dcterms:W3CDTF">2024-12-11T07:18:22Z</dcterms:modified>
</cp:coreProperties>
</file>