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5351463" cy="4337050"/>
  <p:notesSz cx="6858000" cy="9144000"/>
  <p:defaultTextStyle>
    <a:defPPr>
      <a:defRPr lang="zh-CN"/>
    </a:defPPr>
    <a:lvl1pPr marL="0" algn="l" defTabSz="544533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1pPr>
    <a:lvl2pPr marL="272266" algn="l" defTabSz="544533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2pPr>
    <a:lvl3pPr marL="544533" algn="l" defTabSz="544533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3pPr>
    <a:lvl4pPr marL="816799" algn="l" defTabSz="544533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4pPr>
    <a:lvl5pPr marL="1089066" algn="l" defTabSz="544533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5pPr>
    <a:lvl6pPr marL="1361332" algn="l" defTabSz="544533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6pPr>
    <a:lvl7pPr marL="1633598" algn="l" defTabSz="544533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7pPr>
    <a:lvl8pPr marL="1905865" algn="l" defTabSz="544533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8pPr>
    <a:lvl9pPr marL="2178131" algn="l" defTabSz="544533" rtl="0" eaLnBrk="1" latinLnBrk="0" hangingPunct="1">
      <a:defRPr sz="1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2" pos="16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3748" y="1440"/>
      </p:cViewPr>
      <p:guideLst>
        <p:guide orient="horz" pos="1366"/>
        <p:guide pos="1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360" y="709791"/>
            <a:ext cx="4548744" cy="1509936"/>
          </a:xfrm>
        </p:spPr>
        <p:txBody>
          <a:bodyPr anchor="b"/>
          <a:lstStyle>
            <a:lvl1pPr algn="ctr">
              <a:defRPr sz="351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933" y="2277956"/>
            <a:ext cx="4013597" cy="1047116"/>
          </a:xfrm>
        </p:spPr>
        <p:txBody>
          <a:bodyPr/>
          <a:lstStyle>
            <a:lvl1pPr marL="0" indent="0" algn="ctr">
              <a:buNone/>
              <a:defRPr sz="1404"/>
            </a:lvl1pPr>
            <a:lvl2pPr marL="267553" indent="0" algn="ctr">
              <a:buNone/>
              <a:defRPr sz="1170"/>
            </a:lvl2pPr>
            <a:lvl3pPr marL="535107" indent="0" algn="ctr">
              <a:buNone/>
              <a:defRPr sz="1053"/>
            </a:lvl3pPr>
            <a:lvl4pPr marL="802660" indent="0" algn="ctr">
              <a:buNone/>
              <a:defRPr sz="936"/>
            </a:lvl4pPr>
            <a:lvl5pPr marL="1070214" indent="0" algn="ctr">
              <a:buNone/>
              <a:defRPr sz="936"/>
            </a:lvl5pPr>
            <a:lvl6pPr marL="1337767" indent="0" algn="ctr">
              <a:buNone/>
              <a:defRPr sz="936"/>
            </a:lvl6pPr>
            <a:lvl7pPr marL="1605321" indent="0" algn="ctr">
              <a:buNone/>
              <a:defRPr sz="936"/>
            </a:lvl7pPr>
            <a:lvl8pPr marL="1872874" indent="0" algn="ctr">
              <a:buNone/>
              <a:defRPr sz="936"/>
            </a:lvl8pPr>
            <a:lvl9pPr marL="2140428" indent="0" algn="ctr">
              <a:buNone/>
              <a:defRPr sz="93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29641" y="230908"/>
            <a:ext cx="1153909" cy="36754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914" y="230908"/>
            <a:ext cx="3394834" cy="367544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95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3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1081252"/>
            <a:ext cx="4615637" cy="1804092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902412"/>
            <a:ext cx="4615637" cy="948729"/>
          </a:xfrm>
        </p:spPr>
        <p:txBody>
          <a:bodyPr/>
          <a:lstStyle>
            <a:lvl1pPr marL="0" indent="0">
              <a:buNone/>
              <a:defRPr sz="1404">
                <a:solidFill>
                  <a:schemeClr val="tx1"/>
                </a:solidFill>
              </a:defRPr>
            </a:lvl1pPr>
            <a:lvl2pPr marL="267553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2pPr>
            <a:lvl3pPr marL="535107" indent="0">
              <a:buNone/>
              <a:defRPr sz="1053">
                <a:solidFill>
                  <a:schemeClr val="tx1">
                    <a:tint val="75000"/>
                  </a:schemeClr>
                </a:solidFill>
              </a:defRPr>
            </a:lvl3pPr>
            <a:lvl4pPr marL="802660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4pPr>
            <a:lvl5pPr marL="107021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5pPr>
            <a:lvl6pPr marL="1337767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6pPr>
            <a:lvl7pPr marL="1605321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7pPr>
            <a:lvl8pPr marL="1872874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8pPr>
            <a:lvl9pPr marL="2140428" indent="0">
              <a:buNone/>
              <a:defRPr sz="9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6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913" y="1154539"/>
            <a:ext cx="2274372" cy="27518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9178" y="1154539"/>
            <a:ext cx="2274372" cy="27518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2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10" y="230909"/>
            <a:ext cx="4615637" cy="8382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611" y="1063180"/>
            <a:ext cx="2263919" cy="521048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53" indent="0">
              <a:buNone/>
              <a:defRPr sz="1170" b="1"/>
            </a:lvl2pPr>
            <a:lvl3pPr marL="535107" indent="0">
              <a:buNone/>
              <a:defRPr sz="1053" b="1"/>
            </a:lvl3pPr>
            <a:lvl4pPr marL="802660" indent="0">
              <a:buNone/>
              <a:defRPr sz="936" b="1"/>
            </a:lvl4pPr>
            <a:lvl5pPr marL="1070214" indent="0">
              <a:buNone/>
              <a:defRPr sz="936" b="1"/>
            </a:lvl5pPr>
            <a:lvl6pPr marL="1337767" indent="0">
              <a:buNone/>
              <a:defRPr sz="936" b="1"/>
            </a:lvl6pPr>
            <a:lvl7pPr marL="1605321" indent="0">
              <a:buNone/>
              <a:defRPr sz="936" b="1"/>
            </a:lvl7pPr>
            <a:lvl8pPr marL="1872874" indent="0">
              <a:buNone/>
              <a:defRPr sz="936" b="1"/>
            </a:lvl8pPr>
            <a:lvl9pPr marL="2140428" indent="0">
              <a:buNone/>
              <a:defRPr sz="93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11" y="1584228"/>
            <a:ext cx="2263919" cy="233016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09178" y="1063180"/>
            <a:ext cx="2275069" cy="521048"/>
          </a:xfrm>
        </p:spPr>
        <p:txBody>
          <a:bodyPr anchor="b"/>
          <a:lstStyle>
            <a:lvl1pPr marL="0" indent="0">
              <a:buNone/>
              <a:defRPr sz="1404" b="1"/>
            </a:lvl1pPr>
            <a:lvl2pPr marL="267553" indent="0">
              <a:buNone/>
              <a:defRPr sz="1170" b="1"/>
            </a:lvl2pPr>
            <a:lvl3pPr marL="535107" indent="0">
              <a:buNone/>
              <a:defRPr sz="1053" b="1"/>
            </a:lvl3pPr>
            <a:lvl4pPr marL="802660" indent="0">
              <a:buNone/>
              <a:defRPr sz="936" b="1"/>
            </a:lvl4pPr>
            <a:lvl5pPr marL="1070214" indent="0">
              <a:buNone/>
              <a:defRPr sz="936" b="1"/>
            </a:lvl5pPr>
            <a:lvl6pPr marL="1337767" indent="0">
              <a:buNone/>
              <a:defRPr sz="936" b="1"/>
            </a:lvl6pPr>
            <a:lvl7pPr marL="1605321" indent="0">
              <a:buNone/>
              <a:defRPr sz="936" b="1"/>
            </a:lvl7pPr>
            <a:lvl8pPr marL="1872874" indent="0">
              <a:buNone/>
              <a:defRPr sz="936" b="1"/>
            </a:lvl8pPr>
            <a:lvl9pPr marL="2140428" indent="0">
              <a:buNone/>
              <a:defRPr sz="93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09178" y="1584228"/>
            <a:ext cx="2275069" cy="233016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1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4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10" y="289137"/>
            <a:ext cx="1725986" cy="1011978"/>
          </a:xfrm>
        </p:spPr>
        <p:txBody>
          <a:bodyPr anchor="b"/>
          <a:lstStyle>
            <a:lvl1pPr>
              <a:defRPr sz="187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069" y="624456"/>
            <a:ext cx="2709178" cy="3082117"/>
          </a:xfrm>
        </p:spPr>
        <p:txBody>
          <a:bodyPr/>
          <a:lstStyle>
            <a:lvl1pPr>
              <a:defRPr sz="1873"/>
            </a:lvl1pPr>
            <a:lvl2pPr>
              <a:defRPr sz="1639"/>
            </a:lvl2pPr>
            <a:lvl3pPr>
              <a:defRPr sz="1404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10" y="1301115"/>
            <a:ext cx="1725986" cy="2410476"/>
          </a:xfrm>
        </p:spPr>
        <p:txBody>
          <a:bodyPr/>
          <a:lstStyle>
            <a:lvl1pPr marL="0" indent="0">
              <a:buNone/>
              <a:defRPr sz="936"/>
            </a:lvl1pPr>
            <a:lvl2pPr marL="267553" indent="0">
              <a:buNone/>
              <a:defRPr sz="819"/>
            </a:lvl2pPr>
            <a:lvl3pPr marL="535107" indent="0">
              <a:buNone/>
              <a:defRPr sz="702"/>
            </a:lvl3pPr>
            <a:lvl4pPr marL="802660" indent="0">
              <a:buNone/>
              <a:defRPr sz="585"/>
            </a:lvl4pPr>
            <a:lvl5pPr marL="1070214" indent="0">
              <a:buNone/>
              <a:defRPr sz="585"/>
            </a:lvl5pPr>
            <a:lvl6pPr marL="1337767" indent="0">
              <a:buNone/>
              <a:defRPr sz="585"/>
            </a:lvl6pPr>
            <a:lvl7pPr marL="1605321" indent="0">
              <a:buNone/>
              <a:defRPr sz="585"/>
            </a:lvl7pPr>
            <a:lvl8pPr marL="1872874" indent="0">
              <a:buNone/>
              <a:defRPr sz="585"/>
            </a:lvl8pPr>
            <a:lvl9pPr marL="2140428" indent="0">
              <a:buNone/>
              <a:defRPr sz="58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9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10" y="289137"/>
            <a:ext cx="1725986" cy="1011978"/>
          </a:xfrm>
        </p:spPr>
        <p:txBody>
          <a:bodyPr anchor="b"/>
          <a:lstStyle>
            <a:lvl1pPr>
              <a:defRPr sz="1873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5069" y="624456"/>
            <a:ext cx="2709178" cy="3082117"/>
          </a:xfrm>
        </p:spPr>
        <p:txBody>
          <a:bodyPr anchor="t"/>
          <a:lstStyle>
            <a:lvl1pPr marL="0" indent="0">
              <a:buNone/>
              <a:defRPr sz="1873"/>
            </a:lvl1pPr>
            <a:lvl2pPr marL="267553" indent="0">
              <a:buNone/>
              <a:defRPr sz="1639"/>
            </a:lvl2pPr>
            <a:lvl3pPr marL="535107" indent="0">
              <a:buNone/>
              <a:defRPr sz="1404"/>
            </a:lvl3pPr>
            <a:lvl4pPr marL="802660" indent="0">
              <a:buNone/>
              <a:defRPr sz="1170"/>
            </a:lvl4pPr>
            <a:lvl5pPr marL="1070214" indent="0">
              <a:buNone/>
              <a:defRPr sz="1170"/>
            </a:lvl5pPr>
            <a:lvl6pPr marL="1337767" indent="0">
              <a:buNone/>
              <a:defRPr sz="1170"/>
            </a:lvl6pPr>
            <a:lvl7pPr marL="1605321" indent="0">
              <a:buNone/>
              <a:defRPr sz="1170"/>
            </a:lvl7pPr>
            <a:lvl8pPr marL="1872874" indent="0">
              <a:buNone/>
              <a:defRPr sz="1170"/>
            </a:lvl8pPr>
            <a:lvl9pPr marL="2140428" indent="0">
              <a:buNone/>
              <a:defRPr sz="11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610" y="1301115"/>
            <a:ext cx="1725986" cy="2410476"/>
          </a:xfrm>
        </p:spPr>
        <p:txBody>
          <a:bodyPr/>
          <a:lstStyle>
            <a:lvl1pPr marL="0" indent="0">
              <a:buNone/>
              <a:defRPr sz="936"/>
            </a:lvl1pPr>
            <a:lvl2pPr marL="267553" indent="0">
              <a:buNone/>
              <a:defRPr sz="819"/>
            </a:lvl2pPr>
            <a:lvl3pPr marL="535107" indent="0">
              <a:buNone/>
              <a:defRPr sz="702"/>
            </a:lvl3pPr>
            <a:lvl4pPr marL="802660" indent="0">
              <a:buNone/>
              <a:defRPr sz="585"/>
            </a:lvl4pPr>
            <a:lvl5pPr marL="1070214" indent="0">
              <a:buNone/>
              <a:defRPr sz="585"/>
            </a:lvl5pPr>
            <a:lvl6pPr marL="1337767" indent="0">
              <a:buNone/>
              <a:defRPr sz="585"/>
            </a:lvl6pPr>
            <a:lvl7pPr marL="1605321" indent="0">
              <a:buNone/>
              <a:defRPr sz="585"/>
            </a:lvl7pPr>
            <a:lvl8pPr marL="1872874" indent="0">
              <a:buNone/>
              <a:defRPr sz="585"/>
            </a:lvl8pPr>
            <a:lvl9pPr marL="2140428" indent="0">
              <a:buNone/>
              <a:defRPr sz="58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7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913" y="230909"/>
            <a:ext cx="4615637" cy="83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913" y="1154539"/>
            <a:ext cx="4615637" cy="275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7913" y="4019804"/>
            <a:ext cx="1204079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C97D-5F3F-4BE6-97A3-2EE63D52415A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2672" y="4019804"/>
            <a:ext cx="1806119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9471" y="4019804"/>
            <a:ext cx="1204079" cy="23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7484-B17B-43AE-BD68-A2BD62383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4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35107" rtl="0" eaLnBrk="1" latinLnBrk="0" hangingPunct="1">
        <a:lnSpc>
          <a:spcPct val="90000"/>
        </a:lnSpc>
        <a:spcBef>
          <a:spcPct val="0"/>
        </a:spcBef>
        <a:buNone/>
        <a:defRPr sz="2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777" indent="-133777" algn="l" defTabSz="535107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1639" kern="1200">
          <a:solidFill>
            <a:schemeClr val="tx1"/>
          </a:solidFill>
          <a:latin typeface="+mn-lt"/>
          <a:ea typeface="+mn-ea"/>
          <a:cs typeface="+mn-cs"/>
        </a:defRPr>
      </a:lvl1pPr>
      <a:lvl2pPr marL="401330" indent="-133777" algn="l" defTabSz="53510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668884" indent="-133777" algn="l" defTabSz="53510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936437" indent="-133777" algn="l" defTabSz="53510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203990" indent="-133777" algn="l" defTabSz="53510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471544" indent="-133777" algn="l" defTabSz="53510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739097" indent="-133777" algn="l" defTabSz="53510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2006651" indent="-133777" algn="l" defTabSz="53510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274204" indent="-133777" algn="l" defTabSz="53510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5107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1pPr>
      <a:lvl2pPr marL="267553" algn="l" defTabSz="535107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35107" algn="l" defTabSz="535107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3pPr>
      <a:lvl4pPr marL="802660" algn="l" defTabSz="535107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4pPr>
      <a:lvl5pPr marL="1070214" algn="l" defTabSz="535107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5pPr>
      <a:lvl6pPr marL="1337767" algn="l" defTabSz="535107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6pPr>
      <a:lvl7pPr marL="1605321" algn="l" defTabSz="535107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7pPr>
      <a:lvl8pPr marL="1872874" algn="l" defTabSz="535107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8pPr>
      <a:lvl9pPr marL="2140428" algn="l" defTabSz="535107" rtl="0" eaLnBrk="1" latinLnBrk="0" hangingPunct="1">
        <a:defRPr sz="10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40816" y="0"/>
            <a:ext cx="5264273" cy="4258064"/>
            <a:chOff x="-40816" y="-29708"/>
            <a:chExt cx="5264273" cy="4258064"/>
          </a:xfrm>
        </p:grpSpPr>
        <p:grpSp>
          <p:nvGrpSpPr>
            <p:cNvPr id="160" name="组合 159"/>
            <p:cNvGrpSpPr/>
            <p:nvPr/>
          </p:nvGrpSpPr>
          <p:grpSpPr>
            <a:xfrm>
              <a:off x="-40816" y="-29708"/>
              <a:ext cx="5109165" cy="4258064"/>
              <a:chOff x="261091" y="754203"/>
              <a:chExt cx="4498394" cy="3849957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815980" y="4136984"/>
                <a:ext cx="1966112" cy="464391"/>
                <a:chOff x="900691" y="1034500"/>
                <a:chExt cx="1966112" cy="46439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900691" y="1262353"/>
                  <a:ext cx="302419" cy="233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9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1705089" y="1217622"/>
                  <a:ext cx="454025" cy="272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9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1359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1162962" y="1218986"/>
                  <a:ext cx="454025" cy="272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9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1359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2257947" y="1217622"/>
                  <a:ext cx="454025" cy="2725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359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1359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1446249" y="1070464"/>
                      <a:ext cx="309542" cy="1732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16" name="文本框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6249" y="1070464"/>
                      <a:ext cx="309542" cy="17328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448"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/>
                    <p:cNvSpPr txBox="1"/>
                    <p:nvPr/>
                  </p:nvSpPr>
                  <p:spPr>
                    <a:xfrm>
                      <a:off x="954783" y="1077353"/>
                      <a:ext cx="176760" cy="16998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783" y="1077353"/>
                      <a:ext cx="176760" cy="16998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2121" t="-333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2058507" y="1037617"/>
                      <a:ext cx="179639" cy="1782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8507" y="1037617"/>
                      <a:ext cx="179639" cy="17827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8824" r="-5882"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2557261" y="1034500"/>
                      <a:ext cx="309542" cy="17798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57261" y="1034500"/>
                      <a:ext cx="309542" cy="17798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448" t="-3125" b="-156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矩形 47"/>
                <p:cNvSpPr/>
                <p:nvPr/>
              </p:nvSpPr>
              <p:spPr>
                <a:xfrm>
                  <a:off x="1448893" y="1265353"/>
                  <a:ext cx="302419" cy="233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9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1996580" y="1262120"/>
                  <a:ext cx="302419" cy="233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9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2556795" y="1259758"/>
                  <a:ext cx="302419" cy="233538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9"/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4020576" y="4323591"/>
                <a:ext cx="454025" cy="272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35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3307721" y="4173937"/>
                    <a:ext cx="172301" cy="1669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7721" y="4173937"/>
                    <a:ext cx="172301" cy="16696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625" r="-3125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3744206" y="4181504"/>
                    <a:ext cx="169139" cy="1669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4206" y="4181504"/>
                    <a:ext cx="169139" cy="16696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625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4412310" y="4179837"/>
                    <a:ext cx="310954" cy="1669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46" name="文本框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2310" y="4179837"/>
                    <a:ext cx="310954" cy="16696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621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矩形 59"/>
              <p:cNvSpPr/>
              <p:nvPr/>
            </p:nvSpPr>
            <p:spPr>
              <a:xfrm>
                <a:off x="3227525" y="4363231"/>
                <a:ext cx="302419" cy="233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687373" y="4370622"/>
                <a:ext cx="302419" cy="233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400965" y="4367504"/>
                <a:ext cx="302419" cy="233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261091" y="3510225"/>
                <a:ext cx="2449615" cy="548536"/>
                <a:chOff x="334990" y="1736623"/>
                <a:chExt cx="2449615" cy="548536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1126035" y="1736623"/>
                  <a:ext cx="1658570" cy="533493"/>
                  <a:chOff x="770887" y="1698533"/>
                  <a:chExt cx="1914367" cy="545447"/>
                </a:xfrm>
              </p:grpSpPr>
              <p:sp>
                <p:nvSpPr>
                  <p:cNvPr id="56" name="矩形 55"/>
                  <p:cNvSpPr/>
                  <p:nvPr/>
                </p:nvSpPr>
                <p:spPr>
                  <a:xfrm>
                    <a:off x="897897" y="1698533"/>
                    <a:ext cx="1787357" cy="466811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14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Self-Attention</a:t>
                    </a:r>
                    <a:endParaRPr lang="zh-CN" altLang="en-US" sz="140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>
                    <a:off x="835979" y="1737476"/>
                    <a:ext cx="1787357" cy="466811"/>
                  </a:xfrm>
                  <a:prstGeom prst="rect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14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Self-Attention</a:t>
                    </a:r>
                    <a:endParaRPr lang="zh-CN" altLang="en-US" sz="140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770887" y="1777169"/>
                    <a:ext cx="1787357" cy="46681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Self-Attention</a:t>
                    </a:r>
                    <a:endParaRPr lang="zh-CN" alt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8" name="右大括号 57"/>
                <p:cNvSpPr/>
                <p:nvPr/>
              </p:nvSpPr>
              <p:spPr>
                <a:xfrm flipH="1">
                  <a:off x="998729" y="1736623"/>
                  <a:ext cx="109164" cy="548536"/>
                </a:xfrm>
                <a:prstGeom prst="rightBrace">
                  <a:avLst>
                    <a:gd name="adj1" fmla="val 8285"/>
                    <a:gd name="adj2" fmla="val 51158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359"/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334990" y="1841703"/>
                  <a:ext cx="821405" cy="389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multi-head attention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4" name="矩形 63"/>
              <p:cNvSpPr/>
              <p:nvPr/>
            </p:nvSpPr>
            <p:spPr>
              <a:xfrm>
                <a:off x="1035987" y="2815254"/>
                <a:ext cx="1559974" cy="4565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Concatenate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下箭头 110"/>
              <p:cNvSpPr/>
              <p:nvPr/>
            </p:nvSpPr>
            <p:spPr>
              <a:xfrm flipV="1">
                <a:off x="1739252" y="4093604"/>
                <a:ext cx="69467" cy="14405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sp>
            <p:nvSpPr>
              <p:cNvPr id="112" name="下箭头 111"/>
              <p:cNvSpPr/>
              <p:nvPr/>
            </p:nvSpPr>
            <p:spPr>
              <a:xfrm flipV="1">
                <a:off x="1741505" y="3326703"/>
                <a:ext cx="69467" cy="14405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025390" y="2104443"/>
                <a:ext cx="1566657" cy="4565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Feed-Forward Network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下箭头 113"/>
              <p:cNvSpPr/>
              <p:nvPr/>
            </p:nvSpPr>
            <p:spPr>
              <a:xfrm flipV="1">
                <a:off x="1745291" y="2613181"/>
                <a:ext cx="69467" cy="14405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3204982" y="2102253"/>
                <a:ext cx="1548531" cy="45658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Feed-Forward Network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204982" y="1458182"/>
                <a:ext cx="1554503" cy="35387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下箭头 118"/>
              <p:cNvSpPr/>
              <p:nvPr/>
            </p:nvSpPr>
            <p:spPr>
              <a:xfrm flipV="1">
                <a:off x="3909782" y="4051397"/>
                <a:ext cx="69467" cy="14405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sp>
            <p:nvSpPr>
              <p:cNvPr id="120" name="下箭头 119"/>
              <p:cNvSpPr/>
              <p:nvPr/>
            </p:nvSpPr>
            <p:spPr>
              <a:xfrm flipV="1">
                <a:off x="4331498" y="3297739"/>
                <a:ext cx="69467" cy="14405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cxnSp>
            <p:nvCxnSpPr>
              <p:cNvPr id="127" name="肘形连接符 126"/>
              <p:cNvCxnSpPr>
                <a:stCxn id="113" idx="0"/>
              </p:cNvCxnSpPr>
              <p:nvPr/>
            </p:nvCxnSpPr>
            <p:spPr>
              <a:xfrm rot="16200000" flipH="1">
                <a:off x="1730391" y="2182771"/>
                <a:ext cx="1199400" cy="1042744"/>
              </a:xfrm>
              <a:prstGeom prst="bentConnector3">
                <a:avLst>
                  <a:gd name="adj1" fmla="val -1906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肘形连接符 130"/>
              <p:cNvCxnSpPr/>
              <p:nvPr/>
            </p:nvCxnSpPr>
            <p:spPr>
              <a:xfrm rot="5400000" flipH="1" flipV="1">
                <a:off x="3400697" y="2722601"/>
                <a:ext cx="32009" cy="1130477"/>
              </a:xfrm>
              <a:prstGeom prst="bentConnector3">
                <a:avLst>
                  <a:gd name="adj1" fmla="val -53191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/>
            </p:nvCxnSpPr>
            <p:spPr>
              <a:xfrm flipH="1" flipV="1">
                <a:off x="3455988" y="3271834"/>
                <a:ext cx="529" cy="2026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下箭头 149"/>
              <p:cNvSpPr/>
              <p:nvPr/>
            </p:nvSpPr>
            <p:spPr>
              <a:xfrm flipV="1">
                <a:off x="3909782" y="2594768"/>
                <a:ext cx="69467" cy="14405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sp>
            <p:nvSpPr>
              <p:cNvPr id="151" name="下箭头 150"/>
              <p:cNvSpPr/>
              <p:nvPr/>
            </p:nvSpPr>
            <p:spPr>
              <a:xfrm flipV="1">
                <a:off x="3909782" y="1867650"/>
                <a:ext cx="69467" cy="14405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sp>
            <p:nvSpPr>
              <p:cNvPr id="152" name="文本框 151"/>
              <p:cNvSpPr txBox="1"/>
              <p:nvPr/>
            </p:nvSpPr>
            <p:spPr>
              <a:xfrm>
                <a:off x="4014155" y="892178"/>
                <a:ext cx="454025" cy="272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35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295750" y="754203"/>
                    <a:ext cx="169139" cy="1669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53" name="文本框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750" y="754203"/>
                    <a:ext cx="169139" cy="16696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6129" r="-3226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3732235" y="761770"/>
                    <a:ext cx="172301" cy="1669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54" name="文本框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235" y="761770"/>
                    <a:ext cx="172301" cy="16696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625" r="-3125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文本框 154"/>
                  <p:cNvSpPr txBox="1"/>
                  <p:nvPr/>
                </p:nvSpPr>
                <p:spPr>
                  <a:xfrm>
                    <a:off x="4437354" y="760323"/>
                    <a:ext cx="181107" cy="1669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55" name="文本框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7354" y="760323"/>
                    <a:ext cx="181107" cy="16696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647" r="-2941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矩形 155"/>
              <p:cNvSpPr/>
              <p:nvPr/>
            </p:nvSpPr>
            <p:spPr>
              <a:xfrm>
                <a:off x="3215554" y="943497"/>
                <a:ext cx="302419" cy="233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3675402" y="950888"/>
                <a:ext cx="302419" cy="233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4388994" y="947770"/>
                <a:ext cx="302419" cy="2335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  <p:sp>
            <p:nvSpPr>
              <p:cNvPr id="159" name="下箭头 158"/>
              <p:cNvSpPr/>
              <p:nvPr/>
            </p:nvSpPr>
            <p:spPr>
              <a:xfrm flipV="1">
                <a:off x="3908354" y="1249075"/>
                <a:ext cx="69467" cy="144054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9"/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730900" y="1363826"/>
              <a:ext cx="2069000" cy="23201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3434546" y="2998824"/>
              <a:ext cx="1758783" cy="50497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Self-Attention</a:t>
              </a:r>
              <a:endParaRPr lang="zh-CN" altLang="en-US" sz="14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373617" y="3040951"/>
              <a:ext cx="1758783" cy="504979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Self-Attention</a:t>
              </a:r>
              <a:endParaRPr lang="zh-CN" altLang="en-US" sz="14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309566" y="3083889"/>
              <a:ext cx="1758783" cy="5049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Masked Multi-Head Attention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434546" y="2171136"/>
              <a:ext cx="1758783" cy="50497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Self-Attention</a:t>
              </a:r>
              <a:endParaRPr lang="zh-CN" altLang="en-US" sz="14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73617" y="2213263"/>
              <a:ext cx="1758783" cy="504979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Self-Attention</a:t>
              </a:r>
              <a:endParaRPr lang="zh-CN" altLang="en-US" sz="14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309566" y="2256201"/>
              <a:ext cx="1758783" cy="5049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Multi-Head Cross Attention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154457" y="1361092"/>
              <a:ext cx="2069000" cy="23201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55813" y="2162127"/>
              <a:ext cx="524479" cy="257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X3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875559" y="2167272"/>
              <a:ext cx="524479" cy="257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2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28</Words>
  <Application>Microsoft Office PowerPoint</Application>
  <PresentationFormat>自定义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吴向臣</dc:creator>
  <cp:lastModifiedBy>吴向臣</cp:lastModifiedBy>
  <cp:revision>50</cp:revision>
  <dcterms:created xsi:type="dcterms:W3CDTF">2024-11-18T07:32:13Z</dcterms:created>
  <dcterms:modified xsi:type="dcterms:W3CDTF">2024-12-04T15:15:51Z</dcterms:modified>
</cp:coreProperties>
</file>