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8" r:id="rId2"/>
  </p:sldIdLst>
  <p:sldSz cx="7332663" cy="7867650"/>
  <p:notesSz cx="6858000" cy="9144000"/>
  <p:defaultTextStyle>
    <a:defPPr>
      <a:defRPr lang="zh-CN"/>
    </a:defPPr>
    <a:lvl1pPr marL="0" algn="l" defTabSz="534192" rtl="0" eaLnBrk="1" latinLnBrk="0" hangingPunct="1">
      <a:defRPr sz="1052" kern="1200">
        <a:solidFill>
          <a:schemeClr val="tx1"/>
        </a:solidFill>
        <a:latin typeface="+mn-lt"/>
        <a:ea typeface="+mn-ea"/>
        <a:cs typeface="+mn-cs"/>
      </a:defRPr>
    </a:lvl1pPr>
    <a:lvl2pPr marL="267096" algn="l" defTabSz="534192" rtl="0" eaLnBrk="1" latinLnBrk="0" hangingPunct="1">
      <a:defRPr sz="1052" kern="1200">
        <a:solidFill>
          <a:schemeClr val="tx1"/>
        </a:solidFill>
        <a:latin typeface="+mn-lt"/>
        <a:ea typeface="+mn-ea"/>
        <a:cs typeface="+mn-cs"/>
      </a:defRPr>
    </a:lvl2pPr>
    <a:lvl3pPr marL="534192" algn="l" defTabSz="534192" rtl="0" eaLnBrk="1" latinLnBrk="0" hangingPunct="1">
      <a:defRPr sz="1052" kern="1200">
        <a:solidFill>
          <a:schemeClr val="tx1"/>
        </a:solidFill>
        <a:latin typeface="+mn-lt"/>
        <a:ea typeface="+mn-ea"/>
        <a:cs typeface="+mn-cs"/>
      </a:defRPr>
    </a:lvl3pPr>
    <a:lvl4pPr marL="801289" algn="l" defTabSz="534192" rtl="0" eaLnBrk="1" latinLnBrk="0" hangingPunct="1">
      <a:defRPr sz="1052" kern="1200">
        <a:solidFill>
          <a:schemeClr val="tx1"/>
        </a:solidFill>
        <a:latin typeface="+mn-lt"/>
        <a:ea typeface="+mn-ea"/>
        <a:cs typeface="+mn-cs"/>
      </a:defRPr>
    </a:lvl4pPr>
    <a:lvl5pPr marL="1068385" algn="l" defTabSz="534192" rtl="0" eaLnBrk="1" latinLnBrk="0" hangingPunct="1">
      <a:defRPr sz="1052" kern="1200">
        <a:solidFill>
          <a:schemeClr val="tx1"/>
        </a:solidFill>
        <a:latin typeface="+mn-lt"/>
        <a:ea typeface="+mn-ea"/>
        <a:cs typeface="+mn-cs"/>
      </a:defRPr>
    </a:lvl5pPr>
    <a:lvl6pPr marL="1335481" algn="l" defTabSz="534192" rtl="0" eaLnBrk="1" latinLnBrk="0" hangingPunct="1">
      <a:defRPr sz="1052" kern="1200">
        <a:solidFill>
          <a:schemeClr val="tx1"/>
        </a:solidFill>
        <a:latin typeface="+mn-lt"/>
        <a:ea typeface="+mn-ea"/>
        <a:cs typeface="+mn-cs"/>
      </a:defRPr>
    </a:lvl6pPr>
    <a:lvl7pPr marL="1602577" algn="l" defTabSz="534192" rtl="0" eaLnBrk="1" latinLnBrk="0" hangingPunct="1">
      <a:defRPr sz="1052" kern="1200">
        <a:solidFill>
          <a:schemeClr val="tx1"/>
        </a:solidFill>
        <a:latin typeface="+mn-lt"/>
        <a:ea typeface="+mn-ea"/>
        <a:cs typeface="+mn-cs"/>
      </a:defRPr>
    </a:lvl7pPr>
    <a:lvl8pPr marL="1869674" algn="l" defTabSz="534192" rtl="0" eaLnBrk="1" latinLnBrk="0" hangingPunct="1">
      <a:defRPr sz="1052" kern="1200">
        <a:solidFill>
          <a:schemeClr val="tx1"/>
        </a:solidFill>
        <a:latin typeface="+mn-lt"/>
        <a:ea typeface="+mn-ea"/>
        <a:cs typeface="+mn-cs"/>
      </a:defRPr>
    </a:lvl8pPr>
    <a:lvl9pPr marL="2136770" algn="l" defTabSz="534192" rtl="0" eaLnBrk="1" latinLnBrk="0" hangingPunct="1">
      <a:defRPr sz="105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02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4292" y="10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C:\Users\User\Desktop\ForkEntropy_ESE&#25237;&#31295;\&#20195;&#30721;\ForkEntropyCodeReview\Added_RQ1_RQ2_R_Code\data\increasedOtherFactors'Interations\rq2_fork_entropy_interactions_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C:\Users\User\Desktop\ForkEntropy_ESE&#25237;&#31295;\&#20195;&#30721;\ForkEntropyCodeReview\Added_RQ1_RQ2_R_Code\data\increasedOtherFactors'Interations\rq2_fork_entropy_interactions_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11178482169251028"/>
          <c:y val="0.10899764588037357"/>
          <c:w val="0.85852664534680623"/>
          <c:h val="0.78889707961468392"/>
        </c:manualLayout>
      </c:layout>
      <c:scatterChart>
        <c:scatterStyle val="lineMarker"/>
        <c:varyColors val="0"/>
        <c:ser>
          <c:idx val="0"/>
          <c:order val="0"/>
          <c:tx>
            <c:strRef>
              <c:f>RatioPrsHotF_vs_fork_entropy!$K$2</c:f>
              <c:strCache>
                <c:ptCount val="1"/>
                <c:pt idx="0">
                  <c:v>Fork Entropy - Low (Mean - Std.)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square"/>
            <c:size val="10"/>
            <c:spPr>
              <a:noFill/>
              <a:ln w="19050">
                <a:solidFill>
                  <a:schemeClr val="accent1"/>
                </a:solidFill>
              </a:ln>
              <a:effectLst/>
            </c:spPr>
          </c:marker>
          <c:xVal>
            <c:numRef>
              <c:f>RatioPrsHotF_vs_fork_entropy!$J$3:$J$23</c:f>
              <c:numCache>
                <c:formatCode>General</c:formatCode>
                <c:ptCount val="21"/>
                <c:pt idx="0">
                  <c:v>-1</c:v>
                </c:pt>
                <c:pt idx="1">
                  <c:v>-0.9</c:v>
                </c:pt>
                <c:pt idx="2">
                  <c:v>-0.8</c:v>
                </c:pt>
                <c:pt idx="3">
                  <c:v>-0.7</c:v>
                </c:pt>
                <c:pt idx="4">
                  <c:v>-0.6</c:v>
                </c:pt>
                <c:pt idx="5">
                  <c:v>-0.5</c:v>
                </c:pt>
                <c:pt idx="6">
                  <c:v>-0.4</c:v>
                </c:pt>
                <c:pt idx="7">
                  <c:v>-0.3</c:v>
                </c:pt>
                <c:pt idx="8">
                  <c:v>-0.2</c:v>
                </c:pt>
                <c:pt idx="9">
                  <c:v>-0.1</c:v>
                </c:pt>
                <c:pt idx="10">
                  <c:v>0</c:v>
                </c:pt>
                <c:pt idx="11">
                  <c:v>0.1</c:v>
                </c:pt>
                <c:pt idx="12">
                  <c:v>0.2</c:v>
                </c:pt>
                <c:pt idx="13">
                  <c:v>0.3</c:v>
                </c:pt>
                <c:pt idx="14">
                  <c:v>0.4</c:v>
                </c:pt>
                <c:pt idx="15">
                  <c:v>0.5</c:v>
                </c:pt>
                <c:pt idx="16">
                  <c:v>0.6</c:v>
                </c:pt>
                <c:pt idx="17">
                  <c:v>0.7</c:v>
                </c:pt>
                <c:pt idx="18">
                  <c:v>0.8</c:v>
                </c:pt>
                <c:pt idx="19">
                  <c:v>0.9</c:v>
                </c:pt>
                <c:pt idx="20">
                  <c:v>1</c:v>
                </c:pt>
              </c:numCache>
            </c:numRef>
          </c:xVal>
          <c:yVal>
            <c:numRef>
              <c:f>RatioPrsHotF_vs_fork_entropy!$K$3:$K$23</c:f>
              <c:numCache>
                <c:formatCode>General</c:formatCode>
                <c:ptCount val="21"/>
                <c:pt idx="0">
                  <c:v>0.36249292187634102</c:v>
                </c:pt>
                <c:pt idx="1">
                  <c:v>0.33688257373846597</c:v>
                </c:pt>
                <c:pt idx="2">
                  <c:v>0.31127222560059098</c:v>
                </c:pt>
                <c:pt idx="3">
                  <c:v>0.28566187746271599</c:v>
                </c:pt>
                <c:pt idx="4">
                  <c:v>0.26005152932484099</c:v>
                </c:pt>
                <c:pt idx="5">
                  <c:v>0.234441181186966</c:v>
                </c:pt>
                <c:pt idx="6">
                  <c:v>0.208830833049091</c:v>
                </c:pt>
                <c:pt idx="7">
                  <c:v>0.18322048491121601</c:v>
                </c:pt>
                <c:pt idx="8">
                  <c:v>0.15761013677334099</c:v>
                </c:pt>
                <c:pt idx="9">
                  <c:v>0.13199978863546599</c:v>
                </c:pt>
                <c:pt idx="10">
                  <c:v>0.106389440497591</c:v>
                </c:pt>
                <c:pt idx="11">
                  <c:v>8.0779092359715504E-2</c:v>
                </c:pt>
                <c:pt idx="12">
                  <c:v>5.5168744221840399E-2</c:v>
                </c:pt>
                <c:pt idx="13">
                  <c:v>2.9558396083965401E-2</c:v>
                </c:pt>
                <c:pt idx="14">
                  <c:v>3.9480479460903203E-3</c:v>
                </c:pt>
                <c:pt idx="15">
                  <c:v>-2.1662300191784702E-2</c:v>
                </c:pt>
                <c:pt idx="16">
                  <c:v>-4.72726483296598E-2</c:v>
                </c:pt>
                <c:pt idx="17">
                  <c:v>-7.2882996467534794E-2</c:v>
                </c:pt>
                <c:pt idx="18">
                  <c:v>-9.8493344605409802E-2</c:v>
                </c:pt>
                <c:pt idx="19">
                  <c:v>-0.124103692743285</c:v>
                </c:pt>
                <c:pt idx="20">
                  <c:v>-0.14971404088116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738-4C5E-90CB-15AF5BD03355}"/>
            </c:ext>
          </c:extLst>
        </c:ser>
        <c:ser>
          <c:idx val="1"/>
          <c:order val="1"/>
          <c:tx>
            <c:strRef>
              <c:f>RatioPrsHotF_vs_fork_entropy!$L$2</c:f>
              <c:strCache>
                <c:ptCount val="1"/>
                <c:pt idx="0">
                  <c:v>Fork Entropy - Mean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triangle"/>
            <c:size val="10"/>
            <c:spPr>
              <a:noFill/>
              <a:ln w="19050">
                <a:solidFill>
                  <a:schemeClr val="accent2"/>
                </a:solidFill>
              </a:ln>
              <a:effectLst/>
            </c:spPr>
          </c:marker>
          <c:xVal>
            <c:numRef>
              <c:f>RatioPrsHotF_vs_fork_entropy!$J$3:$J$23</c:f>
              <c:numCache>
                <c:formatCode>General</c:formatCode>
                <c:ptCount val="21"/>
                <c:pt idx="0">
                  <c:v>-1</c:v>
                </c:pt>
                <c:pt idx="1">
                  <c:v>-0.9</c:v>
                </c:pt>
                <c:pt idx="2">
                  <c:v>-0.8</c:v>
                </c:pt>
                <c:pt idx="3">
                  <c:v>-0.7</c:v>
                </c:pt>
                <c:pt idx="4">
                  <c:v>-0.6</c:v>
                </c:pt>
                <c:pt idx="5">
                  <c:v>-0.5</c:v>
                </c:pt>
                <c:pt idx="6">
                  <c:v>-0.4</c:v>
                </c:pt>
                <c:pt idx="7">
                  <c:v>-0.3</c:v>
                </c:pt>
                <c:pt idx="8">
                  <c:v>-0.2</c:v>
                </c:pt>
                <c:pt idx="9">
                  <c:v>-0.1</c:v>
                </c:pt>
                <c:pt idx="10">
                  <c:v>0</c:v>
                </c:pt>
                <c:pt idx="11">
                  <c:v>0.1</c:v>
                </c:pt>
                <c:pt idx="12">
                  <c:v>0.2</c:v>
                </c:pt>
                <c:pt idx="13">
                  <c:v>0.3</c:v>
                </c:pt>
                <c:pt idx="14">
                  <c:v>0.4</c:v>
                </c:pt>
                <c:pt idx="15">
                  <c:v>0.5</c:v>
                </c:pt>
                <c:pt idx="16">
                  <c:v>0.6</c:v>
                </c:pt>
                <c:pt idx="17">
                  <c:v>0.7</c:v>
                </c:pt>
                <c:pt idx="18">
                  <c:v>0.8</c:v>
                </c:pt>
                <c:pt idx="19">
                  <c:v>0.9</c:v>
                </c:pt>
                <c:pt idx="20">
                  <c:v>1</c:v>
                </c:pt>
              </c:numCache>
            </c:numRef>
          </c:xVal>
          <c:yVal>
            <c:numRef>
              <c:f>RatioPrsHotF_vs_fork_entropy!$L$3:$L$23</c:f>
              <c:numCache>
                <c:formatCode>General</c:formatCode>
                <c:ptCount val="21"/>
                <c:pt idx="0">
                  <c:v>0.43059393381580502</c:v>
                </c:pt>
                <c:pt idx="1">
                  <c:v>0.42445917074265499</c:v>
                </c:pt>
                <c:pt idx="2">
                  <c:v>0.41832440766950602</c:v>
                </c:pt>
                <c:pt idx="3">
                  <c:v>0.41218964459635599</c:v>
                </c:pt>
                <c:pt idx="4">
                  <c:v>0.40605488152320601</c:v>
                </c:pt>
                <c:pt idx="5">
                  <c:v>0.39992011845005598</c:v>
                </c:pt>
                <c:pt idx="6">
                  <c:v>0.39378535537690601</c:v>
                </c:pt>
                <c:pt idx="7">
                  <c:v>0.38765059230375698</c:v>
                </c:pt>
                <c:pt idx="8">
                  <c:v>0.38151582923060701</c:v>
                </c:pt>
                <c:pt idx="9">
                  <c:v>0.37538106615745698</c:v>
                </c:pt>
                <c:pt idx="10">
                  <c:v>0.369246303084307</c:v>
                </c:pt>
                <c:pt idx="11">
                  <c:v>0.36311154001115697</c:v>
                </c:pt>
                <c:pt idx="12">
                  <c:v>0.356976776938007</c:v>
                </c:pt>
                <c:pt idx="13">
                  <c:v>0.35084201386485803</c:v>
                </c:pt>
                <c:pt idx="14">
                  <c:v>0.344707250791708</c:v>
                </c:pt>
                <c:pt idx="15">
                  <c:v>0.33857248771855802</c:v>
                </c:pt>
                <c:pt idx="16">
                  <c:v>0.33243772464540799</c:v>
                </c:pt>
                <c:pt idx="17">
                  <c:v>0.32630296157225802</c:v>
                </c:pt>
                <c:pt idx="18">
                  <c:v>0.32016819849910899</c:v>
                </c:pt>
                <c:pt idx="19">
                  <c:v>0.31403343542595902</c:v>
                </c:pt>
                <c:pt idx="20">
                  <c:v>0.30789867235280899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F738-4C5E-90CB-15AF5BD03355}"/>
            </c:ext>
          </c:extLst>
        </c:ser>
        <c:ser>
          <c:idx val="2"/>
          <c:order val="2"/>
          <c:tx>
            <c:strRef>
              <c:f>RatioPrsHotF_vs_fork_entropy!$M$2</c:f>
              <c:strCache>
                <c:ptCount val="1"/>
                <c:pt idx="0">
                  <c:v>Fork Entropy - High (Mean + Std.)</c:v>
                </c:pt>
              </c:strCache>
            </c:strRef>
          </c:tx>
          <c:spPr>
            <a:ln w="1905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10"/>
            <c:spPr>
              <a:noFill/>
              <a:ln w="19050">
                <a:solidFill>
                  <a:schemeClr val="tx1"/>
                </a:solidFill>
              </a:ln>
              <a:effectLst/>
            </c:spPr>
          </c:marker>
          <c:xVal>
            <c:numRef>
              <c:f>RatioPrsHotF_vs_fork_entropy!$J$3:$J$23</c:f>
              <c:numCache>
                <c:formatCode>General</c:formatCode>
                <c:ptCount val="21"/>
                <c:pt idx="0">
                  <c:v>-1</c:v>
                </c:pt>
                <c:pt idx="1">
                  <c:v>-0.9</c:v>
                </c:pt>
                <c:pt idx="2">
                  <c:v>-0.8</c:v>
                </c:pt>
                <c:pt idx="3">
                  <c:v>-0.7</c:v>
                </c:pt>
                <c:pt idx="4">
                  <c:v>-0.6</c:v>
                </c:pt>
                <c:pt idx="5">
                  <c:v>-0.5</c:v>
                </c:pt>
                <c:pt idx="6">
                  <c:v>-0.4</c:v>
                </c:pt>
                <c:pt idx="7">
                  <c:v>-0.3</c:v>
                </c:pt>
                <c:pt idx="8">
                  <c:v>-0.2</c:v>
                </c:pt>
                <c:pt idx="9">
                  <c:v>-0.1</c:v>
                </c:pt>
                <c:pt idx="10">
                  <c:v>0</c:v>
                </c:pt>
                <c:pt idx="11">
                  <c:v>0.1</c:v>
                </c:pt>
                <c:pt idx="12">
                  <c:v>0.2</c:v>
                </c:pt>
                <c:pt idx="13">
                  <c:v>0.3</c:v>
                </c:pt>
                <c:pt idx="14">
                  <c:v>0.4</c:v>
                </c:pt>
                <c:pt idx="15">
                  <c:v>0.5</c:v>
                </c:pt>
                <c:pt idx="16">
                  <c:v>0.6</c:v>
                </c:pt>
                <c:pt idx="17">
                  <c:v>0.7</c:v>
                </c:pt>
                <c:pt idx="18">
                  <c:v>0.8</c:v>
                </c:pt>
                <c:pt idx="19">
                  <c:v>0.9</c:v>
                </c:pt>
                <c:pt idx="20">
                  <c:v>1</c:v>
                </c:pt>
              </c:numCache>
            </c:numRef>
          </c:xVal>
          <c:yVal>
            <c:numRef>
              <c:f>RatioPrsHotF_vs_fork_entropy!$M$3:$M$23</c:f>
              <c:numCache>
                <c:formatCode>General</c:formatCode>
                <c:ptCount val="21"/>
                <c:pt idx="0">
                  <c:v>0.49869494575527001</c:v>
                </c:pt>
                <c:pt idx="1">
                  <c:v>0.51203576774684501</c:v>
                </c:pt>
                <c:pt idx="2">
                  <c:v>0.52537658973842005</c:v>
                </c:pt>
                <c:pt idx="3">
                  <c:v>0.53871741172999599</c:v>
                </c:pt>
                <c:pt idx="4">
                  <c:v>0.55205823372157103</c:v>
                </c:pt>
                <c:pt idx="5">
                  <c:v>0.56539905571314697</c:v>
                </c:pt>
                <c:pt idx="6">
                  <c:v>0.57873987770472202</c:v>
                </c:pt>
                <c:pt idx="7">
                  <c:v>0.59208069969629795</c:v>
                </c:pt>
                <c:pt idx="8">
                  <c:v>0.605421521687873</c:v>
                </c:pt>
                <c:pt idx="9">
                  <c:v>0.61876234367944805</c:v>
                </c:pt>
                <c:pt idx="10">
                  <c:v>0.63210316567102398</c:v>
                </c:pt>
                <c:pt idx="11">
                  <c:v>0.64544398766259903</c:v>
                </c:pt>
                <c:pt idx="12">
                  <c:v>0.65878480965417496</c:v>
                </c:pt>
                <c:pt idx="13">
                  <c:v>0.67212563164575001</c:v>
                </c:pt>
                <c:pt idx="14">
                  <c:v>0.68546645363732495</c:v>
                </c:pt>
                <c:pt idx="15">
                  <c:v>0.69880727562890099</c:v>
                </c:pt>
                <c:pt idx="16">
                  <c:v>0.71214809762047604</c:v>
                </c:pt>
                <c:pt idx="17">
                  <c:v>0.72548891961205197</c:v>
                </c:pt>
                <c:pt idx="18">
                  <c:v>0.73882974160362702</c:v>
                </c:pt>
                <c:pt idx="19">
                  <c:v>0.75217056359520196</c:v>
                </c:pt>
                <c:pt idx="20">
                  <c:v>0.765511385586778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F738-4C5E-90CB-15AF5BD033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62633503"/>
        <c:axId val="962640991"/>
      </c:scatterChart>
      <c:valAx>
        <c:axId val="962633503"/>
        <c:scaling>
          <c:orientation val="minMax"/>
          <c:max val="1.2"/>
          <c:min val="-1.2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800" b="0" i="0" u="none" strike="noStrike" baseline="0" dirty="0" err="1"/>
                  <a:t>RatioPrsWithHotFiles</a:t>
                </a:r>
                <a:endParaRPr lang="zh-CN" altLang="en-US" sz="1800" dirty="0"/>
              </a:p>
            </c:rich>
          </c:tx>
          <c:layout>
            <c:manualLayout>
              <c:xMode val="edge"/>
              <c:yMode val="edge"/>
              <c:x val="0.42716985528120355"/>
              <c:y val="0.8845978330601095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62640991"/>
        <c:crosses val="autoZero"/>
        <c:crossBetween val="midCat"/>
        <c:majorUnit val="0.2"/>
      </c:valAx>
      <c:valAx>
        <c:axId val="962640991"/>
        <c:scaling>
          <c:orientation val="minMax"/>
          <c:min val="-0.3000000000000000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800" b="0" i="0" u="none" strike="noStrike" baseline="0"/>
                  <a:t>RatioMergedPrs</a:t>
                </a:r>
                <a:endParaRPr lang="zh-CN" altLang="en-US" sz="1800"/>
              </a:p>
            </c:rich>
          </c:tx>
          <c:layout>
            <c:manualLayout>
              <c:xMode val="edge"/>
              <c:yMode val="edge"/>
              <c:x val="2.3466735020180969E-3"/>
              <c:y val="0.3223806647902731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62633503"/>
        <c:crossesAt val="-1.25"/>
        <c:crossBetween val="midCat"/>
        <c:majorUnit val="0.2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6.626687339233276E-3"/>
          <c:y val="2.5617278860182043E-3"/>
          <c:w val="0.96643036871511478"/>
          <c:h val="8.203994568081900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11412663653729674"/>
          <c:y val="8.8339195352742289E-2"/>
          <c:w val="0.85646088617621008"/>
          <c:h val="0.78208072513881133"/>
        </c:manualLayout>
      </c:layout>
      <c:scatterChart>
        <c:scatterStyle val="lineMarker"/>
        <c:varyColors val="0"/>
        <c:ser>
          <c:idx val="0"/>
          <c:order val="0"/>
          <c:tx>
            <c:strRef>
              <c:f>RatioPRsTest_vs_fork_entropy!$K$2</c:f>
              <c:strCache>
                <c:ptCount val="1"/>
                <c:pt idx="0">
                  <c:v>Fork Entropy - Low (Mean - Std.)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square"/>
            <c:size val="10"/>
            <c:spPr>
              <a:noFill/>
              <a:ln w="19050">
                <a:solidFill>
                  <a:schemeClr val="accent1"/>
                </a:solidFill>
              </a:ln>
              <a:effectLst/>
            </c:spPr>
          </c:marker>
          <c:xVal>
            <c:numRef>
              <c:f>RatioPRsTest_vs_fork_entropy!$J$3:$J$23</c:f>
              <c:numCache>
                <c:formatCode>General</c:formatCode>
                <c:ptCount val="21"/>
                <c:pt idx="0">
                  <c:v>-1</c:v>
                </c:pt>
                <c:pt idx="1">
                  <c:v>-0.9</c:v>
                </c:pt>
                <c:pt idx="2">
                  <c:v>-0.8</c:v>
                </c:pt>
                <c:pt idx="3">
                  <c:v>-0.7</c:v>
                </c:pt>
                <c:pt idx="4">
                  <c:v>-0.6</c:v>
                </c:pt>
                <c:pt idx="5">
                  <c:v>-0.5</c:v>
                </c:pt>
                <c:pt idx="6">
                  <c:v>-0.4</c:v>
                </c:pt>
                <c:pt idx="7">
                  <c:v>-0.3</c:v>
                </c:pt>
                <c:pt idx="8">
                  <c:v>-0.2</c:v>
                </c:pt>
                <c:pt idx="9">
                  <c:v>-0.1</c:v>
                </c:pt>
                <c:pt idx="10">
                  <c:v>0</c:v>
                </c:pt>
                <c:pt idx="11">
                  <c:v>0.1</c:v>
                </c:pt>
                <c:pt idx="12">
                  <c:v>0.2</c:v>
                </c:pt>
                <c:pt idx="13">
                  <c:v>0.3</c:v>
                </c:pt>
                <c:pt idx="14">
                  <c:v>0.4</c:v>
                </c:pt>
                <c:pt idx="15">
                  <c:v>0.5</c:v>
                </c:pt>
                <c:pt idx="16">
                  <c:v>0.6</c:v>
                </c:pt>
                <c:pt idx="17">
                  <c:v>0.7</c:v>
                </c:pt>
                <c:pt idx="18">
                  <c:v>0.8</c:v>
                </c:pt>
                <c:pt idx="19">
                  <c:v>0.9</c:v>
                </c:pt>
                <c:pt idx="20">
                  <c:v>1</c:v>
                </c:pt>
              </c:numCache>
            </c:numRef>
          </c:xVal>
          <c:yVal>
            <c:numRef>
              <c:f>RatioPRsTest_vs_fork_entropy!$K$3:$K$23</c:f>
              <c:numCache>
                <c:formatCode>General</c:formatCode>
                <c:ptCount val="21"/>
                <c:pt idx="0">
                  <c:v>-4.6886015119168303E-2</c:v>
                </c:pt>
                <c:pt idx="1">
                  <c:v>-3.1558469557492398E-2</c:v>
                </c:pt>
                <c:pt idx="2">
                  <c:v>-1.6230923995816601E-2</c:v>
                </c:pt>
                <c:pt idx="3">
                  <c:v>-9.0337843414065803E-4</c:v>
                </c:pt>
                <c:pt idx="4">
                  <c:v>1.4424167127535199E-2</c:v>
                </c:pt>
                <c:pt idx="5">
                  <c:v>2.9751712689211101E-2</c:v>
                </c:pt>
                <c:pt idx="6">
                  <c:v>4.5079258250887003E-2</c:v>
                </c:pt>
                <c:pt idx="7">
                  <c:v>6.0406803812562901E-2</c:v>
                </c:pt>
                <c:pt idx="8">
                  <c:v>7.5734349374238702E-2</c:v>
                </c:pt>
                <c:pt idx="9">
                  <c:v>9.10618949359146E-2</c:v>
                </c:pt>
                <c:pt idx="10">
                  <c:v>0.10638944049759</c:v>
                </c:pt>
                <c:pt idx="11">
                  <c:v>0.12171698605926599</c:v>
                </c:pt>
                <c:pt idx="12">
                  <c:v>0.13704453162094199</c:v>
                </c:pt>
                <c:pt idx="13">
                  <c:v>0.152372077182618</c:v>
                </c:pt>
                <c:pt idx="14">
                  <c:v>0.16769962274429401</c:v>
                </c:pt>
                <c:pt idx="15">
                  <c:v>0.18302716830596999</c:v>
                </c:pt>
                <c:pt idx="16">
                  <c:v>0.198354713867646</c:v>
                </c:pt>
                <c:pt idx="17">
                  <c:v>0.21368225942932201</c:v>
                </c:pt>
                <c:pt idx="18">
                  <c:v>0.22900980499099799</c:v>
                </c:pt>
                <c:pt idx="19">
                  <c:v>0.244337350552673</c:v>
                </c:pt>
                <c:pt idx="20">
                  <c:v>0.25966489611434901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6D5-4DBD-A106-5670AE9B3B52}"/>
            </c:ext>
          </c:extLst>
        </c:ser>
        <c:ser>
          <c:idx val="1"/>
          <c:order val="1"/>
          <c:tx>
            <c:strRef>
              <c:f>RatioPRsTest_vs_fork_entropy!$L$2</c:f>
              <c:strCache>
                <c:ptCount val="1"/>
                <c:pt idx="0">
                  <c:v>Fork Entropy - Mean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triangle"/>
            <c:size val="10"/>
            <c:spPr>
              <a:noFill/>
              <a:ln w="19050">
                <a:solidFill>
                  <a:schemeClr val="accent2"/>
                </a:solidFill>
              </a:ln>
              <a:effectLst/>
            </c:spPr>
          </c:marker>
          <c:xVal>
            <c:numRef>
              <c:f>RatioPRsTest_vs_fork_entropy!$J$3:$J$23</c:f>
              <c:numCache>
                <c:formatCode>General</c:formatCode>
                <c:ptCount val="21"/>
                <c:pt idx="0">
                  <c:v>-1</c:v>
                </c:pt>
                <c:pt idx="1">
                  <c:v>-0.9</c:v>
                </c:pt>
                <c:pt idx="2">
                  <c:v>-0.8</c:v>
                </c:pt>
                <c:pt idx="3">
                  <c:v>-0.7</c:v>
                </c:pt>
                <c:pt idx="4">
                  <c:v>-0.6</c:v>
                </c:pt>
                <c:pt idx="5">
                  <c:v>-0.5</c:v>
                </c:pt>
                <c:pt idx="6">
                  <c:v>-0.4</c:v>
                </c:pt>
                <c:pt idx="7">
                  <c:v>-0.3</c:v>
                </c:pt>
                <c:pt idx="8">
                  <c:v>-0.2</c:v>
                </c:pt>
                <c:pt idx="9">
                  <c:v>-0.1</c:v>
                </c:pt>
                <c:pt idx="10">
                  <c:v>0</c:v>
                </c:pt>
                <c:pt idx="11">
                  <c:v>0.1</c:v>
                </c:pt>
                <c:pt idx="12">
                  <c:v>0.2</c:v>
                </c:pt>
                <c:pt idx="13">
                  <c:v>0.3</c:v>
                </c:pt>
                <c:pt idx="14">
                  <c:v>0.4</c:v>
                </c:pt>
                <c:pt idx="15">
                  <c:v>0.5</c:v>
                </c:pt>
                <c:pt idx="16">
                  <c:v>0.6</c:v>
                </c:pt>
                <c:pt idx="17">
                  <c:v>0.7</c:v>
                </c:pt>
                <c:pt idx="18">
                  <c:v>0.8</c:v>
                </c:pt>
                <c:pt idx="19">
                  <c:v>0.9</c:v>
                </c:pt>
                <c:pt idx="20">
                  <c:v>1</c:v>
                </c:pt>
              </c:numCache>
            </c:numRef>
          </c:xVal>
          <c:yVal>
            <c:numRef>
              <c:f>RatioPRsTest_vs_fork_entropy!$L$3:$L$23</c:f>
              <c:numCache>
                <c:formatCode>General</c:formatCode>
                <c:ptCount val="21"/>
                <c:pt idx="0">
                  <c:v>0.41396351803277398</c:v>
                </c:pt>
                <c:pt idx="1">
                  <c:v>0.409491796537927</c:v>
                </c:pt>
                <c:pt idx="2">
                  <c:v>0.40502007504308102</c:v>
                </c:pt>
                <c:pt idx="3">
                  <c:v>0.40054835354823398</c:v>
                </c:pt>
                <c:pt idx="4">
                  <c:v>0.396076632053387</c:v>
                </c:pt>
                <c:pt idx="5">
                  <c:v>0.39160491055854102</c:v>
                </c:pt>
                <c:pt idx="6">
                  <c:v>0.38713318906369398</c:v>
                </c:pt>
                <c:pt idx="7">
                  <c:v>0.382661467568847</c:v>
                </c:pt>
                <c:pt idx="8">
                  <c:v>0.37818974607400102</c:v>
                </c:pt>
                <c:pt idx="9">
                  <c:v>0.37371802457915398</c:v>
                </c:pt>
                <c:pt idx="10">
                  <c:v>0.369246303084307</c:v>
                </c:pt>
                <c:pt idx="11">
                  <c:v>0.36477458158946002</c:v>
                </c:pt>
                <c:pt idx="12">
                  <c:v>0.36030286009461399</c:v>
                </c:pt>
                <c:pt idx="13">
                  <c:v>0.35583113859976701</c:v>
                </c:pt>
                <c:pt idx="14">
                  <c:v>0.35135941710492002</c:v>
                </c:pt>
                <c:pt idx="15">
                  <c:v>0.34688769561007399</c:v>
                </c:pt>
                <c:pt idx="16">
                  <c:v>0.34241597411522701</c:v>
                </c:pt>
                <c:pt idx="17">
                  <c:v>0.33794425262038003</c:v>
                </c:pt>
                <c:pt idx="18">
                  <c:v>0.33347253112553299</c:v>
                </c:pt>
                <c:pt idx="19">
                  <c:v>0.32900080963068701</c:v>
                </c:pt>
                <c:pt idx="20">
                  <c:v>0.32452908813584003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46D5-4DBD-A106-5670AE9B3B52}"/>
            </c:ext>
          </c:extLst>
        </c:ser>
        <c:ser>
          <c:idx val="2"/>
          <c:order val="2"/>
          <c:tx>
            <c:strRef>
              <c:f>RatioPRsTest_vs_fork_entropy!$M$2</c:f>
              <c:strCache>
                <c:ptCount val="1"/>
                <c:pt idx="0">
                  <c:v>Fork Entropy - High (Mean + Std.)</c:v>
                </c:pt>
              </c:strCache>
            </c:strRef>
          </c:tx>
          <c:spPr>
            <a:ln w="1905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10"/>
            <c:spPr>
              <a:noFill/>
              <a:ln w="19050">
                <a:solidFill>
                  <a:schemeClr val="tx1"/>
                </a:solidFill>
              </a:ln>
              <a:effectLst/>
            </c:spPr>
          </c:marker>
          <c:xVal>
            <c:numRef>
              <c:f>RatioPRsTest_vs_fork_entropy!$J$3:$J$23</c:f>
              <c:numCache>
                <c:formatCode>General</c:formatCode>
                <c:ptCount val="21"/>
                <c:pt idx="0">
                  <c:v>-1</c:v>
                </c:pt>
                <c:pt idx="1">
                  <c:v>-0.9</c:v>
                </c:pt>
                <c:pt idx="2">
                  <c:v>-0.8</c:v>
                </c:pt>
                <c:pt idx="3">
                  <c:v>-0.7</c:v>
                </c:pt>
                <c:pt idx="4">
                  <c:v>-0.6</c:v>
                </c:pt>
                <c:pt idx="5">
                  <c:v>-0.5</c:v>
                </c:pt>
                <c:pt idx="6">
                  <c:v>-0.4</c:v>
                </c:pt>
                <c:pt idx="7">
                  <c:v>-0.3</c:v>
                </c:pt>
                <c:pt idx="8">
                  <c:v>-0.2</c:v>
                </c:pt>
                <c:pt idx="9">
                  <c:v>-0.1</c:v>
                </c:pt>
                <c:pt idx="10">
                  <c:v>0</c:v>
                </c:pt>
                <c:pt idx="11">
                  <c:v>0.1</c:v>
                </c:pt>
                <c:pt idx="12">
                  <c:v>0.2</c:v>
                </c:pt>
                <c:pt idx="13">
                  <c:v>0.3</c:v>
                </c:pt>
                <c:pt idx="14">
                  <c:v>0.4</c:v>
                </c:pt>
                <c:pt idx="15">
                  <c:v>0.5</c:v>
                </c:pt>
                <c:pt idx="16">
                  <c:v>0.6</c:v>
                </c:pt>
                <c:pt idx="17">
                  <c:v>0.7</c:v>
                </c:pt>
                <c:pt idx="18">
                  <c:v>0.8</c:v>
                </c:pt>
                <c:pt idx="19">
                  <c:v>0.9</c:v>
                </c:pt>
                <c:pt idx="20">
                  <c:v>1</c:v>
                </c:pt>
              </c:numCache>
            </c:numRef>
          </c:xVal>
          <c:yVal>
            <c:numRef>
              <c:f>RatioPRsTest_vs_fork_entropy!$M$3:$M$23</c:f>
              <c:numCache>
                <c:formatCode>General</c:formatCode>
                <c:ptCount val="21"/>
                <c:pt idx="0">
                  <c:v>0.87481305118471697</c:v>
                </c:pt>
                <c:pt idx="1">
                  <c:v>0.85054206263334697</c:v>
                </c:pt>
                <c:pt idx="2">
                  <c:v>0.82627107408197797</c:v>
                </c:pt>
                <c:pt idx="3">
                  <c:v>0.80200008553060897</c:v>
                </c:pt>
                <c:pt idx="4">
                  <c:v>0.77772909697923898</c:v>
                </c:pt>
                <c:pt idx="5">
                  <c:v>0.75345810842786998</c:v>
                </c:pt>
                <c:pt idx="6">
                  <c:v>0.72918711987650098</c:v>
                </c:pt>
                <c:pt idx="7">
                  <c:v>0.70491613132513198</c:v>
                </c:pt>
                <c:pt idx="8">
                  <c:v>0.68064514277376198</c:v>
                </c:pt>
                <c:pt idx="9">
                  <c:v>0.65637415422239298</c:v>
                </c:pt>
                <c:pt idx="10">
                  <c:v>0.63210316567102398</c:v>
                </c:pt>
                <c:pt idx="11">
                  <c:v>0.60783217711965398</c:v>
                </c:pt>
                <c:pt idx="12">
                  <c:v>0.58356118856828498</c:v>
                </c:pt>
                <c:pt idx="13">
                  <c:v>0.55929020001691598</c:v>
                </c:pt>
                <c:pt idx="14">
                  <c:v>0.53501921146554698</c:v>
                </c:pt>
                <c:pt idx="15">
                  <c:v>0.51074822291417699</c:v>
                </c:pt>
                <c:pt idx="16">
                  <c:v>0.48647723436280799</c:v>
                </c:pt>
                <c:pt idx="17">
                  <c:v>0.46220624581143899</c:v>
                </c:pt>
                <c:pt idx="18">
                  <c:v>0.43793525726006899</c:v>
                </c:pt>
                <c:pt idx="19">
                  <c:v>0.41366426870869999</c:v>
                </c:pt>
                <c:pt idx="20">
                  <c:v>0.38939328015733099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46D5-4DBD-A106-5670AE9B3B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62633503"/>
        <c:axId val="962640991"/>
      </c:scatterChart>
      <c:valAx>
        <c:axId val="962633503"/>
        <c:scaling>
          <c:orientation val="minMax"/>
          <c:max val="1.2"/>
          <c:min val="-1.2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800" b="0" i="0" u="none" strike="noStrike" baseline="0" dirty="0" err="1"/>
                  <a:t>RatioPrsWithTests</a:t>
                </a:r>
                <a:endParaRPr lang="zh-CN" altLang="en-US" sz="1800" dirty="0"/>
              </a:p>
            </c:rich>
          </c:tx>
          <c:layout>
            <c:manualLayout>
              <c:xMode val="edge"/>
              <c:yMode val="edge"/>
              <c:x val="0.44729760850899564"/>
              <c:y val="0.9016336137901621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62640991"/>
        <c:crosses val="autoZero"/>
        <c:crossBetween val="midCat"/>
        <c:majorUnit val="0.2"/>
      </c:valAx>
      <c:valAx>
        <c:axId val="962640991"/>
        <c:scaling>
          <c:orientation val="minMax"/>
          <c:min val="-0.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800" b="0" i="0" baseline="0">
                    <a:effectLst/>
                  </a:rPr>
                  <a:t>RatioMergedPrs</a:t>
                </a:r>
                <a:endParaRPr lang="zh-CN" altLang="zh-CN">
                  <a:effectLst/>
                </a:endParaRPr>
              </a:p>
            </c:rich>
          </c:tx>
          <c:layout>
            <c:manualLayout>
              <c:xMode val="edge"/>
              <c:yMode val="edge"/>
              <c:x val="6.1606635831012229E-3"/>
              <c:y val="0.3266536567655267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62633503"/>
        <c:crossesAt val="-1.25"/>
        <c:crossBetween val="midCat"/>
        <c:majorUnit val="0.2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2.9268954398878839E-2"/>
          <c:y val="5.4561007172153611E-3"/>
          <c:w val="0.96643036871511478"/>
          <c:h val="8.203994568081900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950" y="1287600"/>
            <a:ext cx="6232764" cy="2739108"/>
          </a:xfrm>
        </p:spPr>
        <p:txBody>
          <a:bodyPr anchor="b"/>
          <a:lstStyle>
            <a:lvl1pPr algn="ctr">
              <a:defRPr sz="481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6583" y="4132338"/>
            <a:ext cx="5499497" cy="1899527"/>
          </a:xfrm>
        </p:spPr>
        <p:txBody>
          <a:bodyPr/>
          <a:lstStyle>
            <a:lvl1pPr marL="0" indent="0" algn="ctr">
              <a:buNone/>
              <a:defRPr sz="1925"/>
            </a:lvl1pPr>
            <a:lvl2pPr marL="366629" indent="0" algn="ctr">
              <a:buNone/>
              <a:defRPr sz="1604"/>
            </a:lvl2pPr>
            <a:lvl3pPr marL="733257" indent="0" algn="ctr">
              <a:buNone/>
              <a:defRPr sz="1443"/>
            </a:lvl3pPr>
            <a:lvl4pPr marL="1099886" indent="0" algn="ctr">
              <a:buNone/>
              <a:defRPr sz="1283"/>
            </a:lvl4pPr>
            <a:lvl5pPr marL="1466515" indent="0" algn="ctr">
              <a:buNone/>
              <a:defRPr sz="1283"/>
            </a:lvl5pPr>
            <a:lvl6pPr marL="1833143" indent="0" algn="ctr">
              <a:buNone/>
              <a:defRPr sz="1283"/>
            </a:lvl6pPr>
            <a:lvl7pPr marL="2199772" indent="0" algn="ctr">
              <a:buNone/>
              <a:defRPr sz="1283"/>
            </a:lvl7pPr>
            <a:lvl8pPr marL="2566401" indent="0" algn="ctr">
              <a:buNone/>
              <a:defRPr sz="1283"/>
            </a:lvl8pPr>
            <a:lvl9pPr marL="2933029" indent="0" algn="ctr">
              <a:buNone/>
              <a:defRPr sz="1283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7B3E-3C53-47D8-95D8-1F2DBE5A51DF}" type="datetimeFigureOut">
              <a:rPr lang="zh-CN" altLang="en-US" smtClean="0"/>
              <a:t>2024/12/4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37797-1E41-47D9-8608-FD6467B684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793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7B3E-3C53-47D8-95D8-1F2DBE5A51DF}" type="datetimeFigureOut">
              <a:rPr lang="zh-CN" altLang="en-US" smtClean="0"/>
              <a:t>2024/12/4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37797-1E41-47D9-8608-FD6467B684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880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47438" y="418879"/>
            <a:ext cx="1581105" cy="666747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4121" y="418879"/>
            <a:ext cx="4651658" cy="666747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7B3E-3C53-47D8-95D8-1F2DBE5A51DF}" type="datetimeFigureOut">
              <a:rPr lang="zh-CN" altLang="en-US" smtClean="0"/>
              <a:t>2024/12/4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37797-1E41-47D9-8608-FD6467B684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707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7B3E-3C53-47D8-95D8-1F2DBE5A51DF}" type="datetimeFigureOut">
              <a:rPr lang="zh-CN" altLang="en-US" smtClean="0"/>
              <a:t>2024/12/4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37797-1E41-47D9-8608-FD6467B684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9317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302" y="1961451"/>
            <a:ext cx="6324422" cy="3272723"/>
          </a:xfrm>
        </p:spPr>
        <p:txBody>
          <a:bodyPr anchor="b"/>
          <a:lstStyle>
            <a:lvl1pPr>
              <a:defRPr sz="481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0302" y="5265136"/>
            <a:ext cx="6324422" cy="1721048"/>
          </a:xfrm>
        </p:spPr>
        <p:txBody>
          <a:bodyPr/>
          <a:lstStyle>
            <a:lvl1pPr marL="0" indent="0">
              <a:buNone/>
              <a:defRPr sz="1925">
                <a:solidFill>
                  <a:schemeClr val="tx1"/>
                </a:solidFill>
              </a:defRPr>
            </a:lvl1pPr>
            <a:lvl2pPr marL="366629" indent="0">
              <a:buNone/>
              <a:defRPr sz="1604">
                <a:solidFill>
                  <a:schemeClr val="tx1">
                    <a:tint val="75000"/>
                  </a:schemeClr>
                </a:solidFill>
              </a:defRPr>
            </a:lvl2pPr>
            <a:lvl3pPr marL="733257" indent="0">
              <a:buNone/>
              <a:defRPr sz="1443">
                <a:solidFill>
                  <a:schemeClr val="tx1">
                    <a:tint val="75000"/>
                  </a:schemeClr>
                </a:solidFill>
              </a:defRPr>
            </a:lvl3pPr>
            <a:lvl4pPr marL="1099886" indent="0">
              <a:buNone/>
              <a:defRPr sz="1283">
                <a:solidFill>
                  <a:schemeClr val="tx1">
                    <a:tint val="75000"/>
                  </a:schemeClr>
                </a:solidFill>
              </a:defRPr>
            </a:lvl4pPr>
            <a:lvl5pPr marL="1466515" indent="0">
              <a:buNone/>
              <a:defRPr sz="1283">
                <a:solidFill>
                  <a:schemeClr val="tx1">
                    <a:tint val="75000"/>
                  </a:schemeClr>
                </a:solidFill>
              </a:defRPr>
            </a:lvl5pPr>
            <a:lvl6pPr marL="1833143" indent="0">
              <a:buNone/>
              <a:defRPr sz="1283">
                <a:solidFill>
                  <a:schemeClr val="tx1">
                    <a:tint val="75000"/>
                  </a:schemeClr>
                </a:solidFill>
              </a:defRPr>
            </a:lvl6pPr>
            <a:lvl7pPr marL="2199772" indent="0">
              <a:buNone/>
              <a:defRPr sz="1283">
                <a:solidFill>
                  <a:schemeClr val="tx1">
                    <a:tint val="75000"/>
                  </a:schemeClr>
                </a:solidFill>
              </a:defRPr>
            </a:lvl7pPr>
            <a:lvl8pPr marL="2566401" indent="0">
              <a:buNone/>
              <a:defRPr sz="1283">
                <a:solidFill>
                  <a:schemeClr val="tx1">
                    <a:tint val="75000"/>
                  </a:schemeClr>
                </a:solidFill>
              </a:defRPr>
            </a:lvl8pPr>
            <a:lvl9pPr marL="2933029" indent="0">
              <a:buNone/>
              <a:defRPr sz="128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7B3E-3C53-47D8-95D8-1F2DBE5A51DF}" type="datetimeFigureOut">
              <a:rPr lang="zh-CN" altLang="en-US" smtClean="0"/>
              <a:t>2024/12/4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37797-1E41-47D9-8608-FD6467B684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85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120" y="2094397"/>
            <a:ext cx="3116382" cy="499195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12161" y="2094397"/>
            <a:ext cx="3116382" cy="499195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7B3E-3C53-47D8-95D8-1F2DBE5A51DF}" type="datetimeFigureOut">
              <a:rPr lang="zh-CN" altLang="en-US" smtClean="0"/>
              <a:t>2024/12/4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37797-1E41-47D9-8608-FD6467B684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9557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076" y="418881"/>
            <a:ext cx="6324422" cy="152071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5076" y="1928668"/>
            <a:ext cx="3102060" cy="945210"/>
          </a:xfrm>
        </p:spPr>
        <p:txBody>
          <a:bodyPr anchor="b"/>
          <a:lstStyle>
            <a:lvl1pPr marL="0" indent="0">
              <a:buNone/>
              <a:defRPr sz="1925" b="1"/>
            </a:lvl1pPr>
            <a:lvl2pPr marL="366629" indent="0">
              <a:buNone/>
              <a:defRPr sz="1604" b="1"/>
            </a:lvl2pPr>
            <a:lvl3pPr marL="733257" indent="0">
              <a:buNone/>
              <a:defRPr sz="1443" b="1"/>
            </a:lvl3pPr>
            <a:lvl4pPr marL="1099886" indent="0">
              <a:buNone/>
              <a:defRPr sz="1283" b="1"/>
            </a:lvl4pPr>
            <a:lvl5pPr marL="1466515" indent="0">
              <a:buNone/>
              <a:defRPr sz="1283" b="1"/>
            </a:lvl5pPr>
            <a:lvl6pPr marL="1833143" indent="0">
              <a:buNone/>
              <a:defRPr sz="1283" b="1"/>
            </a:lvl6pPr>
            <a:lvl7pPr marL="2199772" indent="0">
              <a:buNone/>
              <a:defRPr sz="1283" b="1"/>
            </a:lvl7pPr>
            <a:lvl8pPr marL="2566401" indent="0">
              <a:buNone/>
              <a:defRPr sz="1283" b="1"/>
            </a:lvl8pPr>
            <a:lvl9pPr marL="2933029" indent="0">
              <a:buNone/>
              <a:defRPr sz="1283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5076" y="2873878"/>
            <a:ext cx="3102060" cy="422704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2161" y="1928668"/>
            <a:ext cx="3117337" cy="945210"/>
          </a:xfrm>
        </p:spPr>
        <p:txBody>
          <a:bodyPr anchor="b"/>
          <a:lstStyle>
            <a:lvl1pPr marL="0" indent="0">
              <a:buNone/>
              <a:defRPr sz="1925" b="1"/>
            </a:lvl1pPr>
            <a:lvl2pPr marL="366629" indent="0">
              <a:buNone/>
              <a:defRPr sz="1604" b="1"/>
            </a:lvl2pPr>
            <a:lvl3pPr marL="733257" indent="0">
              <a:buNone/>
              <a:defRPr sz="1443" b="1"/>
            </a:lvl3pPr>
            <a:lvl4pPr marL="1099886" indent="0">
              <a:buNone/>
              <a:defRPr sz="1283" b="1"/>
            </a:lvl4pPr>
            <a:lvl5pPr marL="1466515" indent="0">
              <a:buNone/>
              <a:defRPr sz="1283" b="1"/>
            </a:lvl5pPr>
            <a:lvl6pPr marL="1833143" indent="0">
              <a:buNone/>
              <a:defRPr sz="1283" b="1"/>
            </a:lvl6pPr>
            <a:lvl7pPr marL="2199772" indent="0">
              <a:buNone/>
              <a:defRPr sz="1283" b="1"/>
            </a:lvl7pPr>
            <a:lvl8pPr marL="2566401" indent="0">
              <a:buNone/>
              <a:defRPr sz="1283" b="1"/>
            </a:lvl8pPr>
            <a:lvl9pPr marL="2933029" indent="0">
              <a:buNone/>
              <a:defRPr sz="1283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2161" y="2873878"/>
            <a:ext cx="3117337" cy="422704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7B3E-3C53-47D8-95D8-1F2DBE5A51DF}" type="datetimeFigureOut">
              <a:rPr lang="zh-CN" altLang="en-US" smtClean="0"/>
              <a:t>2024/12/4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37797-1E41-47D9-8608-FD6467B684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9763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7B3E-3C53-47D8-95D8-1F2DBE5A51DF}" type="datetimeFigureOut">
              <a:rPr lang="zh-CN" altLang="en-US" smtClean="0"/>
              <a:t>2024/12/4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37797-1E41-47D9-8608-FD6467B684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2792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7B3E-3C53-47D8-95D8-1F2DBE5A51DF}" type="datetimeFigureOut">
              <a:rPr lang="zh-CN" altLang="en-US" smtClean="0"/>
              <a:t>2024/12/4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37797-1E41-47D9-8608-FD6467B684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7902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075" y="524510"/>
            <a:ext cx="2364975" cy="1835785"/>
          </a:xfrm>
        </p:spPr>
        <p:txBody>
          <a:bodyPr anchor="b"/>
          <a:lstStyle>
            <a:lvl1pPr>
              <a:defRPr sz="2566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7337" y="1132798"/>
            <a:ext cx="3712161" cy="5591131"/>
          </a:xfrm>
        </p:spPr>
        <p:txBody>
          <a:bodyPr/>
          <a:lstStyle>
            <a:lvl1pPr>
              <a:defRPr sz="2566"/>
            </a:lvl1pPr>
            <a:lvl2pPr>
              <a:defRPr sz="2245"/>
            </a:lvl2pPr>
            <a:lvl3pPr>
              <a:defRPr sz="1925"/>
            </a:lvl3pPr>
            <a:lvl4pPr>
              <a:defRPr sz="1604"/>
            </a:lvl4pPr>
            <a:lvl5pPr>
              <a:defRPr sz="1604"/>
            </a:lvl5pPr>
            <a:lvl6pPr>
              <a:defRPr sz="1604"/>
            </a:lvl6pPr>
            <a:lvl7pPr>
              <a:defRPr sz="1604"/>
            </a:lvl7pPr>
            <a:lvl8pPr>
              <a:defRPr sz="1604"/>
            </a:lvl8pPr>
            <a:lvl9pPr>
              <a:defRPr sz="1604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075" y="2360295"/>
            <a:ext cx="2364975" cy="4372738"/>
          </a:xfrm>
        </p:spPr>
        <p:txBody>
          <a:bodyPr/>
          <a:lstStyle>
            <a:lvl1pPr marL="0" indent="0">
              <a:buNone/>
              <a:defRPr sz="1283"/>
            </a:lvl1pPr>
            <a:lvl2pPr marL="366629" indent="0">
              <a:buNone/>
              <a:defRPr sz="1123"/>
            </a:lvl2pPr>
            <a:lvl3pPr marL="733257" indent="0">
              <a:buNone/>
              <a:defRPr sz="962"/>
            </a:lvl3pPr>
            <a:lvl4pPr marL="1099886" indent="0">
              <a:buNone/>
              <a:defRPr sz="802"/>
            </a:lvl4pPr>
            <a:lvl5pPr marL="1466515" indent="0">
              <a:buNone/>
              <a:defRPr sz="802"/>
            </a:lvl5pPr>
            <a:lvl6pPr marL="1833143" indent="0">
              <a:buNone/>
              <a:defRPr sz="802"/>
            </a:lvl6pPr>
            <a:lvl7pPr marL="2199772" indent="0">
              <a:buNone/>
              <a:defRPr sz="802"/>
            </a:lvl7pPr>
            <a:lvl8pPr marL="2566401" indent="0">
              <a:buNone/>
              <a:defRPr sz="802"/>
            </a:lvl8pPr>
            <a:lvl9pPr marL="2933029" indent="0">
              <a:buNone/>
              <a:defRPr sz="802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7B3E-3C53-47D8-95D8-1F2DBE5A51DF}" type="datetimeFigureOut">
              <a:rPr lang="zh-CN" altLang="en-US" smtClean="0"/>
              <a:t>2024/12/4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37797-1E41-47D9-8608-FD6467B684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42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075" y="524510"/>
            <a:ext cx="2364975" cy="1835785"/>
          </a:xfrm>
        </p:spPr>
        <p:txBody>
          <a:bodyPr anchor="b"/>
          <a:lstStyle>
            <a:lvl1pPr>
              <a:defRPr sz="2566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17337" y="1132798"/>
            <a:ext cx="3712161" cy="5591131"/>
          </a:xfrm>
        </p:spPr>
        <p:txBody>
          <a:bodyPr anchor="t"/>
          <a:lstStyle>
            <a:lvl1pPr marL="0" indent="0">
              <a:buNone/>
              <a:defRPr sz="2566"/>
            </a:lvl1pPr>
            <a:lvl2pPr marL="366629" indent="0">
              <a:buNone/>
              <a:defRPr sz="2245"/>
            </a:lvl2pPr>
            <a:lvl3pPr marL="733257" indent="0">
              <a:buNone/>
              <a:defRPr sz="1925"/>
            </a:lvl3pPr>
            <a:lvl4pPr marL="1099886" indent="0">
              <a:buNone/>
              <a:defRPr sz="1604"/>
            </a:lvl4pPr>
            <a:lvl5pPr marL="1466515" indent="0">
              <a:buNone/>
              <a:defRPr sz="1604"/>
            </a:lvl5pPr>
            <a:lvl6pPr marL="1833143" indent="0">
              <a:buNone/>
              <a:defRPr sz="1604"/>
            </a:lvl6pPr>
            <a:lvl7pPr marL="2199772" indent="0">
              <a:buNone/>
              <a:defRPr sz="1604"/>
            </a:lvl7pPr>
            <a:lvl8pPr marL="2566401" indent="0">
              <a:buNone/>
              <a:defRPr sz="1604"/>
            </a:lvl8pPr>
            <a:lvl9pPr marL="2933029" indent="0">
              <a:buNone/>
              <a:defRPr sz="1604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075" y="2360295"/>
            <a:ext cx="2364975" cy="4372738"/>
          </a:xfrm>
        </p:spPr>
        <p:txBody>
          <a:bodyPr/>
          <a:lstStyle>
            <a:lvl1pPr marL="0" indent="0">
              <a:buNone/>
              <a:defRPr sz="1283"/>
            </a:lvl1pPr>
            <a:lvl2pPr marL="366629" indent="0">
              <a:buNone/>
              <a:defRPr sz="1123"/>
            </a:lvl2pPr>
            <a:lvl3pPr marL="733257" indent="0">
              <a:buNone/>
              <a:defRPr sz="962"/>
            </a:lvl3pPr>
            <a:lvl4pPr marL="1099886" indent="0">
              <a:buNone/>
              <a:defRPr sz="802"/>
            </a:lvl4pPr>
            <a:lvl5pPr marL="1466515" indent="0">
              <a:buNone/>
              <a:defRPr sz="802"/>
            </a:lvl5pPr>
            <a:lvl6pPr marL="1833143" indent="0">
              <a:buNone/>
              <a:defRPr sz="802"/>
            </a:lvl6pPr>
            <a:lvl7pPr marL="2199772" indent="0">
              <a:buNone/>
              <a:defRPr sz="802"/>
            </a:lvl7pPr>
            <a:lvl8pPr marL="2566401" indent="0">
              <a:buNone/>
              <a:defRPr sz="802"/>
            </a:lvl8pPr>
            <a:lvl9pPr marL="2933029" indent="0">
              <a:buNone/>
              <a:defRPr sz="802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7B3E-3C53-47D8-95D8-1F2DBE5A51DF}" type="datetimeFigureOut">
              <a:rPr lang="zh-CN" altLang="en-US" smtClean="0"/>
              <a:t>2024/12/4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37797-1E41-47D9-8608-FD6467B684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2892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121" y="418881"/>
            <a:ext cx="6324422" cy="1520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121" y="2094397"/>
            <a:ext cx="6324422" cy="49919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4121" y="7292147"/>
            <a:ext cx="1649849" cy="418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47B3E-3C53-47D8-95D8-1F2DBE5A51DF}" type="datetimeFigureOut">
              <a:rPr lang="zh-CN" altLang="en-US" smtClean="0"/>
              <a:t>2024/12/4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8945" y="7292147"/>
            <a:ext cx="2474774" cy="418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78693" y="7292147"/>
            <a:ext cx="1649849" cy="418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37797-1E41-47D9-8608-FD6467B684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025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733257" rtl="0" eaLnBrk="1" latinLnBrk="0" hangingPunct="1">
        <a:lnSpc>
          <a:spcPct val="90000"/>
        </a:lnSpc>
        <a:spcBef>
          <a:spcPct val="0"/>
        </a:spcBef>
        <a:buNone/>
        <a:defRPr sz="352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3314" indent="-183314" algn="l" defTabSz="733257" rtl="0" eaLnBrk="1" latinLnBrk="0" hangingPunct="1">
        <a:lnSpc>
          <a:spcPct val="90000"/>
        </a:lnSpc>
        <a:spcBef>
          <a:spcPts val="802"/>
        </a:spcBef>
        <a:buFont typeface="Arial" panose="020B0604020202020204" pitchFamily="34" charset="0"/>
        <a:buChar char="•"/>
        <a:defRPr sz="2245" kern="1200">
          <a:solidFill>
            <a:schemeClr val="tx1"/>
          </a:solidFill>
          <a:latin typeface="+mn-lt"/>
          <a:ea typeface="+mn-ea"/>
          <a:cs typeface="+mn-cs"/>
        </a:defRPr>
      </a:lvl1pPr>
      <a:lvl2pPr marL="549943" indent="-183314" algn="l" defTabSz="733257" rtl="0" eaLnBrk="1" latinLnBrk="0" hangingPunct="1">
        <a:lnSpc>
          <a:spcPct val="90000"/>
        </a:lnSpc>
        <a:spcBef>
          <a:spcPts val="401"/>
        </a:spcBef>
        <a:buFont typeface="Arial" panose="020B0604020202020204" pitchFamily="34" charset="0"/>
        <a:buChar char="•"/>
        <a:defRPr sz="1925" kern="1200">
          <a:solidFill>
            <a:schemeClr val="tx1"/>
          </a:solidFill>
          <a:latin typeface="+mn-lt"/>
          <a:ea typeface="+mn-ea"/>
          <a:cs typeface="+mn-cs"/>
        </a:defRPr>
      </a:lvl2pPr>
      <a:lvl3pPr marL="916572" indent="-183314" algn="l" defTabSz="733257" rtl="0" eaLnBrk="1" latinLnBrk="0" hangingPunct="1">
        <a:lnSpc>
          <a:spcPct val="90000"/>
        </a:lnSpc>
        <a:spcBef>
          <a:spcPts val="401"/>
        </a:spcBef>
        <a:buFont typeface="Arial" panose="020B0604020202020204" pitchFamily="34" charset="0"/>
        <a:buChar char="•"/>
        <a:defRPr sz="1604" kern="1200">
          <a:solidFill>
            <a:schemeClr val="tx1"/>
          </a:solidFill>
          <a:latin typeface="+mn-lt"/>
          <a:ea typeface="+mn-ea"/>
          <a:cs typeface="+mn-cs"/>
        </a:defRPr>
      </a:lvl3pPr>
      <a:lvl4pPr marL="1283200" indent="-183314" algn="l" defTabSz="733257" rtl="0" eaLnBrk="1" latinLnBrk="0" hangingPunct="1">
        <a:lnSpc>
          <a:spcPct val="90000"/>
        </a:lnSpc>
        <a:spcBef>
          <a:spcPts val="401"/>
        </a:spcBef>
        <a:buFont typeface="Arial" panose="020B0604020202020204" pitchFamily="34" charset="0"/>
        <a:buChar char="•"/>
        <a:defRPr sz="1443" kern="1200">
          <a:solidFill>
            <a:schemeClr val="tx1"/>
          </a:solidFill>
          <a:latin typeface="+mn-lt"/>
          <a:ea typeface="+mn-ea"/>
          <a:cs typeface="+mn-cs"/>
        </a:defRPr>
      </a:lvl4pPr>
      <a:lvl5pPr marL="1649829" indent="-183314" algn="l" defTabSz="733257" rtl="0" eaLnBrk="1" latinLnBrk="0" hangingPunct="1">
        <a:lnSpc>
          <a:spcPct val="90000"/>
        </a:lnSpc>
        <a:spcBef>
          <a:spcPts val="401"/>
        </a:spcBef>
        <a:buFont typeface="Arial" panose="020B0604020202020204" pitchFamily="34" charset="0"/>
        <a:buChar char="•"/>
        <a:defRPr sz="1443" kern="1200">
          <a:solidFill>
            <a:schemeClr val="tx1"/>
          </a:solidFill>
          <a:latin typeface="+mn-lt"/>
          <a:ea typeface="+mn-ea"/>
          <a:cs typeface="+mn-cs"/>
        </a:defRPr>
      </a:lvl5pPr>
      <a:lvl6pPr marL="2016458" indent="-183314" algn="l" defTabSz="733257" rtl="0" eaLnBrk="1" latinLnBrk="0" hangingPunct="1">
        <a:lnSpc>
          <a:spcPct val="90000"/>
        </a:lnSpc>
        <a:spcBef>
          <a:spcPts val="401"/>
        </a:spcBef>
        <a:buFont typeface="Arial" panose="020B0604020202020204" pitchFamily="34" charset="0"/>
        <a:buChar char="•"/>
        <a:defRPr sz="1443" kern="1200">
          <a:solidFill>
            <a:schemeClr val="tx1"/>
          </a:solidFill>
          <a:latin typeface="+mn-lt"/>
          <a:ea typeface="+mn-ea"/>
          <a:cs typeface="+mn-cs"/>
        </a:defRPr>
      </a:lvl6pPr>
      <a:lvl7pPr marL="2383086" indent="-183314" algn="l" defTabSz="733257" rtl="0" eaLnBrk="1" latinLnBrk="0" hangingPunct="1">
        <a:lnSpc>
          <a:spcPct val="90000"/>
        </a:lnSpc>
        <a:spcBef>
          <a:spcPts val="401"/>
        </a:spcBef>
        <a:buFont typeface="Arial" panose="020B0604020202020204" pitchFamily="34" charset="0"/>
        <a:buChar char="•"/>
        <a:defRPr sz="1443" kern="1200">
          <a:solidFill>
            <a:schemeClr val="tx1"/>
          </a:solidFill>
          <a:latin typeface="+mn-lt"/>
          <a:ea typeface="+mn-ea"/>
          <a:cs typeface="+mn-cs"/>
        </a:defRPr>
      </a:lvl7pPr>
      <a:lvl8pPr marL="2749715" indent="-183314" algn="l" defTabSz="733257" rtl="0" eaLnBrk="1" latinLnBrk="0" hangingPunct="1">
        <a:lnSpc>
          <a:spcPct val="90000"/>
        </a:lnSpc>
        <a:spcBef>
          <a:spcPts val="401"/>
        </a:spcBef>
        <a:buFont typeface="Arial" panose="020B0604020202020204" pitchFamily="34" charset="0"/>
        <a:buChar char="•"/>
        <a:defRPr sz="1443" kern="1200">
          <a:solidFill>
            <a:schemeClr val="tx1"/>
          </a:solidFill>
          <a:latin typeface="+mn-lt"/>
          <a:ea typeface="+mn-ea"/>
          <a:cs typeface="+mn-cs"/>
        </a:defRPr>
      </a:lvl8pPr>
      <a:lvl9pPr marL="3116344" indent="-183314" algn="l" defTabSz="733257" rtl="0" eaLnBrk="1" latinLnBrk="0" hangingPunct="1">
        <a:lnSpc>
          <a:spcPct val="90000"/>
        </a:lnSpc>
        <a:spcBef>
          <a:spcPts val="401"/>
        </a:spcBef>
        <a:buFont typeface="Arial" panose="020B0604020202020204" pitchFamily="34" charset="0"/>
        <a:buChar char="•"/>
        <a:defRPr sz="14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3257" rtl="0" eaLnBrk="1" latinLnBrk="0" hangingPunct="1">
        <a:defRPr sz="1443" kern="1200">
          <a:solidFill>
            <a:schemeClr val="tx1"/>
          </a:solidFill>
          <a:latin typeface="+mn-lt"/>
          <a:ea typeface="+mn-ea"/>
          <a:cs typeface="+mn-cs"/>
        </a:defRPr>
      </a:lvl1pPr>
      <a:lvl2pPr marL="366629" algn="l" defTabSz="733257" rtl="0" eaLnBrk="1" latinLnBrk="0" hangingPunct="1">
        <a:defRPr sz="1443" kern="1200">
          <a:solidFill>
            <a:schemeClr val="tx1"/>
          </a:solidFill>
          <a:latin typeface="+mn-lt"/>
          <a:ea typeface="+mn-ea"/>
          <a:cs typeface="+mn-cs"/>
        </a:defRPr>
      </a:lvl2pPr>
      <a:lvl3pPr marL="733257" algn="l" defTabSz="733257" rtl="0" eaLnBrk="1" latinLnBrk="0" hangingPunct="1">
        <a:defRPr sz="1443" kern="1200">
          <a:solidFill>
            <a:schemeClr val="tx1"/>
          </a:solidFill>
          <a:latin typeface="+mn-lt"/>
          <a:ea typeface="+mn-ea"/>
          <a:cs typeface="+mn-cs"/>
        </a:defRPr>
      </a:lvl3pPr>
      <a:lvl4pPr marL="1099886" algn="l" defTabSz="733257" rtl="0" eaLnBrk="1" latinLnBrk="0" hangingPunct="1">
        <a:defRPr sz="1443" kern="1200">
          <a:solidFill>
            <a:schemeClr val="tx1"/>
          </a:solidFill>
          <a:latin typeface="+mn-lt"/>
          <a:ea typeface="+mn-ea"/>
          <a:cs typeface="+mn-cs"/>
        </a:defRPr>
      </a:lvl4pPr>
      <a:lvl5pPr marL="1466515" algn="l" defTabSz="733257" rtl="0" eaLnBrk="1" latinLnBrk="0" hangingPunct="1">
        <a:defRPr sz="1443" kern="1200">
          <a:solidFill>
            <a:schemeClr val="tx1"/>
          </a:solidFill>
          <a:latin typeface="+mn-lt"/>
          <a:ea typeface="+mn-ea"/>
          <a:cs typeface="+mn-cs"/>
        </a:defRPr>
      </a:lvl5pPr>
      <a:lvl6pPr marL="1833143" algn="l" defTabSz="733257" rtl="0" eaLnBrk="1" latinLnBrk="0" hangingPunct="1">
        <a:defRPr sz="1443" kern="1200">
          <a:solidFill>
            <a:schemeClr val="tx1"/>
          </a:solidFill>
          <a:latin typeface="+mn-lt"/>
          <a:ea typeface="+mn-ea"/>
          <a:cs typeface="+mn-cs"/>
        </a:defRPr>
      </a:lvl6pPr>
      <a:lvl7pPr marL="2199772" algn="l" defTabSz="733257" rtl="0" eaLnBrk="1" latinLnBrk="0" hangingPunct="1">
        <a:defRPr sz="1443" kern="1200">
          <a:solidFill>
            <a:schemeClr val="tx1"/>
          </a:solidFill>
          <a:latin typeface="+mn-lt"/>
          <a:ea typeface="+mn-ea"/>
          <a:cs typeface="+mn-cs"/>
        </a:defRPr>
      </a:lvl7pPr>
      <a:lvl8pPr marL="2566401" algn="l" defTabSz="733257" rtl="0" eaLnBrk="1" latinLnBrk="0" hangingPunct="1">
        <a:defRPr sz="1443" kern="1200">
          <a:solidFill>
            <a:schemeClr val="tx1"/>
          </a:solidFill>
          <a:latin typeface="+mn-lt"/>
          <a:ea typeface="+mn-ea"/>
          <a:cs typeface="+mn-cs"/>
        </a:defRPr>
      </a:lvl8pPr>
      <a:lvl9pPr marL="2933029" algn="l" defTabSz="733257" rtl="0" eaLnBrk="1" latinLnBrk="0" hangingPunct="1">
        <a:defRPr sz="14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74627" y="3430642"/>
            <a:ext cx="64366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sz="1600" b="0" i="0" u="none" strike="noStrike" kern="120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785" dirty="0">
                <a:solidFill>
                  <a:prstClr val="black">
                    <a:lumMod val="65000"/>
                    <a:lumOff val="35000"/>
                  </a:prstClr>
                </a:solidFill>
              </a:rPr>
              <a:t>(a) The interaction between Fork Entropy and </a:t>
            </a:r>
            <a:r>
              <a:rPr lang="en-US" altLang="zh-CN" sz="1785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RatioPrsWithHotFiles</a:t>
            </a:r>
            <a:endParaRPr lang="zh-CN" altLang="en-US" sz="1785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74627" y="7536418"/>
            <a:ext cx="61490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sz="1600" b="0" i="0" u="none" strike="noStrike" kern="120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785" dirty="0">
                <a:solidFill>
                  <a:prstClr val="black">
                    <a:lumMod val="65000"/>
                    <a:lumOff val="35000"/>
                  </a:prstClr>
                </a:solidFill>
              </a:rPr>
              <a:t>(b) The interaction between Fork Entropy and </a:t>
            </a:r>
            <a:r>
              <a:rPr lang="en-US" altLang="zh-CN" sz="1785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RatioPrsWithTests</a:t>
            </a:r>
            <a:endParaRPr lang="zh-CN" altLang="en-US" sz="1785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文本框 9"/>
          <p:cNvSpPr txBox="1"/>
          <p:nvPr/>
        </p:nvSpPr>
        <p:spPr>
          <a:xfrm>
            <a:off x="3819005" y="2492211"/>
            <a:ext cx="9909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534192" rtl="0" eaLnBrk="1" latinLnBrk="0" hangingPunct="1">
              <a:defRPr sz="10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7096" algn="l" defTabSz="534192" rtl="0" eaLnBrk="1" latinLnBrk="0" hangingPunct="1">
              <a:defRPr sz="10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192" algn="l" defTabSz="534192" rtl="0" eaLnBrk="1" latinLnBrk="0" hangingPunct="1">
              <a:defRPr sz="10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1289" algn="l" defTabSz="534192" rtl="0" eaLnBrk="1" latinLnBrk="0" hangingPunct="1">
              <a:defRPr sz="10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68385" algn="l" defTabSz="534192" rtl="0" eaLnBrk="1" latinLnBrk="0" hangingPunct="1">
              <a:defRPr sz="10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35481" algn="l" defTabSz="534192" rtl="0" eaLnBrk="1" latinLnBrk="0" hangingPunct="1">
              <a:defRPr sz="10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2577" algn="l" defTabSz="534192" rtl="0" eaLnBrk="1" latinLnBrk="0" hangingPunct="1">
              <a:defRPr sz="10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69674" algn="l" defTabSz="534192" rtl="0" eaLnBrk="1" latinLnBrk="0" hangingPunct="1">
              <a:defRPr sz="10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6770" algn="l" defTabSz="534192" rtl="0" eaLnBrk="1" latinLnBrk="0" hangingPunct="1">
              <a:defRPr sz="10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 smtClean="0"/>
              <a:t>Mean</a:t>
            </a:r>
            <a:endParaRPr lang="zh-CN" altLang="en-US" sz="1200" dirty="0"/>
          </a:p>
        </p:txBody>
      </p:sp>
      <p:graphicFrame>
        <p:nvGraphicFramePr>
          <p:cNvPr id="12" name="图表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0417082"/>
              </p:ext>
            </p:extLst>
          </p:nvPr>
        </p:nvGraphicFramePr>
        <p:xfrm>
          <a:off x="0" y="0"/>
          <a:ext cx="7553960" cy="36179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图表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8814878"/>
              </p:ext>
            </p:extLst>
          </p:nvPr>
        </p:nvGraphicFramePr>
        <p:xfrm>
          <a:off x="-106870" y="3926161"/>
          <a:ext cx="7512050" cy="37046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文本框 9"/>
          <p:cNvSpPr txBox="1"/>
          <p:nvPr/>
        </p:nvSpPr>
        <p:spPr>
          <a:xfrm>
            <a:off x="876482" y="2498214"/>
            <a:ext cx="9909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534192" rtl="0" eaLnBrk="1" latinLnBrk="0" hangingPunct="1">
              <a:defRPr sz="10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7096" algn="l" defTabSz="534192" rtl="0" eaLnBrk="1" latinLnBrk="0" hangingPunct="1">
              <a:defRPr sz="10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192" algn="l" defTabSz="534192" rtl="0" eaLnBrk="1" latinLnBrk="0" hangingPunct="1">
              <a:defRPr sz="10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1289" algn="l" defTabSz="534192" rtl="0" eaLnBrk="1" latinLnBrk="0" hangingPunct="1">
              <a:defRPr sz="10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68385" algn="l" defTabSz="534192" rtl="0" eaLnBrk="1" latinLnBrk="0" hangingPunct="1">
              <a:defRPr sz="10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35481" algn="l" defTabSz="534192" rtl="0" eaLnBrk="1" latinLnBrk="0" hangingPunct="1">
              <a:defRPr sz="10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2577" algn="l" defTabSz="534192" rtl="0" eaLnBrk="1" latinLnBrk="0" hangingPunct="1">
              <a:defRPr sz="10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69674" algn="l" defTabSz="534192" rtl="0" eaLnBrk="1" latinLnBrk="0" hangingPunct="1">
              <a:defRPr sz="10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6770" algn="l" defTabSz="534192" rtl="0" eaLnBrk="1" latinLnBrk="0" hangingPunct="1">
              <a:defRPr sz="10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 smtClean="0"/>
              <a:t>Mean - Std</a:t>
            </a:r>
            <a:endParaRPr lang="zh-CN" altLang="en-US" sz="1200" dirty="0"/>
          </a:p>
        </p:txBody>
      </p:sp>
      <p:sp>
        <p:nvSpPr>
          <p:cNvPr id="8" name="文本框 9"/>
          <p:cNvSpPr txBox="1"/>
          <p:nvPr/>
        </p:nvSpPr>
        <p:spPr>
          <a:xfrm>
            <a:off x="6266065" y="2492210"/>
            <a:ext cx="9909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534192" rtl="0" eaLnBrk="1" latinLnBrk="0" hangingPunct="1">
              <a:defRPr sz="10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7096" algn="l" defTabSz="534192" rtl="0" eaLnBrk="1" latinLnBrk="0" hangingPunct="1">
              <a:defRPr sz="10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192" algn="l" defTabSz="534192" rtl="0" eaLnBrk="1" latinLnBrk="0" hangingPunct="1">
              <a:defRPr sz="10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1289" algn="l" defTabSz="534192" rtl="0" eaLnBrk="1" latinLnBrk="0" hangingPunct="1">
              <a:defRPr sz="10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68385" algn="l" defTabSz="534192" rtl="0" eaLnBrk="1" latinLnBrk="0" hangingPunct="1">
              <a:defRPr sz="10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35481" algn="l" defTabSz="534192" rtl="0" eaLnBrk="1" latinLnBrk="0" hangingPunct="1">
              <a:defRPr sz="10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2577" algn="l" defTabSz="534192" rtl="0" eaLnBrk="1" latinLnBrk="0" hangingPunct="1">
              <a:defRPr sz="10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69674" algn="l" defTabSz="534192" rtl="0" eaLnBrk="1" latinLnBrk="0" hangingPunct="1">
              <a:defRPr sz="10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6770" algn="l" defTabSz="534192" rtl="0" eaLnBrk="1" latinLnBrk="0" hangingPunct="1">
              <a:defRPr sz="10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 smtClean="0"/>
              <a:t>Mean + Std</a:t>
            </a:r>
            <a:endParaRPr lang="zh-CN" altLang="en-US" sz="1200" dirty="0"/>
          </a:p>
        </p:txBody>
      </p:sp>
      <p:sp>
        <p:nvSpPr>
          <p:cNvPr id="9" name="文本框 9"/>
          <p:cNvSpPr txBox="1"/>
          <p:nvPr/>
        </p:nvSpPr>
        <p:spPr>
          <a:xfrm>
            <a:off x="824181" y="6918325"/>
            <a:ext cx="9909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534192" rtl="0" eaLnBrk="1" latinLnBrk="0" hangingPunct="1">
              <a:defRPr sz="10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7096" algn="l" defTabSz="534192" rtl="0" eaLnBrk="1" latinLnBrk="0" hangingPunct="1">
              <a:defRPr sz="10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192" algn="l" defTabSz="534192" rtl="0" eaLnBrk="1" latinLnBrk="0" hangingPunct="1">
              <a:defRPr sz="10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1289" algn="l" defTabSz="534192" rtl="0" eaLnBrk="1" latinLnBrk="0" hangingPunct="1">
              <a:defRPr sz="10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68385" algn="l" defTabSz="534192" rtl="0" eaLnBrk="1" latinLnBrk="0" hangingPunct="1">
              <a:defRPr sz="10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35481" algn="l" defTabSz="534192" rtl="0" eaLnBrk="1" latinLnBrk="0" hangingPunct="1">
              <a:defRPr sz="10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2577" algn="l" defTabSz="534192" rtl="0" eaLnBrk="1" latinLnBrk="0" hangingPunct="1">
              <a:defRPr sz="10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69674" algn="l" defTabSz="534192" rtl="0" eaLnBrk="1" latinLnBrk="0" hangingPunct="1">
              <a:defRPr sz="10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6770" algn="l" defTabSz="534192" rtl="0" eaLnBrk="1" latinLnBrk="0" hangingPunct="1">
              <a:defRPr sz="10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 smtClean="0"/>
              <a:t>Mean - Std</a:t>
            </a:r>
            <a:endParaRPr lang="zh-CN" altLang="en-US" sz="1200" dirty="0"/>
          </a:p>
        </p:txBody>
      </p:sp>
      <p:sp>
        <p:nvSpPr>
          <p:cNvPr id="10" name="文本框 9"/>
          <p:cNvSpPr txBox="1"/>
          <p:nvPr/>
        </p:nvSpPr>
        <p:spPr>
          <a:xfrm>
            <a:off x="3736245" y="6895297"/>
            <a:ext cx="9909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534192" rtl="0" eaLnBrk="1" latinLnBrk="0" hangingPunct="1">
              <a:defRPr sz="10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7096" algn="l" defTabSz="534192" rtl="0" eaLnBrk="1" latinLnBrk="0" hangingPunct="1">
              <a:defRPr sz="10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192" algn="l" defTabSz="534192" rtl="0" eaLnBrk="1" latinLnBrk="0" hangingPunct="1">
              <a:defRPr sz="10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1289" algn="l" defTabSz="534192" rtl="0" eaLnBrk="1" latinLnBrk="0" hangingPunct="1">
              <a:defRPr sz="10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68385" algn="l" defTabSz="534192" rtl="0" eaLnBrk="1" latinLnBrk="0" hangingPunct="1">
              <a:defRPr sz="10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35481" algn="l" defTabSz="534192" rtl="0" eaLnBrk="1" latinLnBrk="0" hangingPunct="1">
              <a:defRPr sz="10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2577" algn="l" defTabSz="534192" rtl="0" eaLnBrk="1" latinLnBrk="0" hangingPunct="1">
              <a:defRPr sz="10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69674" algn="l" defTabSz="534192" rtl="0" eaLnBrk="1" latinLnBrk="0" hangingPunct="1">
              <a:defRPr sz="10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6770" algn="l" defTabSz="534192" rtl="0" eaLnBrk="1" latinLnBrk="0" hangingPunct="1">
              <a:defRPr sz="10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 smtClean="0"/>
              <a:t>Mean</a:t>
            </a:r>
            <a:endParaRPr lang="zh-CN" altLang="en-US" sz="1200" dirty="0"/>
          </a:p>
        </p:txBody>
      </p:sp>
      <p:sp>
        <p:nvSpPr>
          <p:cNvPr id="11" name="文本框 9"/>
          <p:cNvSpPr txBox="1"/>
          <p:nvPr/>
        </p:nvSpPr>
        <p:spPr>
          <a:xfrm>
            <a:off x="6113130" y="6892872"/>
            <a:ext cx="9909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534192" rtl="0" eaLnBrk="1" latinLnBrk="0" hangingPunct="1">
              <a:defRPr sz="10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7096" algn="l" defTabSz="534192" rtl="0" eaLnBrk="1" latinLnBrk="0" hangingPunct="1">
              <a:defRPr sz="10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192" algn="l" defTabSz="534192" rtl="0" eaLnBrk="1" latinLnBrk="0" hangingPunct="1">
              <a:defRPr sz="10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1289" algn="l" defTabSz="534192" rtl="0" eaLnBrk="1" latinLnBrk="0" hangingPunct="1">
              <a:defRPr sz="10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68385" algn="l" defTabSz="534192" rtl="0" eaLnBrk="1" latinLnBrk="0" hangingPunct="1">
              <a:defRPr sz="10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35481" algn="l" defTabSz="534192" rtl="0" eaLnBrk="1" latinLnBrk="0" hangingPunct="1">
              <a:defRPr sz="10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2577" algn="l" defTabSz="534192" rtl="0" eaLnBrk="1" latinLnBrk="0" hangingPunct="1">
              <a:defRPr sz="10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69674" algn="l" defTabSz="534192" rtl="0" eaLnBrk="1" latinLnBrk="0" hangingPunct="1">
              <a:defRPr sz="10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6770" algn="l" defTabSz="534192" rtl="0" eaLnBrk="1" latinLnBrk="0" hangingPunct="1">
              <a:defRPr sz="10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 smtClean="0"/>
              <a:t>Mean + Std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546015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</TotalTime>
  <Words>38</Words>
  <Application>Microsoft Office PowerPoint</Application>
  <PresentationFormat>自定义</PresentationFormat>
  <Paragraphs>12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吴向臣</dc:creator>
  <cp:lastModifiedBy>吴向臣</cp:lastModifiedBy>
  <cp:revision>42</cp:revision>
  <dcterms:created xsi:type="dcterms:W3CDTF">2024-12-01T05:44:45Z</dcterms:created>
  <dcterms:modified xsi:type="dcterms:W3CDTF">2024-12-04T13:33:08Z</dcterms:modified>
</cp:coreProperties>
</file>