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B3D1-616C-092C-D9C1-02122DC3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4C7EC-CE4D-7EC7-CAF7-BCD7312C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64822-D053-0D74-1A3C-E42E8BDE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C2C1C-AA2C-B7E3-4D64-EAA625C7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D2397-9E4D-DC5A-0E8D-9471E167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4A0F-68A3-63A7-0461-C1AF73DA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7125D-80B8-56A9-6B5D-BF82008B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AD6A3-BCC8-900E-81A7-4812ACB0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0A01B-EB35-91CF-9D72-F4FD3E93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BCA24-789D-1187-E031-FC290E5A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DD7BF-EB3C-4CFA-96B6-506BA0FD0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4C0FC-C80F-C810-D3D2-C3130A32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A4877-0703-CFC7-F49E-CE6058D3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3AA28-B957-F119-5393-D8C74547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EFE85-AF4F-242B-2843-934C1250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3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0B11-91EF-6BE3-F7C1-7A4E3647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6F220-19CE-0320-FCF5-B593B6A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81E7-E4C3-0DB3-F80A-B53CAAAE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EA9D7-D381-2765-71DC-DB09F29E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4FE84-9B1D-01D5-E060-46647985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3E19A-DDB7-BE71-6937-64050449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88A2B-5488-DAED-7F39-3DB46E6C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6D324-DF50-912E-5C71-5F6D4CFD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F6BC6-A542-D825-6773-A833CB8D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C036-1EA2-5851-1E6D-FBD998D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0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5583F-E272-76A3-EC89-D624873D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90FB5-76D8-A618-972A-7289D9B3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E55DF-7931-CD37-D760-0718A63A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CBC690-F58A-FA65-8F9B-A390CDA3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2C2BD-1246-83AE-DE86-878FDDFD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EDE0-C810-7DFA-DFD2-F23BD021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2F065-CC30-DC5A-929D-53E7297E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8516D-6C30-C7CF-24D8-D4DDDDC5B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013B8-CC4B-6CA4-7A9C-BEF097CF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4E77A8-3D5B-09B3-6FC9-4D2FC65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E41CF-25E1-E46E-05A2-0EEB8B4C9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072A6F-F62D-9519-C625-60D12471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2AF12C-7424-9DD3-2487-B6D14593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57B52A-6E84-4B60-F9C1-6718EC65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19AE-871F-B400-54FF-00766804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22E2B-1D5C-C12A-C215-B8F47EAC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91725-833C-0345-D88C-10AF0E44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6E7C8-BF0C-4357-6E0B-A9FA2352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9F58C-D905-1CAB-7BE1-B2531C89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B071F-1259-4436-5690-DBDB4F9F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68EBE-8F30-BCA0-381D-DF6782BF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0C879-49C6-B635-BF16-86EE71EC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DCDCF-F869-525C-46AB-CEA9A35E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FFD15A-AB14-7AFD-5C64-FEB9B5A3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CAD05-E057-6E54-7E44-BAB28E32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F3F9C-8C3F-460D-F2E1-50EC64D9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05B04-6CAA-7029-5E58-4A72069A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89DC-799B-B3B8-CC95-24E52B9C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489FA-623D-A2B6-828B-91A0BADD8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2E42B-12EA-D06E-FD11-7D12282C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71FC6-FB1B-9B22-F662-B410821F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B3532-E7F9-8AA0-D8E2-724DECBE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50F3F-B2EB-D90A-FB90-84FEB17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6FC48C-6C8D-B2E6-1B06-38C1BA7A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BB2BA-E87F-E88A-2C28-8897314AF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AC7DD-3692-1EA1-D58C-7E97AD95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8260-3FDF-4487-84E0-5A1D0212A8B7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B22AA-CDB5-5125-0964-5404FBB1F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BD51A-C6AC-67F3-E0EC-F3380C91F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D124-73BC-4D1C-8C1A-085836EA73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12ECD14-BAE2-CE05-33F5-B84B4854AA7A}"/>
              </a:ext>
            </a:extLst>
          </p:cNvPr>
          <p:cNvGrpSpPr/>
          <p:nvPr/>
        </p:nvGrpSpPr>
        <p:grpSpPr>
          <a:xfrm>
            <a:off x="396979" y="180083"/>
            <a:ext cx="11490221" cy="6359352"/>
            <a:chOff x="396979" y="180083"/>
            <a:chExt cx="11490221" cy="6359352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2EFCFFE-98EB-FBCF-8418-C2DE71A44CB3}"/>
                </a:ext>
              </a:extLst>
            </p:cNvPr>
            <p:cNvCxnSpPr/>
            <p:nvPr/>
          </p:nvCxnSpPr>
          <p:spPr>
            <a:xfrm>
              <a:off x="858644" y="6155473"/>
              <a:ext cx="101030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D4310B7-4B07-1ED1-6AC2-91D9C76C3283}"/>
                </a:ext>
              </a:extLst>
            </p:cNvPr>
            <p:cNvCxnSpPr/>
            <p:nvPr/>
          </p:nvCxnSpPr>
          <p:spPr>
            <a:xfrm flipV="1">
              <a:off x="858644" y="774700"/>
              <a:ext cx="0" cy="53807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07C3FAF-0049-BA1C-4F70-B208FE9B7676}"/>
                </a:ext>
              </a:extLst>
            </p:cNvPr>
            <p:cNvSpPr txBox="1"/>
            <p:nvPr/>
          </p:nvSpPr>
          <p:spPr>
            <a:xfrm rot="10800000">
              <a:off x="396979" y="431800"/>
              <a:ext cx="461665" cy="14478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/>
                <a:t>Value Chain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9E54DF8-2C2A-2AA2-9CED-3BB15FB2A289}"/>
                </a:ext>
              </a:extLst>
            </p:cNvPr>
            <p:cNvSpPr txBox="1"/>
            <p:nvPr/>
          </p:nvSpPr>
          <p:spPr>
            <a:xfrm>
              <a:off x="10464800" y="6155473"/>
              <a:ext cx="142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Evolution</a:t>
              </a:r>
              <a:endParaRPr lang="zh-CN" altLang="en-US" b="1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2DC260-A9B4-95F4-EC8C-698914996974}"/>
                </a:ext>
              </a:extLst>
            </p:cNvPr>
            <p:cNvCxnSpPr/>
            <p:nvPr/>
          </p:nvCxnSpPr>
          <p:spPr>
            <a:xfrm flipV="1">
              <a:off x="3334026" y="738613"/>
              <a:ext cx="0" cy="53807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D098CB8-5CC3-12D2-9950-09E525181AF3}"/>
                </a:ext>
              </a:extLst>
            </p:cNvPr>
            <p:cNvCxnSpPr/>
            <p:nvPr/>
          </p:nvCxnSpPr>
          <p:spPr>
            <a:xfrm flipV="1">
              <a:off x="5798944" y="774700"/>
              <a:ext cx="0" cy="53807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9B9378F-6157-A8B8-A117-B058079A2EE0}"/>
                </a:ext>
              </a:extLst>
            </p:cNvPr>
            <p:cNvCxnSpPr/>
            <p:nvPr/>
          </p:nvCxnSpPr>
          <p:spPr>
            <a:xfrm flipV="1">
              <a:off x="8254718" y="784405"/>
              <a:ext cx="0" cy="538077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626CFC4-FB62-A8B4-BDA7-5CEF643A0C06}"/>
                </a:ext>
              </a:extLst>
            </p:cNvPr>
            <p:cNvSpPr txBox="1"/>
            <p:nvPr/>
          </p:nvSpPr>
          <p:spPr>
            <a:xfrm>
              <a:off x="3789943" y="180083"/>
              <a:ext cx="4240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Wardley Map [Touring Map]</a:t>
              </a:r>
              <a:endParaRPr lang="zh-CN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149956-2A2E-8072-31FA-5ED8D334CA2D}"/>
                </a:ext>
              </a:extLst>
            </p:cNvPr>
            <p:cNvSpPr txBox="1"/>
            <p:nvPr/>
          </p:nvSpPr>
          <p:spPr>
            <a:xfrm>
              <a:off x="800526" y="6165178"/>
              <a:ext cx="109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Genesis</a:t>
              </a:r>
              <a:endParaRPr lang="zh-CN" altLang="en-US" i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34BFF10-CBC5-5D6B-60EC-92BC7AA756CD}"/>
                </a:ext>
              </a:extLst>
            </p:cNvPr>
            <p:cNvSpPr txBox="1"/>
            <p:nvPr/>
          </p:nvSpPr>
          <p:spPr>
            <a:xfrm>
              <a:off x="3241364" y="6170103"/>
              <a:ext cx="1622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Custom-Built</a:t>
              </a:r>
              <a:endParaRPr lang="zh-CN" altLang="en-US" i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9C0D01B-E400-0445-912C-82F49965A5AF}"/>
                </a:ext>
              </a:extLst>
            </p:cNvPr>
            <p:cNvSpPr txBox="1"/>
            <p:nvPr/>
          </p:nvSpPr>
          <p:spPr>
            <a:xfrm>
              <a:off x="5682204" y="6165178"/>
              <a:ext cx="109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Product</a:t>
              </a:r>
              <a:endParaRPr lang="zh-CN" altLang="en-US" i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3F54B81-A78E-19E7-3E21-A56E3EA2DC1B}"/>
                </a:ext>
              </a:extLst>
            </p:cNvPr>
            <p:cNvSpPr txBox="1"/>
            <p:nvPr/>
          </p:nvSpPr>
          <p:spPr>
            <a:xfrm>
              <a:off x="8123042" y="6167568"/>
              <a:ext cx="142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Commodity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Wu</dc:creator>
  <cp:lastModifiedBy>Yi Wu</cp:lastModifiedBy>
  <cp:revision>1</cp:revision>
  <dcterms:created xsi:type="dcterms:W3CDTF">2024-09-24T07:21:27Z</dcterms:created>
  <dcterms:modified xsi:type="dcterms:W3CDTF">2024-09-24T07:31:56Z</dcterms:modified>
</cp:coreProperties>
</file>