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0" r:id="rId2"/>
    <p:sldId id="267" r:id="rId3"/>
    <p:sldId id="291" r:id="rId4"/>
    <p:sldId id="301" r:id="rId5"/>
    <p:sldId id="299" r:id="rId6"/>
    <p:sldId id="302" r:id="rId7"/>
    <p:sldId id="305" r:id="rId8"/>
    <p:sldId id="311" r:id="rId9"/>
    <p:sldId id="312" r:id="rId10"/>
    <p:sldId id="303" r:id="rId11"/>
    <p:sldId id="304" r:id="rId12"/>
    <p:sldId id="300" r:id="rId13"/>
    <p:sldId id="308" r:id="rId14"/>
    <p:sldId id="307" r:id="rId15"/>
    <p:sldId id="310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09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87267"/>
  </p:normalViewPr>
  <p:slideViewPr>
    <p:cSldViewPr snapToGrid="0">
      <p:cViewPr>
        <p:scale>
          <a:sx n="117" d="100"/>
          <a:sy n="117" d="100"/>
        </p:scale>
        <p:origin x="109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配合网页演示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0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70MB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内存了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4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配置虚拟内存，限制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256MB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虚拟内存以后 就算超过物理内存 （应该）也不会崩掉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>
              <a:effectLst/>
            </a:endParaRPr>
          </a:p>
          <a:p>
            <a:endParaRPr kumimoji="1"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的是虚拟内存配置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8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F81C4-BA05-6743-80C1-8236106F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4BDAAC-FC77-0A4E-9F43-D35F2522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691E28-93E0-D347-A1C6-720871C2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BD5-13FF-794B-A854-74A3242F783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6AAED-B3DA-2F40-A131-F67137C9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397110-E5F4-6646-8C85-8E3252D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098-7838-2F4D-8CF8-3B1A870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686726" y="1879234"/>
            <a:ext cx="5993949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思维导图智能导学系统</a:t>
            </a:r>
            <a:endParaRPr lang="zh-CN" altLang="en-US" sz="4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2"/>
          <p:cNvSpPr txBox="1"/>
          <p:nvPr/>
        </p:nvSpPr>
        <p:spPr>
          <a:xfrm>
            <a:off x="5094741" y="2722961"/>
            <a:ext cx="39893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BY</a:t>
            </a:r>
            <a:r>
              <a:rPr lang="zh-CN" altLang="en-US" sz="1400" b="1" dirty="0" smtClean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 李宗义、吴芸、陆怡、花楠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548325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=""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9064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=""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3080822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1A4A037-40E6-4746-9E45-45E30927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49" y="2600058"/>
            <a:ext cx="4643203" cy="2859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52762A-DC50-3A48-B43A-385A94F8F7AD}"/>
              </a:ext>
            </a:extLst>
          </p:cNvPr>
          <p:cNvSpPr txBox="1"/>
          <p:nvPr/>
        </p:nvSpPr>
        <p:spPr>
          <a:xfrm>
            <a:off x="487691" y="296234"/>
            <a:ext cx="3917271" cy="10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angular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库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013" dirty="0"/>
          </a:p>
          <a:p>
            <a:r>
              <a:rPr lang="zh-CN" altLang="en-US" sz="1050" dirty="0"/>
              <a:t>使用到了</a:t>
            </a:r>
            <a:r>
              <a:rPr lang="en-US" altLang="zh-CN" sz="1050" dirty="0"/>
              <a:t>modal</a:t>
            </a:r>
            <a:r>
              <a:rPr lang="zh-CN" altLang="en-US" sz="1050" dirty="0"/>
              <a:t>，</a:t>
            </a:r>
            <a:r>
              <a:rPr lang="en-US" altLang="zh-CN" sz="1050" dirty="0"/>
              <a:t>dropdown</a:t>
            </a:r>
            <a:r>
              <a:rPr lang="zh-CN" altLang="en-US" sz="1050" dirty="0"/>
              <a:t>，</a:t>
            </a:r>
            <a:r>
              <a:rPr lang="en-US" altLang="zh-CN" sz="1050" dirty="0" err="1"/>
              <a:t>tabset</a:t>
            </a:r>
            <a:r>
              <a:rPr lang="zh-CN" altLang="en-US" sz="1050" dirty="0"/>
              <a:t>，</a:t>
            </a:r>
            <a:r>
              <a:rPr lang="en-US" altLang="zh-CN" sz="1050" dirty="0"/>
              <a:t>rating</a:t>
            </a:r>
            <a:r>
              <a:rPr lang="zh-CN" altLang="en-US" sz="1050" dirty="0"/>
              <a:t>等原生的</a:t>
            </a:r>
            <a:r>
              <a:rPr lang="zh-CN" altLang="en-US" sz="1050" dirty="0" smtClean="0"/>
              <a:t>组件</a:t>
            </a:r>
          </a:p>
          <a:p>
            <a:endParaRPr lang="en-US" altLang="zh-CN" sz="1050" dirty="0"/>
          </a:p>
          <a:p>
            <a:r>
              <a:rPr lang="zh-CN" altLang="en-US" sz="1050" dirty="0"/>
              <a:t>避免重复造轮子</a:t>
            </a:r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133D77-9AB4-F047-9550-8F7C3C5B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1" y="3825817"/>
            <a:ext cx="3185488" cy="1059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4E40FD6-A945-8E41-989A-561BA062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582"/>
            <a:ext cx="5402315" cy="1881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33BACE4-F2C1-524F-9EEF-122B356C8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200" y="103059"/>
            <a:ext cx="4309703" cy="2552075"/>
          </a:xfrm>
          <a:prstGeom prst="rect">
            <a:avLst/>
          </a:prstGeom>
        </p:spPr>
      </p:pic>
      <p:cxnSp>
        <p:nvCxnSpPr>
          <p:cNvPr id="3" name="直线连接符 2"/>
          <p:cNvCxnSpPr/>
          <p:nvPr/>
        </p:nvCxnSpPr>
        <p:spPr>
          <a:xfrm>
            <a:off x="341470" y="406399"/>
            <a:ext cx="0" cy="874124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2661A0-A17B-2C4F-9402-A22F8A91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86" y="239731"/>
            <a:ext cx="5254052" cy="2288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109CB1-AF6D-5D42-B5E6-739C2B493EDD}"/>
              </a:ext>
            </a:extLst>
          </p:cNvPr>
          <p:cNvSpPr txBox="1"/>
          <p:nvPr/>
        </p:nvSpPr>
        <p:spPr>
          <a:xfrm>
            <a:off x="1082880" y="731975"/>
            <a:ext cx="2069797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文件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上传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/>
              <a:t>使用</a:t>
            </a:r>
            <a:r>
              <a:rPr lang="en-US" altLang="zh-CN" sz="1050" dirty="0"/>
              <a:t>ng2-file-upload</a:t>
            </a:r>
            <a:r>
              <a:rPr lang="zh-CN" altLang="en-US" sz="1050" dirty="0"/>
              <a:t>插件，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能够获取文件上传的进度与信息</a:t>
            </a:r>
            <a:endParaRPr lang="en-US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74A255-9D95-584D-BD76-269E0E65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86" y="2890381"/>
            <a:ext cx="5254052" cy="1933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33CB72-D839-C141-9F1A-3F44ED89625A}"/>
              </a:ext>
            </a:extLst>
          </p:cNvPr>
          <p:cNvSpPr txBox="1"/>
          <p:nvPr/>
        </p:nvSpPr>
        <p:spPr>
          <a:xfrm>
            <a:off x="1082880" y="2913384"/>
            <a:ext cx="2339102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文件下载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/>
              <a:t>采用</a:t>
            </a:r>
            <a:r>
              <a:rPr lang="en-US" altLang="zh-CN" sz="1050" dirty="0"/>
              <a:t>post</a:t>
            </a:r>
            <a:r>
              <a:rPr lang="zh-CN" altLang="en-US" sz="1050" dirty="0"/>
              <a:t>方法传输文件，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首先将请求的数据存储为</a:t>
            </a:r>
            <a:r>
              <a:rPr lang="en-US" altLang="zh-CN" sz="1050" dirty="0"/>
              <a:t>blob</a:t>
            </a:r>
            <a:r>
              <a:rPr lang="zh-CN" altLang="en-US" sz="1050" dirty="0"/>
              <a:t>对象，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在页面内嵌入隐藏的</a:t>
            </a:r>
            <a:r>
              <a:rPr lang="en-US" altLang="zh-CN" sz="1050" dirty="0"/>
              <a:t>&lt;a&gt;</a:t>
            </a:r>
            <a:r>
              <a:rPr lang="zh-CN" altLang="en-US" sz="1050" dirty="0"/>
              <a:t>标签下载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隐藏了文件真实地址，保证了安全性</a:t>
            </a:r>
            <a:endParaRPr lang="en-US" sz="1050" dirty="0"/>
          </a:p>
        </p:txBody>
      </p:sp>
      <p:cxnSp>
        <p:nvCxnSpPr>
          <p:cNvPr id="27" name="直接连接符 67"/>
          <p:cNvCxnSpPr/>
          <p:nvPr/>
        </p:nvCxnSpPr>
        <p:spPr>
          <a:xfrm>
            <a:off x="495853" y="2672550"/>
            <a:ext cx="8175818" cy="142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1"/>
          <p:cNvGrpSpPr/>
          <p:nvPr/>
        </p:nvGrpSpPr>
        <p:grpSpPr>
          <a:xfrm>
            <a:off x="274373" y="944482"/>
            <a:ext cx="756000" cy="569761"/>
            <a:chOff x="3968943" y="1493977"/>
            <a:chExt cx="808507" cy="612000"/>
          </a:xfrm>
        </p:grpSpPr>
        <p:sp>
          <p:nvSpPr>
            <p:cNvPr id="29" name="任意多边形 10"/>
            <p:cNvSpPr/>
            <p:nvPr/>
          </p:nvSpPr>
          <p:spPr>
            <a:xfrm rot="1864238">
              <a:off x="4022211" y="1493977"/>
              <a:ext cx="684000" cy="61200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3968943" y="1503652"/>
              <a:ext cx="8085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U</a:t>
              </a:r>
              <a:endParaRPr kumimoji="0" 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31" name="组合 1"/>
          <p:cNvGrpSpPr/>
          <p:nvPr/>
        </p:nvGrpSpPr>
        <p:grpSpPr>
          <a:xfrm>
            <a:off x="299851" y="3358590"/>
            <a:ext cx="756000" cy="572043"/>
            <a:chOff x="3968943" y="1491526"/>
            <a:chExt cx="808507" cy="614451"/>
          </a:xfrm>
        </p:grpSpPr>
        <p:sp>
          <p:nvSpPr>
            <p:cNvPr id="32" name="任意多边形 10"/>
            <p:cNvSpPr/>
            <p:nvPr/>
          </p:nvSpPr>
          <p:spPr>
            <a:xfrm rot="1864238">
              <a:off x="4022211" y="1493977"/>
              <a:ext cx="684000" cy="61200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3968943" y="1491526"/>
              <a:ext cx="8085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D</a:t>
              </a:r>
              <a:endParaRPr kumimoji="0" 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5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14104" y="2052951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332516" y="2191391"/>
            <a:ext cx="3045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项目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部署</a:t>
            </a: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0901" y="1806759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0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/Users/wy/Desktop/WechatIMG547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86" y="1157280"/>
            <a:ext cx="5287862" cy="3042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问题</a:t>
            </a:r>
            <a:endParaRPr lang="en-US" altLang="zh-CN" sz="1013" dirty="0"/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屏幕快照%202018-06-18%20下午12.16.2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8" y="1055256"/>
            <a:ext cx="5273040" cy="94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3" descr="/Users/wy/Desktop/WechatIMG546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8" y="2453170"/>
            <a:ext cx="3820795" cy="22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解决方案</a:t>
            </a:r>
            <a:endParaRPr lang="en-US" altLang="zh-CN" sz="1013" dirty="0"/>
          </a:p>
        </p:txBody>
      </p:sp>
      <p:cxnSp>
        <p:nvCxnSpPr>
          <p:cNvPr id="48" name="直线连接符 47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14104" y="2052951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04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332516" y="2191391"/>
            <a:ext cx="3045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经验分享</a:t>
            </a: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0901" y="1806759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8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45" y="243000"/>
            <a:ext cx="3954355" cy="465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3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0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37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24179"/>
            <a:ext cx="7963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76685" y="444166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62493" y="998831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41745" y="5837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82578" y="2044118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9569" y="2055665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1991894" y="3133286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具体实现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8885" y="3144833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530752" y="2056698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67743" y="2068245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5530752" y="3145806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0" name="组合 3"/>
          <p:cNvGrpSpPr/>
          <p:nvPr/>
        </p:nvGrpSpPr>
        <p:grpSpPr>
          <a:xfrm>
            <a:off x="5067743" y="3157353"/>
            <a:ext cx="566993" cy="401083"/>
            <a:chOff x="1489166" y="3324906"/>
            <a:chExt cx="566993" cy="401083"/>
          </a:xfrm>
        </p:grpSpPr>
        <p:sp>
          <p:nvSpPr>
            <p:cNvPr id="21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550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9144000" cy="3254796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版本控制</a:t>
            </a:r>
            <a:endParaRPr lang="en-US" altLang="zh-CN" sz="1013" dirty="0"/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敏捷开发</a:t>
            </a:r>
            <a:endParaRPr lang="en-US" altLang="zh-CN" sz="1013" dirty="0"/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604548" y="1423635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面对面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" name="组合 2"/>
          <p:cNvGrpSpPr/>
          <p:nvPr/>
        </p:nvGrpSpPr>
        <p:grpSpPr>
          <a:xfrm>
            <a:off x="3141539" y="1435182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613864" y="2512803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周期短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1" name="组合 4"/>
          <p:cNvGrpSpPr/>
          <p:nvPr/>
        </p:nvGrpSpPr>
        <p:grpSpPr>
          <a:xfrm>
            <a:off x="3150855" y="2524350"/>
            <a:ext cx="566993" cy="401083"/>
            <a:chOff x="4985331" y="2322031"/>
            <a:chExt cx="566993" cy="401083"/>
          </a:xfrm>
        </p:grpSpPr>
        <p:sp>
          <p:nvSpPr>
            <p:cNvPr id="12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13864" y="3589391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文档齐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5" name="组合 3"/>
          <p:cNvGrpSpPr/>
          <p:nvPr/>
        </p:nvGrpSpPr>
        <p:grpSpPr>
          <a:xfrm>
            <a:off x="3150855" y="3600938"/>
            <a:ext cx="566993" cy="401083"/>
            <a:chOff x="1489166" y="3324906"/>
            <a:chExt cx="566993" cy="401083"/>
          </a:xfrm>
        </p:grpSpPr>
        <p:sp>
          <p:nvSpPr>
            <p:cNvPr id="16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8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1401" y="1990140"/>
            <a:ext cx="5623975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endParaRPr lang="zh-CN" altLang="en-US" sz="4400" dirty="0" smtClean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3166" y="3390279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611624" y="179224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611624" y="2922776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14104" y="2052951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332516" y="2191391"/>
            <a:ext cx="3045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功能展示</a:t>
            </a: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0901" y="1806759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13"/>
          <p:cNvSpPr/>
          <p:nvPr/>
        </p:nvSpPr>
        <p:spPr>
          <a:xfrm rot="1864238">
            <a:off x="2974859" y="1849543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84" name="组合 2"/>
          <p:cNvGrpSpPr/>
          <p:nvPr/>
        </p:nvGrpSpPr>
        <p:grpSpPr>
          <a:xfrm>
            <a:off x="2507945" y="2230941"/>
            <a:ext cx="333746" cy="400110"/>
            <a:chOff x="2571800" y="2423911"/>
            <a:chExt cx="333746" cy="400110"/>
          </a:xfrm>
        </p:grpSpPr>
        <p:sp>
          <p:nvSpPr>
            <p:cNvPr id="85" name="任意多边形 4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571800" y="242391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93" name="任意多边形 13"/>
          <p:cNvSpPr/>
          <p:nvPr/>
        </p:nvSpPr>
        <p:spPr>
          <a:xfrm rot="1864238">
            <a:off x="4825956" y="1843460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4" name="任意多边形 13"/>
          <p:cNvSpPr/>
          <p:nvPr/>
        </p:nvSpPr>
        <p:spPr>
          <a:xfrm rot="1864238">
            <a:off x="1107920" y="1843462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5" name="任意多边形 13"/>
          <p:cNvSpPr/>
          <p:nvPr/>
        </p:nvSpPr>
        <p:spPr>
          <a:xfrm rot="1864238">
            <a:off x="6645862" y="1843461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96" name="组合 2"/>
          <p:cNvGrpSpPr/>
          <p:nvPr/>
        </p:nvGrpSpPr>
        <p:grpSpPr>
          <a:xfrm>
            <a:off x="4352719" y="2230941"/>
            <a:ext cx="333746" cy="400110"/>
            <a:chOff x="2571800" y="2423911"/>
            <a:chExt cx="333746" cy="400110"/>
          </a:xfrm>
        </p:grpSpPr>
        <p:sp>
          <p:nvSpPr>
            <p:cNvPr id="97" name="任意多边形 4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2571800" y="242391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99" name="组合 2"/>
          <p:cNvGrpSpPr/>
          <p:nvPr/>
        </p:nvGrpSpPr>
        <p:grpSpPr>
          <a:xfrm>
            <a:off x="6197493" y="2230941"/>
            <a:ext cx="333746" cy="400110"/>
            <a:chOff x="2571800" y="2423911"/>
            <a:chExt cx="333746" cy="400110"/>
          </a:xfrm>
        </p:grpSpPr>
        <p:sp>
          <p:nvSpPr>
            <p:cNvPr id="100" name="任意多边形 4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571800" y="242391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102" name="TextBox 6"/>
          <p:cNvSpPr txBox="1">
            <a:spLocks noChangeArrowheads="1"/>
          </p:cNvSpPr>
          <p:nvPr/>
        </p:nvSpPr>
        <p:spPr bwMode="auto">
          <a:xfrm>
            <a:off x="1077646" y="2254529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邮箱验证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103" name="TextBox 6"/>
          <p:cNvSpPr txBox="1">
            <a:spLocks noChangeArrowheads="1"/>
          </p:cNvSpPr>
          <p:nvPr/>
        </p:nvSpPr>
        <p:spPr bwMode="auto">
          <a:xfrm>
            <a:off x="2946183" y="2251280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路由守卫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4795682" y="2246330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准确率显示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6615588" y="2251320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笔记模块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294" y="358462"/>
            <a:ext cx="5600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访问地址：</a:t>
            </a:r>
            <a:r>
              <a:rPr kumimoji="1" lang="en-US" altLang="zh-CN" sz="1600" dirty="0" smtClean="0"/>
              <a:t>52.83.208.199:8899/</a:t>
            </a:r>
            <a:r>
              <a:rPr kumimoji="1" lang="en-US" altLang="zh-CN" sz="1600" dirty="0" err="1" smtClean="0"/>
              <a:t>mindmap</a:t>
            </a:r>
            <a:r>
              <a:rPr kumimoji="1" lang="zh-CN" altLang="en-US" sz="1600" dirty="0" smtClean="0"/>
              <a:t>  </a:t>
            </a:r>
            <a:r>
              <a:rPr lang="fr-FR" altLang="zh-CN" sz="1600" dirty="0"/>
              <a:t>(*/</a:t>
            </a:r>
            <a:r>
              <a:rPr lang="fr-FR" altLang="zh-CN" sz="1600" dirty="0" err="1"/>
              <a:t>ω</a:t>
            </a:r>
            <a:r>
              <a:rPr lang="fr-FR" altLang="zh-CN" sz="1600" dirty="0"/>
              <a:t>\*) 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14104" y="2052951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332516" y="2191391"/>
            <a:ext cx="3045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具体实现</a:t>
            </a: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0901" y="1806759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5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Neo4j</a:t>
            </a:r>
            <a:endParaRPr lang="en-US" altLang="zh-CN" sz="1013" dirty="0"/>
          </a:p>
        </p:txBody>
      </p:sp>
      <p:cxnSp>
        <p:nvCxnSpPr>
          <p:cNvPr id="3" name="直线连接符 2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11111" y="869244"/>
            <a:ext cx="6694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有</a:t>
            </a:r>
            <a:r>
              <a:rPr lang="zh-CN" altLang="en-US" sz="1800" dirty="0"/>
              <a:t>两种模型：节点（</a:t>
            </a:r>
            <a:r>
              <a:rPr lang="en-US" altLang="zh-CN" sz="1800" dirty="0"/>
              <a:t>Node</a:t>
            </a:r>
            <a:r>
              <a:rPr lang="zh-CN" altLang="en-US" sz="1800" dirty="0"/>
              <a:t>）以及关系（</a:t>
            </a:r>
            <a:r>
              <a:rPr lang="en-US" altLang="zh-CN" sz="1800" dirty="0"/>
              <a:t>Relation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关系</a:t>
            </a:r>
            <a:r>
              <a:rPr lang="zh-CN" altLang="en-US" sz="1800" dirty="0"/>
              <a:t>连接</a:t>
            </a:r>
            <a:r>
              <a:rPr lang="zh-CN" altLang="en-US" sz="1800" dirty="0" smtClean="0"/>
              <a:t>节点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两</a:t>
            </a:r>
            <a:r>
              <a:rPr lang="zh-CN" altLang="en-US" sz="1800" dirty="0"/>
              <a:t>种模型都可以存储</a:t>
            </a:r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属性</a:t>
            </a:r>
            <a:r>
              <a:rPr lang="zh-CN" altLang="en-US" sz="1800" dirty="0"/>
              <a:t>以键值对</a:t>
            </a:r>
            <a:r>
              <a:rPr lang="zh-CN" altLang="en-US" sz="1800" dirty="0" smtClean="0"/>
              <a:t>表示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节点</a:t>
            </a:r>
            <a:r>
              <a:rPr lang="zh-CN" altLang="en-US" sz="1800" dirty="0"/>
              <a:t>用圆圈表示，关系用方向键</a:t>
            </a:r>
            <a:r>
              <a:rPr lang="zh-CN" altLang="en-US" sz="1800" dirty="0" smtClean="0"/>
              <a:t>表示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关系</a:t>
            </a:r>
            <a:r>
              <a:rPr lang="zh-CN" altLang="en-US" sz="1800" dirty="0"/>
              <a:t>有方向，即有</a:t>
            </a:r>
            <a:r>
              <a:rPr lang="en-US" altLang="zh-CN" sz="1800" dirty="0" err="1"/>
              <a:t>startNode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endNode</a:t>
            </a:r>
            <a:r>
              <a:rPr lang="zh-CN" altLang="en-US" sz="1800" dirty="0"/>
              <a:t>。</a:t>
            </a:r>
            <a:endParaRPr kumimoji="1"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28" y="3858163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12" name="任意多边形 3"/>
          <p:cNvSpPr/>
          <p:nvPr/>
        </p:nvSpPr>
        <p:spPr>
          <a:xfrm>
            <a:off x="6835287" y="3385296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5" name="任意多边形 4"/>
          <p:cNvSpPr/>
          <p:nvPr/>
        </p:nvSpPr>
        <p:spPr>
          <a:xfrm>
            <a:off x="9471446" y="5590384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" name="任意多边形 5"/>
          <p:cNvSpPr/>
          <p:nvPr/>
        </p:nvSpPr>
        <p:spPr>
          <a:xfrm rot="10800000" flipV="1">
            <a:off x="8234472" y="3449956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任意多边形 6"/>
          <p:cNvSpPr/>
          <p:nvPr/>
        </p:nvSpPr>
        <p:spPr>
          <a:xfrm>
            <a:off x="7333785" y="4693771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51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Neo4j</a:t>
            </a:r>
            <a:endParaRPr lang="en-US" altLang="zh-CN" sz="1013" dirty="0"/>
          </a:p>
        </p:txBody>
      </p:sp>
      <p:cxnSp>
        <p:nvCxnSpPr>
          <p:cNvPr id="3" name="直线连接符 2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0" y="756356"/>
            <a:ext cx="8781631" cy="39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90312"/>
            <a:ext cx="7019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259</Words>
  <Application>Microsoft Macintosh PowerPoint</Application>
  <PresentationFormat>全屏显示(16:9)</PresentationFormat>
  <Paragraphs>78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HandelGotDLig</vt:lpstr>
      <vt:lpstr>Impact</vt:lpstr>
      <vt:lpstr>Malgun Gothic</vt:lpstr>
      <vt:lpstr>Times New Roman</vt:lpstr>
      <vt:lpstr>等线</vt:lpstr>
      <vt:lpstr>汉真广标</vt:lpstr>
      <vt:lpstr>宋体</vt:lpstr>
      <vt:lpstr>微软雅黑</vt:lpstr>
      <vt:lpstr>站酷高端黑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盘古PPT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盘古PPTQQ76735267</dc:creator>
  <cp:lastModifiedBy>Microsoft Office 用户</cp:lastModifiedBy>
  <cp:revision>208</cp:revision>
  <dcterms:created xsi:type="dcterms:W3CDTF">2015-06-24T16:00:35Z</dcterms:created>
  <dcterms:modified xsi:type="dcterms:W3CDTF">2018-06-21T06:11:49Z</dcterms:modified>
</cp:coreProperties>
</file>