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453F6-7577-4017-83C2-80E9E8E1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CA2AC6-5E06-4FFA-B5E5-55FE8386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69A954-0159-4996-876F-CD48EB70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BB2DB4-48C3-48F0-87E9-DAB785F7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E990A-D496-4B9E-A625-29417B38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75875-9DB9-46F2-B688-B9DB2447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7736FE-6662-4A18-AF5B-F3F16EC2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6231E-4C27-4F3C-8192-00C614B3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5946E4-5922-418D-B323-7E1A6D9E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7C4B4D-9C64-4E06-9A81-AFC73ECA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0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66B23C3-6242-4C24-857B-898C68FD7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9BBA5F-4CE6-4871-A99B-202A3B75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1C814-48A5-47E1-BF99-57722271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1C20E-3EBD-4684-8215-A74D4441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006921-8D68-4C4F-99D4-D61EB3D3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1984-095B-403F-99FA-7EA951D3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DACA2-6AE4-46D8-88D6-8256E203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77DFF0-45BA-4E36-9764-3E604202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F6293-5F07-444A-9E3A-72484991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12F67-2694-4B7C-A31D-EB4B4548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68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76BF2-371F-4756-80E6-8C557F49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6B3D6-8593-404C-BC8B-59261824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9170C-8058-4560-B817-47E7FEC8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46C92D-042D-4922-9894-84B7F6D9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5385B6-EC7D-431A-B1F7-3EE8CD9E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96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860A2-3102-4D2D-BCF7-1068E3AB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003D6-D108-42B9-BDFD-D30AF9A5F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4AF120-55E9-4A5D-B94E-94D81F27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DB8601-C48F-4C4B-8810-790F161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A0454D-D486-4B26-919C-8FF87213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BF9877-ABA3-45AA-A74F-BC29DCE2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6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FB1E2-8E09-436E-B786-ED9F627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D64F4E-4AB0-4F8D-AD23-A07C032F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37750E-00E4-4E71-A31D-70A14193E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56CD8D-F995-4E90-92A3-22342520A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F88E9C-781F-46A3-8E96-B524FD32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524958-995B-49A8-B7A6-A21467C6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038390-CDA8-4DE7-8A4D-BD8C3D49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FAEAF8-C446-46B3-9ED8-46591603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6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561E8-4A5E-4A23-8B80-B7B32F32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B3A12A-9BFF-44D7-9DCB-C6E8036B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573CE3-F1F8-42E4-B1D7-7CA0A249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AC0862-A598-4164-8EEC-75C66856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2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6BDDE6-110C-48E2-885D-3EFD025D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11233C-828C-412A-AF6F-8C2B2332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C8AC-5B86-499C-BF3A-0130F762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4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D6980-D4E3-4144-940C-3400E0C8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4F7DE1-50D7-4425-8115-FC6890C4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A9AB0-DB86-4EA8-B527-DBD119B2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9F00-9184-48F0-AFE0-D98675C5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B08E3-8E88-48D6-8570-D0A1D2D7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745D08-421F-4DB4-BF08-904E0E0D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DF492-9B75-430A-BD7E-6E193826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78F35E-31F6-4C58-A064-F4368F588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B3ADF6-7F27-4DB0-A59A-20C596E4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79886-4051-4DD7-965A-72CD135D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0DBF09-0A9C-4E08-A1CB-BD3C830B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E8CC84-9549-4F6B-BC2D-FCC52B35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C6D648-206F-46AB-A536-22DB042B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0CC30A-764B-43B8-A49F-2A36D075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42BC00-3A50-4F07-B6A5-0A57818D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E1B36-37A5-4023-AC1C-E79442239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BED9A-5256-4D18-BBCB-C28AADC61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8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JiaoJie/ForeignCheckers" TargetMode="External"/><Relationship Id="rId2" Type="http://schemas.openxmlformats.org/officeDocument/2006/relationships/hyperlink" Target="https://zh.wikipedia.org/zh-tw/Alpha-beta%E5%89%AA%E6%9E%9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F9EB8-8FB7-44D6-A947-CFE40611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Checkers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5DCAAE-2F6D-4052-966C-23CE64685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4257" y="5249075"/>
            <a:ext cx="3243743" cy="486562"/>
          </a:xfrm>
        </p:spPr>
        <p:txBody>
          <a:bodyPr/>
          <a:lstStyle/>
          <a:p>
            <a:r>
              <a:rPr lang="en-US" altLang="zh-TW" dirty="0"/>
              <a:t>C108112121_</a:t>
            </a:r>
            <a:r>
              <a:rPr lang="zh-TW" altLang="en-US" dirty="0"/>
              <a:t>吳文忠</a:t>
            </a:r>
          </a:p>
        </p:txBody>
      </p:sp>
    </p:spTree>
    <p:extLst>
      <p:ext uri="{BB962C8B-B14F-4D97-AF65-F5344CB8AC3E}">
        <p14:creationId xmlns:p14="http://schemas.microsoft.com/office/powerpoint/2010/main" val="204349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BCCC65-A1F0-4B94-B23E-6CF47B167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03" y="290440"/>
            <a:ext cx="4414198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44A329-3D59-4945-A363-FD7136C64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398" y="300761"/>
            <a:ext cx="5877745" cy="61921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82B31D7-5A45-4D2E-AE8A-143448EE6980}"/>
              </a:ext>
            </a:extLst>
          </p:cNvPr>
          <p:cNvSpPr txBox="1"/>
          <p:nvPr/>
        </p:nvSpPr>
        <p:spPr>
          <a:xfrm>
            <a:off x="3515353" y="42368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小工具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52983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BE851-7F5D-4186-920E-22F8261F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EE8CA-466A-48C6-8F97-77BCF112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https://zh.wikipedia.org/zh-tw/Alpha-beta%E5%89%AA%E6%9E%9D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https://github.com/XuJiaoJie/ForeignCheckers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35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41DC8-8740-4D8D-9620-DF2CB578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Alpha-beta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剪枝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52C92-E067-402D-9549-3F4820D7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8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Alpha-beta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剪枝是一種搜尋演算法，用以減少極小化極大演算法（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Minimax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演算法）搜尋樹的節點數。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這是一種對抗性搜尋演算法，主要應用於機器遊玩的二人遊戲。當演算法評估出某策略的後續走法比之前策略的還差時，就會停止計算該策略的後續發展。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該演算法和極小化極大演算法所得結論相同，但剪去了不影響最終決定的分枝。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404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83C9A6-AF76-4DFF-A9BF-FB78C363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Alpha-beta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的優點是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減少搜尋樹的分枝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，將搜尋時間用在「更有希望」的子樹上，繼而提升搜尋深度。</a:t>
            </a: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該演算法和極小化極大演算法一樣，都是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分支限界類演算法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若節點搜尋順序達到最佳化或近似最佳化（將最佳選擇排在各節點首位），則同樣時間內搜尋深度可達極小化極大演算法的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兩倍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A15F5-4C3A-4DE0-AC1C-0FD5E985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算法優化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BA0FF-17EA-4D01-8FC3-4294131D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算法的本質思想是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一方總是尋找對己方最有利的的走法，而另一方總是尋找對對方最不利的走法。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對弈，輪到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走棋了，那麼我們會遍歷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的每一個可能走棋方法，然後對於前面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的每一個走棋方法，遍歷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的每一個走棋方法，然後接著遍歷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的每一個走棋方法，如此下去，直到得到確定的结果或者達到了搜索深度的限制。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當達到了搜索深度限制，此時無法判斷结局如何，一般都是根據當前局面的形式，给出一個得分，記算得分的方法被稱為評價函數，不同遊戲的評價函數差别很大，需要很好的設計。</a:t>
            </a:r>
          </a:p>
        </p:txBody>
      </p:sp>
    </p:spTree>
    <p:extLst>
      <p:ext uri="{BB962C8B-B14F-4D97-AF65-F5344CB8AC3E}">
        <p14:creationId xmlns:p14="http://schemas.microsoft.com/office/powerpoint/2010/main" val="399905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3869E1-71A3-4600-89D2-842C0CE5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" y="-100194"/>
            <a:ext cx="4639112" cy="70583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29B5D0-D35F-4891-988B-A03189489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89" y="0"/>
            <a:ext cx="6344535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B99E04-CB24-4895-8A14-875ED1946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66" y="998290"/>
            <a:ext cx="3429479" cy="409632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7D021D-0818-483D-86EC-6F02A23B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14" y="696286"/>
            <a:ext cx="6144482" cy="50013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C8B69B3-6DA7-492E-A990-EB050A6BD8EF}"/>
              </a:ext>
            </a:extLst>
          </p:cNvPr>
          <p:cNvSpPr txBox="1"/>
          <p:nvPr/>
        </p:nvSpPr>
        <p:spPr>
          <a:xfrm>
            <a:off x="7785236" y="69628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主介面呈現</a:t>
            </a:r>
          </a:p>
        </p:txBody>
      </p:sp>
    </p:spTree>
    <p:extLst>
      <p:ext uri="{BB962C8B-B14F-4D97-AF65-F5344CB8AC3E}">
        <p14:creationId xmlns:p14="http://schemas.microsoft.com/office/powerpoint/2010/main" val="238429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A5D575-C7E0-421F-8072-C1BB6068F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573" y="662947"/>
            <a:ext cx="5578679" cy="537643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170658-3445-45F2-B23E-3EBD019594DC}"/>
              </a:ext>
            </a:extLst>
          </p:cNvPr>
          <p:cNvSpPr txBox="1"/>
          <p:nvPr/>
        </p:nvSpPr>
        <p:spPr>
          <a:xfrm>
            <a:off x="4664279" y="9311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標示各棋子</a:t>
            </a:r>
          </a:p>
        </p:txBody>
      </p:sp>
    </p:spTree>
    <p:extLst>
      <p:ext uri="{BB962C8B-B14F-4D97-AF65-F5344CB8AC3E}">
        <p14:creationId xmlns:p14="http://schemas.microsoft.com/office/powerpoint/2010/main" val="17251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D1EF-FFD3-4D32-B125-F75C46C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0BFBC7-6AE7-4C59-8A14-8E9EA769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93532" cy="5931017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28B2DBC-7363-4C6F-861E-816678B84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5580" y="0"/>
            <a:ext cx="4382422" cy="4517267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D47FD6-AC23-4A34-8261-E13E32E8CA7A}"/>
              </a:ext>
            </a:extLst>
          </p:cNvPr>
          <p:cNvSpPr txBox="1"/>
          <p:nvPr/>
        </p:nvSpPr>
        <p:spPr>
          <a:xfrm>
            <a:off x="4291561" y="557651"/>
            <a:ext cx="20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各棋子操作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走法</a:t>
            </a:r>
          </a:p>
        </p:txBody>
      </p:sp>
    </p:spTree>
    <p:extLst>
      <p:ext uri="{BB962C8B-B14F-4D97-AF65-F5344CB8AC3E}">
        <p14:creationId xmlns:p14="http://schemas.microsoft.com/office/powerpoint/2010/main" val="74301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1CBC44-4110-4556-8B7E-1CD0E58E8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665" y="1061620"/>
            <a:ext cx="4176670" cy="506068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CF8D48-667D-49A1-86BE-84F8DC0911B9}"/>
              </a:ext>
            </a:extLst>
          </p:cNvPr>
          <p:cNvSpPr txBox="1"/>
          <p:nvPr/>
        </p:nvSpPr>
        <p:spPr>
          <a:xfrm>
            <a:off x="4734088" y="6922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各棋子與棋盤的資料圖片</a:t>
            </a:r>
          </a:p>
        </p:txBody>
      </p:sp>
    </p:spTree>
    <p:extLst>
      <p:ext uri="{BB962C8B-B14F-4D97-AF65-F5344CB8AC3E}">
        <p14:creationId xmlns:p14="http://schemas.microsoft.com/office/powerpoint/2010/main" val="104766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398</Words>
  <Application>Microsoft Office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Times New Roman</vt:lpstr>
      <vt:lpstr>Office 佈景主題</vt:lpstr>
      <vt:lpstr>Foreign Checkers</vt:lpstr>
      <vt:lpstr>Alpha-beta剪枝</vt:lpstr>
      <vt:lpstr>PowerPoint 簡報</vt:lpstr>
      <vt:lpstr>算法優化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</dc:title>
  <dc:creator>文忠 吳</dc:creator>
  <cp:lastModifiedBy>文忠 吳</cp:lastModifiedBy>
  <cp:revision>9</cp:revision>
  <dcterms:created xsi:type="dcterms:W3CDTF">2022-10-26T13:47:19Z</dcterms:created>
  <dcterms:modified xsi:type="dcterms:W3CDTF">2022-10-26T15:55:50Z</dcterms:modified>
</cp:coreProperties>
</file>