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w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针对一个确定的算法，找到最优的调度，使得运行时间</a:t>
            </a:r>
            <a:r>
              <a:rPr lang="zh-CN" altLang="en-US"/>
              <a:t>最短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DNN</a:t>
            </a:r>
            <a:r>
              <a:rPr lang="zh-CN" altLang="en-US"/>
              <a:t>算子的本质是</a:t>
            </a:r>
            <a:r>
              <a:rPr lang="en-US" altLang="zh-CN"/>
              <a:t>for</a:t>
            </a:r>
            <a:r>
              <a:rPr lang="zh-CN" altLang="en-US"/>
              <a:t>循环，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6599" y="2208847"/>
            <a:ext cx="10838793" cy="1470025"/>
          </a:xfrm>
        </p:spPr>
        <p:txBody>
          <a:bodyPr>
            <a:normAutofit/>
          </a:bodyPr>
          <a:lstStyle/>
          <a:p>
            <a:r>
              <a:rPr lang="en-US" altLang="zh-CN" b="0" i="0" u="none" strike="noStrike" baseline="0" dirty="0"/>
              <a:t>DNN Auto Scheduling</a:t>
            </a:r>
            <a:endParaRPr lang="en-US" altLang="zh-CN" b="0" i="0" u="none" strike="noStrike" baseline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43070"/>
            <a:ext cx="8534400" cy="1623695"/>
          </a:xfrm>
        </p:spPr>
        <p:txBody>
          <a:bodyPr>
            <a:normAutofit/>
          </a:bodyPr>
          <a:lstStyle/>
          <a:p>
            <a:r>
              <a:rPr lang="zh-CN" altLang="en-US"/>
              <a:t>吴峥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advTm="944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732" y="1600201"/>
            <a:ext cx="10628668" cy="4525963"/>
          </a:xfrm>
        </p:spPr>
        <p:txBody>
          <a:bodyPr/>
          <a:p>
            <a:r>
              <a:rPr lang="zh-CN" altLang="en-US"/>
              <a:t>深度学习</a:t>
            </a:r>
            <a:r>
              <a:rPr lang="zh-CN" altLang="en-US"/>
              <a:t>模型：</a:t>
            </a:r>
            <a:endParaRPr lang="zh-CN" altLang="en-US"/>
          </a:p>
        </p:txBody>
      </p:sp>
      <p:pic>
        <p:nvPicPr>
          <p:cNvPr id="5" name="图片 4" descr="截屏2022-07-15 00.40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3185" y="2139950"/>
            <a:ext cx="3043555" cy="1522095"/>
          </a:xfrm>
          <a:prstGeom prst="rect">
            <a:avLst/>
          </a:prstGeom>
        </p:spPr>
      </p:pic>
      <p:pic>
        <p:nvPicPr>
          <p:cNvPr id="6" name="图片 5" descr="截屏2022-07-15 00.41.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" y="4601845"/>
            <a:ext cx="6853555" cy="884555"/>
          </a:xfrm>
          <a:prstGeom prst="rect">
            <a:avLst/>
          </a:prstGeom>
        </p:spPr>
      </p:pic>
      <p:pic>
        <p:nvPicPr>
          <p:cNvPr id="7" name="图片 6" descr="截屏2022-07-15 00.42.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3567430"/>
            <a:ext cx="1603375" cy="81153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2282825" y="3486150"/>
            <a:ext cx="338455" cy="974725"/>
          </a:xfrm>
          <a:prstGeom prst="down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2400" y="3742690"/>
            <a:ext cx="350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cuDNN[1]/MKL-DNN[2]</a:t>
            </a:r>
            <a:endParaRPr lang="en-US" altLang="zh-CN" sz="2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435" y="6397625"/>
            <a:ext cx="11038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[1] 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Nvidia. [EB/OL]. []. https://docs.nvidia.com/deeplearning/cudnn/index.html.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[2] </a:t>
            </a:r>
            <a:r>
              <a:rPr sz="1200">
                <a:latin typeface="Times New Roman" panose="02020603050405020304" charset="0"/>
                <a:cs typeface="Times New Roman" panose="02020603050405020304" charset="0"/>
              </a:rPr>
              <a:t>Intel. [EB/OL]. []. https://github.com/Intel-tensorflow/mkl-dnn.</a:t>
            </a:r>
            <a:endParaRPr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7410450" y="1414145"/>
            <a:ext cx="4014470" cy="5257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问题：</a:t>
            </a:r>
            <a:endParaRPr lang="zh-CN" altLang="en-US"/>
          </a:p>
          <a:p>
            <a:pPr lvl="1"/>
            <a:r>
              <a:rPr lang="zh-CN" altLang="en-US"/>
              <a:t>软硬件知识的</a:t>
            </a:r>
            <a:r>
              <a:rPr lang="zh-CN" altLang="en-US"/>
              <a:t>高门槛</a:t>
            </a:r>
            <a:endParaRPr lang="zh-CN" altLang="en-US"/>
          </a:p>
          <a:p>
            <a:pPr lvl="1"/>
            <a:r>
              <a:rPr lang="zh-CN" altLang="en-US"/>
              <a:t>大量人力投</a:t>
            </a:r>
            <a:r>
              <a:rPr lang="zh-CN" altLang="en-US"/>
              <a:t>入</a:t>
            </a:r>
            <a:endParaRPr lang="zh-CN" altLang="en-US"/>
          </a:p>
          <a:p>
            <a:pPr lvl="0"/>
            <a:r>
              <a:rPr lang="zh-CN" altLang="en-US" sz="2800"/>
              <a:t>阻碍：</a:t>
            </a:r>
            <a:endParaRPr lang="zh-CN" altLang="en-US" sz="2800"/>
          </a:p>
          <a:p>
            <a:pPr lvl="1"/>
            <a:r>
              <a:rPr lang="zh-CN" altLang="en-US" sz="2400"/>
              <a:t>新加速器硬件开发</a:t>
            </a:r>
            <a:endParaRPr lang="zh-CN" altLang="en-US" sz="2400"/>
          </a:p>
          <a:p>
            <a:pPr lvl="1"/>
            <a:r>
              <a:rPr lang="zh-CN" altLang="en-US" sz="2400"/>
              <a:t>新算子开发</a:t>
            </a:r>
            <a:endParaRPr lang="zh-CN" altLang="en-US" sz="2400"/>
          </a:p>
          <a:p>
            <a:pPr lvl="0"/>
            <a:r>
              <a:rPr lang="zh-CN" altLang="en-US" sz="2800"/>
              <a:t>目标：</a:t>
            </a:r>
            <a:endParaRPr lang="zh-CN" altLang="en-US" sz="2800"/>
          </a:p>
          <a:p>
            <a:pPr lvl="1"/>
            <a:r>
              <a:rPr lang="zh-CN" altLang="en-US"/>
              <a:t>自动算子</a:t>
            </a:r>
            <a:r>
              <a:rPr lang="zh-CN" altLang="en-US"/>
              <a:t>实现</a:t>
            </a:r>
            <a:endParaRPr lang="zh-CN" altLang="en-US"/>
          </a:p>
          <a:p>
            <a:pPr lvl="1"/>
            <a:r>
              <a:rPr lang="zh-CN" altLang="en-US"/>
              <a:t>自动算子调优（</a:t>
            </a:r>
            <a:r>
              <a:rPr lang="zh-CN" altLang="en-US"/>
              <a:t>速度）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advTm="4699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DNN</a:t>
            </a:r>
            <a:r>
              <a:rPr lang="zh-CN" altLang="en-US"/>
              <a:t>算子调度</a:t>
            </a:r>
            <a:r>
              <a:rPr lang="zh-CN" altLang="en-US"/>
              <a:t>优化问题形式</a:t>
            </a:r>
            <a:r>
              <a:rPr lang="zh-CN" altLang="en-US"/>
              <a:t>化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endParaRPr lang="zh-CN" altLang="en-US"/>
              </a:p>
              <a:p>
                <a:endParaRPr lang="zh-CN" altLang="en-US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f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/>
                  <a:t>: DNN</a:t>
                </a:r>
                <a:r>
                  <a:rPr lang="zh-CN" altLang="en-US"/>
                  <a:t>算法在硬件上运行的时间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g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x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底层代码生成器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e</m:t>
                    </m:r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计算过程表达式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s</m:t>
                    </m:r>
                  </m:oMath>
                </a14:m>
                <a:r>
                  <a:rPr lang="en-US" altLang="zh-CN"/>
                  <a:t>: </a:t>
                </a:r>
                <a:r>
                  <a:rPr lang="zh-CN" altLang="en-US"/>
                  <a:t>调度空间中的</a:t>
                </a:r>
                <a:r>
                  <a:rPr lang="zh-CN" altLang="en-US"/>
                  <a:t>调度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截屏2022-07-09 15.59.20"/>
          <p:cNvPicPr>
            <a:picLocks noChangeAspect="1"/>
          </p:cNvPicPr>
          <p:nvPr/>
        </p:nvPicPr>
        <p:blipFill>
          <a:blip r:embed="rId2"/>
          <a:srcRect b="-12674"/>
          <a:stretch>
            <a:fillRect/>
          </a:stretch>
        </p:blipFill>
        <p:spPr>
          <a:xfrm>
            <a:off x="3917950" y="1350645"/>
            <a:ext cx="3726815" cy="1439545"/>
          </a:xfrm>
          <a:prstGeom prst="rect">
            <a:avLst/>
          </a:prstGeom>
        </p:spPr>
      </p:pic>
    </p:spTree>
  </p:cSld>
  <p:clrMapOvr>
    <a:masterClrMapping/>
  </p:clrMapOvr>
  <p:transition advTm="1562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调度搜索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tiling</a:t>
            </a:r>
            <a:r>
              <a:rPr lang="zh-CN" altLang="en-US"/>
              <a:t>尺寸</a:t>
            </a:r>
            <a:endParaRPr lang="en-US" altLang="zh-CN"/>
          </a:p>
          <a:p>
            <a:r>
              <a:rPr lang="en-US" altLang="zh-CN"/>
              <a:t>for</a:t>
            </a:r>
            <a:r>
              <a:rPr lang="zh-CN" altLang="en-US"/>
              <a:t>循环顺序</a:t>
            </a:r>
            <a:endParaRPr lang="en-US" altLang="zh-CN"/>
          </a:p>
          <a:p>
            <a:r>
              <a:rPr lang="zh-CN" altLang="en-US"/>
              <a:t>数据重用规则</a:t>
            </a:r>
            <a:endParaRPr lang="en-US" altLang="zh-CN"/>
          </a:p>
          <a:p>
            <a:r>
              <a:rPr lang="en-US" altLang="zh-CN"/>
              <a:t>....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屏2022-07-09 16.17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3564890"/>
            <a:ext cx="10470515" cy="25615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2810" y="3794760"/>
            <a:ext cx="2976880" cy="22637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40175" y="3794760"/>
            <a:ext cx="3394710" cy="22637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05370" y="3794760"/>
            <a:ext cx="3803650" cy="22637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669665" y="4916805"/>
            <a:ext cx="419100" cy="30480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182485" y="4916805"/>
            <a:ext cx="419100" cy="30480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  <p:transition advTm="2178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现有的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732" y="1600201"/>
            <a:ext cx="10628668" cy="4525963"/>
          </a:xfrm>
        </p:spPr>
        <p:txBody>
          <a:bodyPr/>
          <a:p>
            <a:r>
              <a:rPr lang="zh-CN" altLang="en-US"/>
              <a:t>从调度预测</a:t>
            </a:r>
            <a:r>
              <a:rPr lang="zh-CN" altLang="en-US"/>
              <a:t>性能：编译器性能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zh-CN" altLang="en-US"/>
              <a:t>基于机器学习的性能模型：</a:t>
            </a:r>
            <a:r>
              <a:rPr lang="en-US" altLang="zh-CN">
                <a:sym typeface="+mn-ea"/>
              </a:rPr>
              <a:t>AutoTVM[3]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Ansor[4]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DynaTune[5]</a:t>
            </a:r>
            <a:endParaRPr lang="en-US" altLang="zh-CN">
              <a:sym typeface="+mn-ea"/>
            </a:endParaRPr>
          </a:p>
          <a:p>
            <a:r>
              <a:rPr lang="zh-CN" altLang="en-US"/>
              <a:t>搜索算法：贪心算法、遗传进化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22633"/>
          <a:stretch>
            <a:fillRect/>
          </a:stretch>
        </p:blipFill>
        <p:spPr>
          <a:xfrm>
            <a:off x="2026285" y="3506470"/>
            <a:ext cx="8139430" cy="1981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3560" y="5843270"/>
            <a:ext cx="110388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[3] Chen T, Zheng L, Yan E, et al. Learning to optimize tensor programs[J]. Advances in Neural Information Processing Systems, 2018, 31.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[4] Zheng L, Jia C, Sun M, et al. Ansor: Generating {High-Performance} Tensor Programs for Deep Learning[C]//14th USENIX symposium on operating systems design and implementation (OSDI 20). 2020: 863-879.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[5] Zhang M, Li M, Wang C, et al. Dynatune: Dynamic tensor program optimization in deep neural network compilation[C]//International Conference on Learning Representations. 2020.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advTm="2675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 of Art</a:t>
            </a:r>
            <a:r>
              <a:rPr lang="zh-CN" altLang="en-US"/>
              <a:t>：</a:t>
            </a:r>
            <a:r>
              <a:rPr lang="en-US" altLang="zh-CN"/>
              <a:t>AutoTVM 2.0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770" y="4520565"/>
            <a:ext cx="4594860" cy="160591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差不多在</a:t>
            </a:r>
            <a:r>
              <a:rPr lang="en-US" altLang="zh-CN">
                <a:sym typeface="+mn-ea"/>
              </a:rPr>
              <a:t>700</a:t>
            </a:r>
            <a:r>
              <a:rPr lang="zh-CN" altLang="en-US">
                <a:sym typeface="+mn-ea"/>
              </a:rPr>
              <a:t>次左右达到最佳</a:t>
            </a:r>
            <a:endParaRPr lang="zh-CN" altLang="en-US"/>
          </a:p>
          <a:p>
            <a:r>
              <a:rPr lang="zh-CN" altLang="en-US">
                <a:sym typeface="+mn-ea"/>
              </a:rPr>
              <a:t>整体优化时间在</a:t>
            </a:r>
            <a:r>
              <a:rPr lang="en-US" altLang="zh-CN">
                <a:sym typeface="+mn-ea"/>
              </a:rPr>
              <a:t>15~20</a:t>
            </a:r>
            <a:r>
              <a:rPr lang="zh-CN" altLang="en-US">
                <a:sym typeface="+mn-ea"/>
              </a:rPr>
              <a:t>分钟左右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8630" y="553085"/>
            <a:ext cx="6033135" cy="5751830"/>
          </a:xfrm>
          <a:prstGeom prst="rect">
            <a:avLst/>
          </a:prstGeom>
        </p:spPr>
      </p:pic>
      <p:pic>
        <p:nvPicPr>
          <p:cNvPr id="6" name="图片 5" descr="iter1000_gfl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60" y="1329690"/>
            <a:ext cx="4157980" cy="31184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贝叶斯</a:t>
            </a:r>
            <a:r>
              <a:rPr lang="zh-CN" altLang="en-US"/>
              <a:t>优化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6215" y="1042670"/>
            <a:ext cx="4218305" cy="492569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87095" y="1553210"/>
            <a:ext cx="5545455" cy="307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AutoTVM 1.0</a:t>
            </a:r>
            <a:r>
              <a:rPr lang="zh-CN" altLang="en-US">
                <a:sym typeface="+mn-ea"/>
              </a:rPr>
              <a:t>构建搜索</a:t>
            </a:r>
            <a:r>
              <a:rPr lang="zh-CN" altLang="en-US">
                <a:sym typeface="+mn-ea"/>
              </a:rPr>
              <a:t>空间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维、</a:t>
            </a:r>
            <a:r>
              <a:rPr lang="en-US" altLang="zh-CN">
                <a:sym typeface="+mn-ea"/>
              </a:rPr>
              <a:t>10M</a:t>
            </a:r>
            <a:r>
              <a:rPr lang="zh-CN" altLang="en-US">
                <a:sym typeface="+mn-ea"/>
              </a:rPr>
              <a:t>搜索</a:t>
            </a:r>
            <a:r>
              <a:rPr lang="zh-CN" altLang="en-US">
                <a:sym typeface="+mn-ea"/>
              </a:rPr>
              <a:t>空间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一次</a:t>
            </a:r>
            <a:r>
              <a:rPr lang="en-US" altLang="zh-CN">
                <a:sym typeface="+mn-ea"/>
              </a:rPr>
              <a:t>Measurement</a:t>
            </a:r>
            <a:r>
              <a:rPr lang="zh-CN" altLang="en-US">
                <a:sym typeface="+mn-ea"/>
              </a:rPr>
              <a:t>的时间是</a:t>
            </a:r>
            <a:r>
              <a:rPr lang="en-US" altLang="zh-CN">
                <a:sym typeface="+mn-ea"/>
              </a:rPr>
              <a:t>12s(</a:t>
            </a:r>
            <a:r>
              <a:rPr lang="zh-CN" altLang="en-US">
                <a:sym typeface="+mn-ea"/>
              </a:rPr>
              <a:t>可提升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</a:t>
            </a:r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2-07-29 14.23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03220"/>
            <a:ext cx="12192000" cy="652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演示</Application>
  <PresentationFormat>宽屏</PresentationFormat>
  <Paragraphs>64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</vt:lpstr>
      <vt:lpstr>等线</vt:lpstr>
      <vt:lpstr>汉仪中等线KW</vt:lpstr>
      <vt:lpstr>DejaVu Math TeX Gyre</vt:lpstr>
      <vt:lpstr>Office 主题​​</vt:lpstr>
      <vt:lpstr>DNN Auto Scheduling</vt:lpstr>
      <vt:lpstr>研究背景</vt:lpstr>
      <vt:lpstr>DNN算子调度优化问题形式化</vt:lpstr>
      <vt:lpstr>调度搜索空间</vt:lpstr>
      <vt:lpstr>现有的方法</vt:lpstr>
      <vt:lpstr>State of Art：AutoTVM 2.0</vt:lpstr>
      <vt:lpstr>贝叶斯优化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wuzheng</dc:creator>
  <cp:lastModifiedBy>WPS_1481325842</cp:lastModifiedBy>
  <cp:revision>9</cp:revision>
  <dcterms:created xsi:type="dcterms:W3CDTF">2022-07-29T06:27:51Z</dcterms:created>
  <dcterms:modified xsi:type="dcterms:W3CDTF">2022-07-29T06:27:51Z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2052-4.2.2.6880</vt:lpwstr>
  </property>
  <property fmtid="{D5CDD505-2E9C-101B-9397-08002B2CF9AE}" pid="3" name="ICV">
    <vt:lpwstr>B6DCF173C8362B1B124BE36235CB9C83</vt:lpwstr>
  </property>
</Properties>
</file>