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9CB67-50A2-437B-A5B9-6D87B98B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5D87A-40FA-43FF-867E-6B25CDE6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695B5-ADCB-4B3A-AF34-395F9226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1E6F0-9020-4618-B87C-F0DD8D10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EFEC7-3617-40DA-8060-B12DEC7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B1D74-168F-498C-B2EF-1D6AE64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2F229-8E01-413B-9859-F0A5C1A9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602F-8868-4DB3-A4E4-6BFA23FE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528BF-619D-4953-8478-B08A301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B34BA-5F69-433E-9162-C62BD193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6D4E3-3D7F-4C7B-BF13-B33D9806F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36290-93DB-4D8E-9F19-356D160A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BD74-8E58-49DD-A085-EDAD8E9C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50CB4-2DCB-4FCD-BBCD-52834EE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16C63-4EA5-4D3C-9C59-C938443A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5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4DA82-2AB2-49E2-AFD5-E90B7569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D3F19-78FE-4A2F-BD39-4AFC0242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4EF3F-7934-4D5E-8239-7B4F0EA2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E813E-FB41-48EF-A576-4C13DC2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6A2B5-DE6B-47DE-9E89-61AD59C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EB2D-8951-4D36-B7AF-AF463278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7F58A-6170-4883-A4F0-339467AC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72B94-D6EB-48E5-A7B1-59B8AE55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FD68B-A786-4CE8-ABF1-FF2AA65E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725E-B3B3-4051-920B-71B43235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462E7-64FB-4EC3-86CB-77BE61AC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4A29B-06C7-441F-A2C5-3C426C3A4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03B2B-75B3-449A-B1E6-FA802921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D86A3-4037-47BF-8C1C-DB95ADCC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59F03-448C-47DE-B969-BD46A7BE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DBE06-2F54-431F-BC78-A44648C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6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0C99-B5AD-4AB4-90BB-BD565E8A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0A58B-E0FA-41E5-BB44-5D659942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57FF5-16F3-48A4-BACE-8B619A72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7698F-5560-468B-ABDA-268F8FF9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047AD-5E0E-4CBD-89ED-698676052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F4316C-FA8B-4088-BCB1-BA761F21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34DBB-D37D-47F7-AC87-1E86095F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898DE-5BA6-44B9-853C-D4AA13D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3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75ED-F9CA-4AF7-86F6-A5C7A734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A6496F-3039-4F57-A273-D4BC02F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43C2B-57F8-4E8C-AA11-24BF172D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820C2-E9BB-4558-892C-6BC71AF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0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F908C-8831-4D02-804B-1C5D8D2F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25B730-E57A-47B2-883B-8591F3E6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12C80-B288-4556-920B-D4CBD66A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68EB-CA7C-471B-B016-025A6294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28F2-9A45-4BAC-AACC-0AB7CB50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0EA5B-8E04-41D0-A14B-0C42C2EF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EDA18-07F1-4D5B-8ED9-F6F12D9E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FB9BC-AE44-4DA9-8F2C-97FC5DC7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2738-34B8-486D-9BFC-E9458DA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507B1-B4BD-424D-970C-F7849395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620533-541A-4542-9446-8019B37B6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50DEE-8C40-47F8-86D3-CFBBECFF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2E983-5FF2-4C3F-BAB5-BF052B8B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49F26-BF0B-4376-ABAE-1386EFC2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1365E-0C20-4404-A6DA-E327A2F9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D24EE-2C7D-44AB-B9F8-D64C374C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89D55-3F8B-48DD-AF12-FF2E94E2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09137-5B70-47AF-87D2-E7FFAEAE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24F7-3D8D-40BB-9131-EBAAA8E6786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72EB8-954D-45D7-A07A-CC66C1C9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E9FF2-4B9D-47B4-ABA0-3E4FC207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F610-6DE1-464E-93A0-3844441B6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87550F-1EA6-4C6D-B9BE-B1B5CC166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" y="1866682"/>
            <a:ext cx="1203175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6E0A6F-25FD-4BAE-99B1-A73D8F8E1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5062" b="82403"/>
          <a:stretch/>
        </p:blipFill>
        <p:spPr>
          <a:xfrm>
            <a:off x="49539" y="1822633"/>
            <a:ext cx="12092922" cy="32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D3DE62C-0CB8-4C2D-A237-DD81E79C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" y="1890498"/>
            <a:ext cx="1206033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3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BFBEE8-7C99-444A-9124-0DD03909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" y="1904787"/>
            <a:ext cx="1205080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31C981-FC0A-49C4-A8A3-6F41E85FE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1847629"/>
            <a:ext cx="1200317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A8C9DC-80DE-422B-86F9-B4F93E11D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" y="1857155"/>
            <a:ext cx="1201270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F82DDD-157F-451C-A4DA-E098C5EBA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" y="1847629"/>
            <a:ext cx="1202222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FCAB9E-23E0-402D-84D6-703A0555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" y="1847629"/>
            <a:ext cx="1202222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1</cp:revision>
  <dcterms:created xsi:type="dcterms:W3CDTF">2022-03-25T11:56:08Z</dcterms:created>
  <dcterms:modified xsi:type="dcterms:W3CDTF">2022-03-25T12:18:28Z</dcterms:modified>
</cp:coreProperties>
</file>