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6200438" cy="71993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0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chao" initials="y" lastIdx="1" clrIdx="0">
    <p:extLst>
      <p:ext uri="{19B8F6BF-5375-455C-9EA6-DF929625EA0E}">
        <p15:presenceInfo xmlns:p15="http://schemas.microsoft.com/office/powerpoint/2012/main" userId="S::ycwang@zjut.edu.cn::571ec858-df45-4ef0-b623-a84a8b27970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DD2"/>
    <a:srgbClr val="DFE09E"/>
    <a:srgbClr val="ACD5D3"/>
    <a:srgbClr val="F38C6C"/>
    <a:srgbClr val="CAB2D6"/>
    <a:srgbClr val="A4BF8D"/>
    <a:srgbClr val="F3D4B8"/>
    <a:srgbClr val="F0B3BD"/>
    <a:srgbClr val="F8BF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4996" autoAdjust="0"/>
  </p:normalViewPr>
  <p:slideViewPr>
    <p:cSldViewPr snapToGrid="0">
      <p:cViewPr varScale="1">
        <p:scale>
          <a:sx n="108" d="100"/>
          <a:sy n="108" d="100"/>
        </p:scale>
        <p:origin x="126" y="660"/>
      </p:cViewPr>
      <p:guideLst>
        <p:guide orient="horz" pos="2268"/>
        <p:guide pos="2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20E0A-4B07-4DEB-A790-F89DA7B563D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68500" y="857250"/>
            <a:ext cx="52070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EB945-FE65-482C-83EE-21B1733B4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4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05064" rtl="0" eaLnBrk="1" latinLnBrk="0" hangingPunct="1">
      <a:defRPr sz="2893" kern="1200">
        <a:solidFill>
          <a:schemeClr val="tx1"/>
        </a:solidFill>
        <a:latin typeface="+mn-lt"/>
        <a:ea typeface="+mn-ea"/>
        <a:cs typeface="+mn-cs"/>
      </a:defRPr>
    </a:lvl1pPr>
    <a:lvl2pPr marL="1102529" algn="l" defTabSz="2205064" rtl="0" eaLnBrk="1" latinLnBrk="0" hangingPunct="1">
      <a:defRPr sz="2893" kern="1200">
        <a:solidFill>
          <a:schemeClr val="tx1"/>
        </a:solidFill>
        <a:latin typeface="+mn-lt"/>
        <a:ea typeface="+mn-ea"/>
        <a:cs typeface="+mn-cs"/>
      </a:defRPr>
    </a:lvl2pPr>
    <a:lvl3pPr marL="2205064" algn="l" defTabSz="2205064" rtl="0" eaLnBrk="1" latinLnBrk="0" hangingPunct="1">
      <a:defRPr sz="2893" kern="1200">
        <a:solidFill>
          <a:schemeClr val="tx1"/>
        </a:solidFill>
        <a:latin typeface="+mn-lt"/>
        <a:ea typeface="+mn-ea"/>
        <a:cs typeface="+mn-cs"/>
      </a:defRPr>
    </a:lvl3pPr>
    <a:lvl4pPr marL="3307593" algn="l" defTabSz="2205064" rtl="0" eaLnBrk="1" latinLnBrk="0" hangingPunct="1">
      <a:defRPr sz="2893" kern="1200">
        <a:solidFill>
          <a:schemeClr val="tx1"/>
        </a:solidFill>
        <a:latin typeface="+mn-lt"/>
        <a:ea typeface="+mn-ea"/>
        <a:cs typeface="+mn-cs"/>
      </a:defRPr>
    </a:lvl4pPr>
    <a:lvl5pPr marL="4410123" algn="l" defTabSz="2205064" rtl="0" eaLnBrk="1" latinLnBrk="0" hangingPunct="1">
      <a:defRPr sz="2893" kern="1200">
        <a:solidFill>
          <a:schemeClr val="tx1"/>
        </a:solidFill>
        <a:latin typeface="+mn-lt"/>
        <a:ea typeface="+mn-ea"/>
        <a:cs typeface="+mn-cs"/>
      </a:defRPr>
    </a:lvl5pPr>
    <a:lvl6pPr marL="5512652" algn="l" defTabSz="2205064" rtl="0" eaLnBrk="1" latinLnBrk="0" hangingPunct="1">
      <a:defRPr sz="2893" kern="1200">
        <a:solidFill>
          <a:schemeClr val="tx1"/>
        </a:solidFill>
        <a:latin typeface="+mn-lt"/>
        <a:ea typeface="+mn-ea"/>
        <a:cs typeface="+mn-cs"/>
      </a:defRPr>
    </a:lvl6pPr>
    <a:lvl7pPr marL="6615185" algn="l" defTabSz="2205064" rtl="0" eaLnBrk="1" latinLnBrk="0" hangingPunct="1">
      <a:defRPr sz="2893" kern="1200">
        <a:solidFill>
          <a:schemeClr val="tx1"/>
        </a:solidFill>
        <a:latin typeface="+mn-lt"/>
        <a:ea typeface="+mn-ea"/>
        <a:cs typeface="+mn-cs"/>
      </a:defRPr>
    </a:lvl7pPr>
    <a:lvl8pPr marL="7717714" algn="l" defTabSz="2205064" rtl="0" eaLnBrk="1" latinLnBrk="0" hangingPunct="1">
      <a:defRPr sz="2893" kern="1200">
        <a:solidFill>
          <a:schemeClr val="tx1"/>
        </a:solidFill>
        <a:latin typeface="+mn-lt"/>
        <a:ea typeface="+mn-ea"/>
        <a:cs typeface="+mn-cs"/>
      </a:defRPr>
    </a:lvl8pPr>
    <a:lvl9pPr marL="8820245" algn="l" defTabSz="2205064" rtl="0" eaLnBrk="1" latinLnBrk="0" hangingPunct="1">
      <a:defRPr sz="28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68500" y="857250"/>
            <a:ext cx="52070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EB945-FE65-482C-83EE-21B1733B40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44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68500" y="857250"/>
            <a:ext cx="52070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EB945-FE65-482C-83EE-21B1733B40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6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78222"/>
            <a:ext cx="1215032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781306"/>
            <a:ext cx="12150329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DCDD-1D3E-43FA-A7E0-56CC853D9AF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2C7-75B5-4EFD-8119-DF49F31F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20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DCDD-1D3E-43FA-A7E0-56CC853D9AF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2C7-75B5-4EFD-8119-DF49F31F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2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83297"/>
            <a:ext cx="3493219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83297"/>
            <a:ext cx="10277153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DCDD-1D3E-43FA-A7E0-56CC853D9AF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2C7-75B5-4EFD-8119-DF49F31F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6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DCDD-1D3E-43FA-A7E0-56CC853D9AF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2C7-75B5-4EFD-8119-DF49F31F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4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94830"/>
            <a:ext cx="13972878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817875"/>
            <a:ext cx="13972878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DCDD-1D3E-43FA-A7E0-56CC853D9AF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2C7-75B5-4EFD-8119-DF49F31F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0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916484"/>
            <a:ext cx="6885186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916484"/>
            <a:ext cx="6885186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DCDD-1D3E-43FA-A7E0-56CC853D9AF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2C7-75B5-4EFD-8119-DF49F31F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0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83297"/>
            <a:ext cx="13972878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764832"/>
            <a:ext cx="6853544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629749"/>
            <a:ext cx="6853544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764832"/>
            <a:ext cx="688729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629749"/>
            <a:ext cx="688729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DCDD-1D3E-43FA-A7E0-56CC853D9AF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2C7-75B5-4EFD-8119-DF49F31F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1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DCDD-1D3E-43FA-A7E0-56CC853D9AF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2C7-75B5-4EFD-8119-DF49F31F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9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DCDD-1D3E-43FA-A7E0-56CC853D9AF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2C7-75B5-4EFD-8119-DF49F31F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1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79954"/>
            <a:ext cx="522506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036569"/>
            <a:ext cx="8201472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159794"/>
            <a:ext cx="522506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DCDD-1D3E-43FA-A7E0-56CC853D9AF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2C7-75B5-4EFD-8119-DF49F31F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2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79954"/>
            <a:ext cx="522506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036569"/>
            <a:ext cx="8201472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159794"/>
            <a:ext cx="522506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DCDD-1D3E-43FA-A7E0-56CC853D9AF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2C7-75B5-4EFD-8119-DF49F31F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83297"/>
            <a:ext cx="1397287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916484"/>
            <a:ext cx="1397287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672697"/>
            <a:ext cx="36450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6DCDD-1D3E-43FA-A7E0-56CC853D9AF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672697"/>
            <a:ext cx="54676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672697"/>
            <a:ext cx="36450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F22C7-75B5-4EFD-8119-DF49F31F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弧形 66">
            <a:extLst>
              <a:ext uri="{FF2B5EF4-FFF2-40B4-BE49-F238E27FC236}">
                <a16:creationId xmlns:a16="http://schemas.microsoft.com/office/drawing/2014/main" id="{4EDB70AE-87E8-4E0F-B9FF-0AB63CFA272D}"/>
              </a:ext>
            </a:extLst>
          </p:cNvPr>
          <p:cNvSpPr/>
          <p:nvPr/>
        </p:nvSpPr>
        <p:spPr>
          <a:xfrm>
            <a:off x="8151862" y="4974500"/>
            <a:ext cx="1238956" cy="1238956"/>
          </a:xfrm>
          <a:prstGeom prst="arc">
            <a:avLst>
              <a:gd name="adj1" fmla="val 15969800"/>
              <a:gd name="adj2" fmla="val 19988668"/>
            </a:avLst>
          </a:prstGeom>
          <a:ln w="349250">
            <a:solidFill>
              <a:srgbClr val="FDC0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5E0E95-C901-4A44-823A-BAB594B37E6D}"/>
              </a:ext>
            </a:extLst>
          </p:cNvPr>
          <p:cNvSpPr txBox="1"/>
          <p:nvPr/>
        </p:nvSpPr>
        <p:spPr>
          <a:xfrm>
            <a:off x="-4137504" y="-3291317"/>
            <a:ext cx="3579208" cy="9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22" dirty="0">
                <a:latin typeface="Arial Rounded MT Bold" panose="020F0704030504030204" pitchFamily="34" charset="0"/>
              </a:rPr>
              <a:t>Entity ※</a:t>
            </a:r>
            <a:endParaRPr lang="zh-CN" altLang="en-US" sz="5422" dirty="0">
              <a:latin typeface="Arial Rounded MT Bold" panose="020F070403050403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0F0896B-24CE-48B1-80C7-7077AB98B3F8}"/>
              </a:ext>
            </a:extLst>
          </p:cNvPr>
          <p:cNvSpPr/>
          <p:nvPr/>
        </p:nvSpPr>
        <p:spPr>
          <a:xfrm>
            <a:off x="-998588" y="-2319787"/>
            <a:ext cx="467616" cy="4578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16B1AC-6277-45A3-8398-1B23DA295223}"/>
              </a:ext>
            </a:extLst>
          </p:cNvPr>
          <p:cNvSpPr/>
          <p:nvPr/>
        </p:nvSpPr>
        <p:spPr>
          <a:xfrm>
            <a:off x="3447053" y="-2319787"/>
            <a:ext cx="12405465" cy="4578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F10F48F-C7FF-4C01-81E7-6BD9463026D4}"/>
              </a:ext>
            </a:extLst>
          </p:cNvPr>
          <p:cNvSpPr/>
          <p:nvPr/>
        </p:nvSpPr>
        <p:spPr>
          <a:xfrm>
            <a:off x="17524124" y="-2319787"/>
            <a:ext cx="467616" cy="4578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AD8639C-DA42-4996-89F4-FF3EBCB9B1B8}"/>
              </a:ext>
            </a:extLst>
          </p:cNvPr>
          <p:cNvCxnSpPr>
            <a:cxnSpLocks/>
          </p:cNvCxnSpPr>
          <p:nvPr/>
        </p:nvCxnSpPr>
        <p:spPr>
          <a:xfrm>
            <a:off x="7548958" y="-1215128"/>
            <a:ext cx="2736031" cy="0"/>
          </a:xfrm>
          <a:prstGeom prst="straightConnector1">
            <a:avLst/>
          </a:prstGeom>
          <a:ln w="82550" cap="rnd" cmpd="sng"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50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8AA8270-6FCA-4B0E-BA6E-D4FD1ABC2361}"/>
              </a:ext>
            </a:extLst>
          </p:cNvPr>
          <p:cNvSpPr txBox="1"/>
          <p:nvPr/>
        </p:nvSpPr>
        <p:spPr>
          <a:xfrm>
            <a:off x="3213239" y="-2290470"/>
            <a:ext cx="4489948" cy="67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dirty="0">
                <a:latin typeface="Arial Rounded MT Bold" panose="020F0704030504030204" pitchFamily="34" charset="0"/>
              </a:rPr>
              <a:t>Direction of time</a:t>
            </a:r>
            <a:endParaRPr lang="zh-CN" altLang="en-US" sz="3795" dirty="0">
              <a:latin typeface="Arial Rounded MT Bold" panose="020F0704030504030204" pitchFamily="34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250E147-FDD2-4BBF-8ED2-E25139F4F699}"/>
              </a:ext>
            </a:extLst>
          </p:cNvPr>
          <p:cNvSpPr/>
          <p:nvPr/>
        </p:nvSpPr>
        <p:spPr>
          <a:xfrm>
            <a:off x="-63341" y="-3034253"/>
            <a:ext cx="16285622" cy="251233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55BF76-1934-465F-9C41-8B82E97C2431}"/>
              </a:ext>
            </a:extLst>
          </p:cNvPr>
          <p:cNvSpPr txBox="1"/>
          <p:nvPr/>
        </p:nvSpPr>
        <p:spPr>
          <a:xfrm>
            <a:off x="-4137508" y="2052040"/>
            <a:ext cx="3579210" cy="9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22" dirty="0">
                <a:solidFill>
                  <a:srgbClr val="7FC97F"/>
                </a:solidFill>
                <a:latin typeface="Arial Rounded MT Bold" panose="020F0704030504030204" pitchFamily="34" charset="0"/>
              </a:rPr>
              <a:t>Entity A</a:t>
            </a:r>
            <a:endParaRPr lang="zh-CN" altLang="en-US" sz="5422" dirty="0">
              <a:solidFill>
                <a:srgbClr val="7FC9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D3FCAC0-AD3C-458D-8750-EF8E7D9938B4}"/>
              </a:ext>
            </a:extLst>
          </p:cNvPr>
          <p:cNvSpPr/>
          <p:nvPr/>
        </p:nvSpPr>
        <p:spPr>
          <a:xfrm>
            <a:off x="-63329" y="1947734"/>
            <a:ext cx="16285622" cy="6108745"/>
          </a:xfrm>
          <a:prstGeom prst="roundRect">
            <a:avLst>
              <a:gd name="adj" fmla="val 7334"/>
            </a:avLst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C11E6D0-5806-4D39-81E4-F4C1D84BD335}"/>
              </a:ext>
            </a:extLst>
          </p:cNvPr>
          <p:cNvSpPr/>
          <p:nvPr/>
        </p:nvSpPr>
        <p:spPr>
          <a:xfrm>
            <a:off x="-998588" y="2337876"/>
            <a:ext cx="467614" cy="457872"/>
          </a:xfrm>
          <a:prstGeom prst="ellipse">
            <a:avLst/>
          </a:prstGeom>
          <a:solidFill>
            <a:srgbClr val="7FC97F"/>
          </a:solidFill>
          <a:ln>
            <a:solidFill>
              <a:srgbClr val="7FC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A9B7AB-905A-40F0-99B9-A95B028ECB4B}"/>
              </a:ext>
            </a:extLst>
          </p:cNvPr>
          <p:cNvSpPr/>
          <p:nvPr/>
        </p:nvSpPr>
        <p:spPr>
          <a:xfrm>
            <a:off x="3429852" y="2337876"/>
            <a:ext cx="12405465" cy="457872"/>
          </a:xfrm>
          <a:prstGeom prst="rect">
            <a:avLst/>
          </a:prstGeom>
          <a:solidFill>
            <a:srgbClr val="7FC97F"/>
          </a:solidFill>
          <a:ln>
            <a:solidFill>
              <a:srgbClr val="7FC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4060C86-905C-4107-B970-18BB8A6C4814}"/>
              </a:ext>
            </a:extLst>
          </p:cNvPr>
          <p:cNvSpPr/>
          <p:nvPr/>
        </p:nvSpPr>
        <p:spPr>
          <a:xfrm>
            <a:off x="17524124" y="2337869"/>
            <a:ext cx="467616" cy="457872"/>
          </a:xfrm>
          <a:prstGeom prst="ellipse">
            <a:avLst/>
          </a:prstGeom>
          <a:solidFill>
            <a:srgbClr val="7FC97F"/>
          </a:solidFill>
          <a:ln>
            <a:solidFill>
              <a:srgbClr val="7FC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B3FFFB2-AAE9-4842-BFA5-CBA2E8BB2819}"/>
              </a:ext>
            </a:extLst>
          </p:cNvPr>
          <p:cNvSpPr txBox="1"/>
          <p:nvPr/>
        </p:nvSpPr>
        <p:spPr>
          <a:xfrm>
            <a:off x="-4137508" y="3691731"/>
            <a:ext cx="3579210" cy="9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22" dirty="0">
                <a:solidFill>
                  <a:srgbClr val="BEAED4"/>
                </a:solidFill>
                <a:latin typeface="Arial Rounded MT Bold" panose="020F0704030504030204" pitchFamily="34" charset="0"/>
              </a:rPr>
              <a:t>Entity B</a:t>
            </a:r>
            <a:endParaRPr lang="zh-CN" altLang="en-US" sz="5422" dirty="0">
              <a:solidFill>
                <a:srgbClr val="BEAED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988ECF3-D24A-46C5-9528-387B7C827F0C}"/>
              </a:ext>
            </a:extLst>
          </p:cNvPr>
          <p:cNvSpPr/>
          <p:nvPr/>
        </p:nvSpPr>
        <p:spPr>
          <a:xfrm>
            <a:off x="-998588" y="3977571"/>
            <a:ext cx="467614" cy="457872"/>
          </a:xfrm>
          <a:prstGeom prst="ellipse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F314F97-58A8-4659-A650-8F25531747A4}"/>
              </a:ext>
            </a:extLst>
          </p:cNvPr>
          <p:cNvSpPr/>
          <p:nvPr/>
        </p:nvSpPr>
        <p:spPr>
          <a:xfrm>
            <a:off x="3447063" y="3977571"/>
            <a:ext cx="5324290" cy="457872"/>
          </a:xfrm>
          <a:prstGeom prst="rect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AE6F8FC-DC54-4914-8E4B-CA7034596F0B}"/>
              </a:ext>
            </a:extLst>
          </p:cNvPr>
          <p:cNvSpPr/>
          <p:nvPr/>
        </p:nvSpPr>
        <p:spPr>
          <a:xfrm>
            <a:off x="17516719" y="3007820"/>
            <a:ext cx="467616" cy="457872"/>
          </a:xfrm>
          <a:prstGeom prst="ellipse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E4D989D-F752-44AB-91D3-60D778CDA132}"/>
              </a:ext>
            </a:extLst>
          </p:cNvPr>
          <p:cNvSpPr txBox="1"/>
          <p:nvPr/>
        </p:nvSpPr>
        <p:spPr>
          <a:xfrm>
            <a:off x="-4144908" y="8217895"/>
            <a:ext cx="3579208" cy="9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22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Entity D</a:t>
            </a:r>
            <a:endParaRPr lang="zh-CN" altLang="en-US" sz="5422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8DD9CD4-928E-4120-8D5A-7A7984053A2F}"/>
              </a:ext>
            </a:extLst>
          </p:cNvPr>
          <p:cNvSpPr/>
          <p:nvPr/>
        </p:nvSpPr>
        <p:spPr>
          <a:xfrm>
            <a:off x="-1005996" y="8503741"/>
            <a:ext cx="467616" cy="457872"/>
          </a:xfrm>
          <a:prstGeom prst="ellipse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34699E8-9A59-4C2D-9C6F-7A4D879B431A}"/>
              </a:ext>
            </a:extLst>
          </p:cNvPr>
          <p:cNvSpPr/>
          <p:nvPr/>
        </p:nvSpPr>
        <p:spPr>
          <a:xfrm>
            <a:off x="3439656" y="8503741"/>
            <a:ext cx="12405465" cy="457872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B20AE58-7435-41E8-AB09-95202FDC4AAA}"/>
              </a:ext>
            </a:extLst>
          </p:cNvPr>
          <p:cNvSpPr/>
          <p:nvPr/>
        </p:nvSpPr>
        <p:spPr>
          <a:xfrm>
            <a:off x="17516719" y="8503739"/>
            <a:ext cx="467616" cy="457872"/>
          </a:xfrm>
          <a:prstGeom prst="ellipse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D3DE412-654D-4C6F-BC56-91916E5216EA}"/>
              </a:ext>
            </a:extLst>
          </p:cNvPr>
          <p:cNvSpPr txBox="1"/>
          <p:nvPr/>
        </p:nvSpPr>
        <p:spPr>
          <a:xfrm>
            <a:off x="-4137508" y="4442022"/>
            <a:ext cx="3579210" cy="9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22" dirty="0">
                <a:solidFill>
                  <a:srgbClr val="FDC086"/>
                </a:solidFill>
                <a:latin typeface="Arial Rounded MT Bold" panose="020F0704030504030204" pitchFamily="34" charset="0"/>
              </a:rPr>
              <a:t>Entity C</a:t>
            </a:r>
            <a:endParaRPr lang="zh-CN" altLang="en-US" sz="5422" dirty="0">
              <a:solidFill>
                <a:srgbClr val="FDC08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D7CB4C6-DE04-4BAA-AFC0-02B5C33B6B98}"/>
              </a:ext>
            </a:extLst>
          </p:cNvPr>
          <p:cNvSpPr/>
          <p:nvPr/>
        </p:nvSpPr>
        <p:spPr>
          <a:xfrm>
            <a:off x="-998588" y="4727859"/>
            <a:ext cx="467614" cy="457872"/>
          </a:xfrm>
          <a:prstGeom prst="ellipse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748E691-1130-42D2-9A48-7F02ABCE3826}"/>
              </a:ext>
            </a:extLst>
          </p:cNvPr>
          <p:cNvSpPr/>
          <p:nvPr/>
        </p:nvSpPr>
        <p:spPr>
          <a:xfrm>
            <a:off x="3447063" y="4727859"/>
            <a:ext cx="5324290" cy="457872"/>
          </a:xfrm>
          <a:prstGeom prst="rect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EEE2C14-B97C-40F2-B18D-E01DFE8804DF}"/>
              </a:ext>
            </a:extLst>
          </p:cNvPr>
          <p:cNvSpPr/>
          <p:nvPr/>
        </p:nvSpPr>
        <p:spPr>
          <a:xfrm>
            <a:off x="17530225" y="7860002"/>
            <a:ext cx="467616" cy="457872"/>
          </a:xfrm>
          <a:prstGeom prst="ellipse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7A6E0E-0363-4B6C-B630-797127C8BE37}"/>
              </a:ext>
            </a:extLst>
          </p:cNvPr>
          <p:cNvSpPr/>
          <p:nvPr/>
        </p:nvSpPr>
        <p:spPr>
          <a:xfrm>
            <a:off x="9941477" y="3008418"/>
            <a:ext cx="5911046" cy="457872"/>
          </a:xfrm>
          <a:prstGeom prst="rect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96071953-7D3A-4588-BAC2-438EE528FA7C}"/>
              </a:ext>
            </a:extLst>
          </p:cNvPr>
          <p:cNvSpPr/>
          <p:nvPr/>
        </p:nvSpPr>
        <p:spPr>
          <a:xfrm>
            <a:off x="9408021" y="4675831"/>
            <a:ext cx="1238956" cy="1238956"/>
          </a:xfrm>
          <a:prstGeom prst="arc">
            <a:avLst>
              <a:gd name="adj1" fmla="val 5350285"/>
              <a:gd name="adj2" fmla="val 9021336"/>
            </a:avLst>
          </a:prstGeom>
          <a:ln w="349250">
            <a:solidFill>
              <a:srgbClr val="FDC0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E383DE1-6091-4430-A788-4EAC9FC75377}"/>
              </a:ext>
            </a:extLst>
          </p:cNvPr>
          <p:cNvSpPr/>
          <p:nvPr/>
        </p:nvSpPr>
        <p:spPr>
          <a:xfrm>
            <a:off x="9985689" y="7862388"/>
            <a:ext cx="5911046" cy="457872"/>
          </a:xfrm>
          <a:prstGeom prst="rect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8B301C3-6AFF-4E6D-A98C-68B33E566CCA}"/>
              </a:ext>
            </a:extLst>
          </p:cNvPr>
          <p:cNvSpPr/>
          <p:nvPr/>
        </p:nvSpPr>
        <p:spPr>
          <a:xfrm rot="3655512">
            <a:off x="9097043" y="7396540"/>
            <a:ext cx="604761" cy="457990"/>
          </a:xfrm>
          <a:prstGeom prst="rect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72" name="弧形 71">
            <a:extLst>
              <a:ext uri="{FF2B5EF4-FFF2-40B4-BE49-F238E27FC236}">
                <a16:creationId xmlns:a16="http://schemas.microsoft.com/office/drawing/2014/main" id="{81E65745-8A09-4E19-8FB8-1C5E5BABF191}"/>
              </a:ext>
            </a:extLst>
          </p:cNvPr>
          <p:cNvSpPr/>
          <p:nvPr/>
        </p:nvSpPr>
        <p:spPr>
          <a:xfrm>
            <a:off x="9423108" y="3235827"/>
            <a:ext cx="1238956" cy="1238956"/>
          </a:xfrm>
          <a:prstGeom prst="arc">
            <a:avLst>
              <a:gd name="adj1" fmla="val 12664381"/>
              <a:gd name="adj2" fmla="val 16356957"/>
            </a:avLst>
          </a:prstGeom>
          <a:ln w="347980">
            <a:solidFill>
              <a:srgbClr val="BEA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C13D27C-3C05-419A-9984-8279B7B81037}"/>
              </a:ext>
            </a:extLst>
          </p:cNvPr>
          <p:cNvSpPr/>
          <p:nvPr/>
        </p:nvSpPr>
        <p:spPr>
          <a:xfrm rot="7271406">
            <a:off x="9109175" y="3502558"/>
            <a:ext cx="608747" cy="447335"/>
          </a:xfrm>
          <a:prstGeom prst="rect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74" name="弧形 73">
            <a:extLst>
              <a:ext uri="{FF2B5EF4-FFF2-40B4-BE49-F238E27FC236}">
                <a16:creationId xmlns:a16="http://schemas.microsoft.com/office/drawing/2014/main" id="{1FEDD6DE-F9FE-4ABB-A901-6261F7BB97A1}"/>
              </a:ext>
            </a:extLst>
          </p:cNvPr>
          <p:cNvSpPr/>
          <p:nvPr/>
        </p:nvSpPr>
        <p:spPr>
          <a:xfrm rot="17831490">
            <a:off x="8151862" y="2973482"/>
            <a:ext cx="1238956" cy="1238956"/>
          </a:xfrm>
          <a:prstGeom prst="arc">
            <a:avLst>
              <a:gd name="adj1" fmla="val 5350285"/>
              <a:gd name="adj2" fmla="val 9307916"/>
            </a:avLst>
          </a:prstGeom>
          <a:ln w="354330">
            <a:solidFill>
              <a:srgbClr val="BEA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38947B7-5228-4166-A1F5-B554D9D18A42}"/>
              </a:ext>
            </a:extLst>
          </p:cNvPr>
          <p:cNvSpPr/>
          <p:nvPr/>
        </p:nvSpPr>
        <p:spPr>
          <a:xfrm>
            <a:off x="16883667" y="-1554957"/>
            <a:ext cx="822644" cy="822644"/>
          </a:xfrm>
          <a:prstGeom prst="ellipse">
            <a:avLst/>
          </a:prstGeom>
          <a:noFill/>
          <a:ln w="635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C6570CB-0662-493A-927B-16268C291658}"/>
              </a:ext>
            </a:extLst>
          </p:cNvPr>
          <p:cNvSpPr txBox="1"/>
          <p:nvPr/>
        </p:nvSpPr>
        <p:spPr>
          <a:xfrm>
            <a:off x="17003167" y="-1766147"/>
            <a:ext cx="756833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65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DA4E29E-B861-4CC7-AFA2-A1CB391B1F88}"/>
              </a:ext>
            </a:extLst>
          </p:cNvPr>
          <p:cNvSpPr txBox="1"/>
          <p:nvPr/>
        </p:nvSpPr>
        <p:spPr>
          <a:xfrm>
            <a:off x="17003361" y="4112866"/>
            <a:ext cx="601447" cy="109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5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65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5A956662-BAA3-4EAA-8029-9BED2D18F235}"/>
              </a:ext>
            </a:extLst>
          </p:cNvPr>
          <p:cNvSpPr/>
          <p:nvPr/>
        </p:nvSpPr>
        <p:spPr>
          <a:xfrm>
            <a:off x="16883667" y="4251534"/>
            <a:ext cx="822644" cy="822644"/>
          </a:xfrm>
          <a:prstGeom prst="ellipse">
            <a:avLst/>
          </a:prstGeom>
          <a:noFill/>
          <a:ln w="635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093EFEF-6CFD-49D2-A584-EFC87C0CCD92}"/>
              </a:ext>
            </a:extLst>
          </p:cNvPr>
          <p:cNvSpPr/>
          <p:nvPr/>
        </p:nvSpPr>
        <p:spPr>
          <a:xfrm>
            <a:off x="5302271" y="3522124"/>
            <a:ext cx="1226947" cy="2098391"/>
          </a:xfrm>
          <a:prstGeom prst="rect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F6B0773-5295-4438-ABBB-E36503BC2EA6}"/>
              </a:ext>
            </a:extLst>
          </p:cNvPr>
          <p:cNvSpPr txBox="1"/>
          <p:nvPr/>
        </p:nvSpPr>
        <p:spPr>
          <a:xfrm>
            <a:off x="5282852" y="9126796"/>
            <a:ext cx="1265774" cy="926729"/>
          </a:xfrm>
          <a:prstGeom prst="rect">
            <a:avLst/>
          </a:prstGeom>
          <a:noFill/>
          <a:ln w="5715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2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542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CF65A9E-0C14-4843-B6D0-9A91F784F37D}"/>
              </a:ext>
            </a:extLst>
          </p:cNvPr>
          <p:cNvCxnSpPr>
            <a:cxnSpLocks/>
          </p:cNvCxnSpPr>
          <p:nvPr/>
        </p:nvCxnSpPr>
        <p:spPr>
          <a:xfrm>
            <a:off x="4951205" y="2155280"/>
            <a:ext cx="0" cy="5161271"/>
          </a:xfrm>
          <a:prstGeom prst="line">
            <a:avLst/>
          </a:prstGeom>
          <a:ln w="88900" cap="rnd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A2EE2A4-4995-49D3-A28B-622A62BCEB5B}"/>
              </a:ext>
            </a:extLst>
          </p:cNvPr>
          <p:cNvCxnSpPr>
            <a:cxnSpLocks/>
          </p:cNvCxnSpPr>
          <p:nvPr/>
        </p:nvCxnSpPr>
        <p:spPr>
          <a:xfrm>
            <a:off x="6826848" y="2155284"/>
            <a:ext cx="0" cy="5161271"/>
          </a:xfrm>
          <a:prstGeom prst="line">
            <a:avLst/>
          </a:prstGeom>
          <a:ln w="88900" cap="rnd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9A1A0796-3CD2-493B-BA45-DE8B6CBA2487}"/>
              </a:ext>
            </a:extLst>
          </p:cNvPr>
          <p:cNvSpPr/>
          <p:nvPr/>
        </p:nvSpPr>
        <p:spPr>
          <a:xfrm>
            <a:off x="16796589" y="2196321"/>
            <a:ext cx="1226947" cy="1437789"/>
          </a:xfrm>
          <a:prstGeom prst="rect">
            <a:avLst/>
          </a:prstGeom>
          <a:noFill/>
          <a:ln w="762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8529318-C451-460E-ABE2-3BBCBDC47BD5}"/>
              </a:ext>
            </a:extLst>
          </p:cNvPr>
          <p:cNvSpPr txBox="1"/>
          <p:nvPr/>
        </p:nvSpPr>
        <p:spPr>
          <a:xfrm>
            <a:off x="16792175" y="9126796"/>
            <a:ext cx="1265774" cy="926729"/>
          </a:xfrm>
          <a:prstGeom prst="rect">
            <a:avLst/>
          </a:prstGeom>
          <a:noFill/>
          <a:ln w="5715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2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sz="542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F578A901-E2A8-417F-BE09-F14596D115B5}"/>
              </a:ext>
            </a:extLst>
          </p:cNvPr>
          <p:cNvCxnSpPr>
            <a:cxnSpLocks/>
          </p:cNvCxnSpPr>
          <p:nvPr/>
        </p:nvCxnSpPr>
        <p:spPr>
          <a:xfrm>
            <a:off x="16460533" y="2155280"/>
            <a:ext cx="0" cy="5161271"/>
          </a:xfrm>
          <a:prstGeom prst="line">
            <a:avLst/>
          </a:prstGeom>
          <a:ln w="88900" cap="rnd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B89ACC53-8F3C-45D6-967C-C7AC163C856D}"/>
              </a:ext>
            </a:extLst>
          </p:cNvPr>
          <p:cNvCxnSpPr>
            <a:cxnSpLocks/>
          </p:cNvCxnSpPr>
          <p:nvPr/>
        </p:nvCxnSpPr>
        <p:spPr>
          <a:xfrm>
            <a:off x="17347245" y="2155294"/>
            <a:ext cx="0" cy="5161274"/>
          </a:xfrm>
          <a:prstGeom prst="line">
            <a:avLst/>
          </a:prstGeom>
          <a:ln w="88900" cap="rnd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38510005-94CB-491B-8493-26C736C113A2}"/>
              </a:ext>
            </a:extLst>
          </p:cNvPr>
          <p:cNvSpPr/>
          <p:nvPr/>
        </p:nvSpPr>
        <p:spPr>
          <a:xfrm>
            <a:off x="16795663" y="7745984"/>
            <a:ext cx="1226947" cy="1368430"/>
          </a:xfrm>
          <a:prstGeom prst="rect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</p:spTree>
    <p:extLst>
      <p:ext uri="{BB962C8B-B14F-4D97-AF65-F5344CB8AC3E}">
        <p14:creationId xmlns:p14="http://schemas.microsoft.com/office/powerpoint/2010/main" val="151317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F7F1CF-6E0A-4D3E-9636-D1701DD7F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3" r="57020"/>
          <a:stretch/>
        </p:blipFill>
        <p:spPr>
          <a:xfrm>
            <a:off x="5773113" y="1975841"/>
            <a:ext cx="2070500" cy="26532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7DAA34-EBC0-4203-9BD2-A650B51183AC}"/>
              </a:ext>
            </a:extLst>
          </p:cNvPr>
          <p:cNvSpPr txBox="1"/>
          <p:nvPr/>
        </p:nvSpPr>
        <p:spPr>
          <a:xfrm>
            <a:off x="4006833" y="1975829"/>
            <a:ext cx="1447604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10" dirty="0">
                <a:solidFill>
                  <a:srgbClr val="787878"/>
                </a:solidFill>
                <a:latin typeface="Arial Rounded MT Bold" panose="020F0704030504030204" pitchFamily="34" charset="0"/>
              </a:rPr>
              <a:t>Entity A</a:t>
            </a:r>
            <a:endParaRPr lang="zh-CN" altLang="en-US" sz="2410" dirty="0">
              <a:solidFill>
                <a:srgbClr val="78787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456E4F-442B-4482-8E35-2293E28211F1}"/>
              </a:ext>
            </a:extLst>
          </p:cNvPr>
          <p:cNvSpPr txBox="1"/>
          <p:nvPr/>
        </p:nvSpPr>
        <p:spPr>
          <a:xfrm>
            <a:off x="4006833" y="2477010"/>
            <a:ext cx="1447604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10" dirty="0">
                <a:solidFill>
                  <a:srgbClr val="787878"/>
                </a:solidFill>
                <a:latin typeface="Arial Rounded MT Bold" panose="020F0704030504030204" pitchFamily="34" charset="0"/>
              </a:rPr>
              <a:t>Entity B</a:t>
            </a:r>
            <a:endParaRPr lang="zh-CN" altLang="en-US" sz="2410" dirty="0">
              <a:solidFill>
                <a:srgbClr val="78787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D0EB87-9EF6-4319-A7B4-D7A0D11B5FC2}"/>
              </a:ext>
            </a:extLst>
          </p:cNvPr>
          <p:cNvSpPr txBox="1"/>
          <p:nvPr/>
        </p:nvSpPr>
        <p:spPr>
          <a:xfrm>
            <a:off x="4006833" y="2977987"/>
            <a:ext cx="1447604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10" dirty="0">
                <a:solidFill>
                  <a:srgbClr val="787878"/>
                </a:solidFill>
                <a:latin typeface="Arial Rounded MT Bold" panose="020F0704030504030204" pitchFamily="34" charset="0"/>
              </a:rPr>
              <a:t>Entity C</a:t>
            </a:r>
            <a:endParaRPr lang="zh-CN" altLang="en-US" sz="2410" dirty="0">
              <a:solidFill>
                <a:srgbClr val="78787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7A8888-E912-4DA1-A17C-4F8C30909F99}"/>
              </a:ext>
            </a:extLst>
          </p:cNvPr>
          <p:cNvSpPr txBox="1"/>
          <p:nvPr/>
        </p:nvSpPr>
        <p:spPr>
          <a:xfrm>
            <a:off x="4006833" y="3488646"/>
            <a:ext cx="1447604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10" dirty="0">
                <a:solidFill>
                  <a:srgbClr val="787878"/>
                </a:solidFill>
                <a:latin typeface="Arial Rounded MT Bold" panose="020F0704030504030204" pitchFamily="34" charset="0"/>
              </a:rPr>
              <a:t>Entity D</a:t>
            </a:r>
            <a:endParaRPr lang="zh-CN" altLang="en-US" sz="2410" dirty="0">
              <a:solidFill>
                <a:srgbClr val="78787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2C880F-D3E7-4692-86A2-6D7A03745AC8}"/>
              </a:ext>
            </a:extLst>
          </p:cNvPr>
          <p:cNvSpPr txBox="1"/>
          <p:nvPr/>
        </p:nvSpPr>
        <p:spPr>
          <a:xfrm>
            <a:off x="4006833" y="3981011"/>
            <a:ext cx="1447604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10" dirty="0">
                <a:solidFill>
                  <a:srgbClr val="787878"/>
                </a:solidFill>
                <a:latin typeface="Arial Rounded MT Bold" panose="020F0704030504030204" pitchFamily="34" charset="0"/>
              </a:rPr>
              <a:t>Entity E</a:t>
            </a:r>
            <a:endParaRPr lang="zh-CN" altLang="en-US" sz="2410" dirty="0">
              <a:solidFill>
                <a:srgbClr val="787878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C745ABB-5C7D-43A3-8605-CD7B311D185A}"/>
              </a:ext>
            </a:extLst>
          </p:cNvPr>
          <p:cNvCxnSpPr>
            <a:cxnSpLocks/>
          </p:cNvCxnSpPr>
          <p:nvPr/>
        </p:nvCxnSpPr>
        <p:spPr>
          <a:xfrm flipV="1">
            <a:off x="5582142" y="1614579"/>
            <a:ext cx="17080" cy="3139440"/>
          </a:xfrm>
          <a:prstGeom prst="straightConnector1">
            <a:avLst/>
          </a:prstGeom>
          <a:ln w="38100" cap="sq">
            <a:solidFill>
              <a:srgbClr val="7878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6D3C94C-B36B-4B3B-8E43-7E8CF98130EB}"/>
              </a:ext>
            </a:extLst>
          </p:cNvPr>
          <p:cNvCxnSpPr>
            <a:cxnSpLocks/>
          </p:cNvCxnSpPr>
          <p:nvPr/>
        </p:nvCxnSpPr>
        <p:spPr>
          <a:xfrm>
            <a:off x="5599225" y="4754018"/>
            <a:ext cx="2772427" cy="0"/>
          </a:xfrm>
          <a:prstGeom prst="straightConnector1">
            <a:avLst/>
          </a:prstGeom>
          <a:ln w="38100">
            <a:solidFill>
              <a:srgbClr val="7878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F9B78427-407F-4382-B45C-602AB8990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0" t="11283"/>
          <a:stretch/>
        </p:blipFill>
        <p:spPr>
          <a:xfrm>
            <a:off x="9844365" y="1891982"/>
            <a:ext cx="2070500" cy="265325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26D2C0B-94F0-4469-8018-A351C3986F02}"/>
              </a:ext>
            </a:extLst>
          </p:cNvPr>
          <p:cNvSpPr txBox="1"/>
          <p:nvPr/>
        </p:nvSpPr>
        <p:spPr>
          <a:xfrm>
            <a:off x="5605926" y="4914356"/>
            <a:ext cx="2404861" cy="535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81" dirty="0">
                <a:solidFill>
                  <a:srgbClr val="787878"/>
                </a:solidFill>
                <a:latin typeface="Arial Rounded MT Bold" panose="020F0704030504030204" pitchFamily="34" charset="0"/>
              </a:rPr>
              <a:t>Matrix  </a:t>
            </a:r>
            <a:r>
              <a:rPr lang="en-US" altLang="zh-CN" sz="2881" b="1" i="1" dirty="0">
                <a:solidFill>
                  <a:srgbClr val="7878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881" b="1" i="1" baseline="-25000" dirty="0">
              <a:solidFill>
                <a:srgbClr val="7878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CC02A3-5138-4E43-868C-531C428E0BCC}"/>
              </a:ext>
            </a:extLst>
          </p:cNvPr>
          <p:cNvSpPr txBox="1"/>
          <p:nvPr/>
        </p:nvSpPr>
        <p:spPr>
          <a:xfrm>
            <a:off x="9356570" y="4914355"/>
            <a:ext cx="2567397" cy="535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81" dirty="0">
                <a:solidFill>
                  <a:srgbClr val="787878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Pixel map</a:t>
            </a:r>
            <a:endParaRPr lang="zh-CN" altLang="en-US" sz="2881" dirty="0">
              <a:solidFill>
                <a:srgbClr val="7878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DAA74B-6EA1-48D1-BDAD-0BCD1CC4C2E3}"/>
              </a:ext>
            </a:extLst>
          </p:cNvPr>
          <p:cNvSpPr txBox="1"/>
          <p:nvPr/>
        </p:nvSpPr>
        <p:spPr>
          <a:xfrm>
            <a:off x="5563865" y="-718215"/>
            <a:ext cx="115915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520" b="1" i="1" dirty="0">
                <a:solidFill>
                  <a:srgbClr val="7878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y-axis</a:t>
            </a:r>
            <a:endParaRPr lang="zh-CN" altLang="en-US" sz="2520" b="1" i="1" dirty="0">
              <a:solidFill>
                <a:srgbClr val="7878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3EF1E8B-58F0-4BDA-A62A-667105BA5732}"/>
              </a:ext>
            </a:extLst>
          </p:cNvPr>
          <p:cNvSpPr txBox="1"/>
          <p:nvPr/>
        </p:nvSpPr>
        <p:spPr>
          <a:xfrm>
            <a:off x="7540561" y="4716764"/>
            <a:ext cx="120423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520" b="1" i="1" dirty="0">
                <a:solidFill>
                  <a:srgbClr val="7878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x-axis</a:t>
            </a:r>
            <a:endParaRPr lang="zh-CN" altLang="en-US" sz="2520" b="1" i="1" dirty="0">
              <a:solidFill>
                <a:srgbClr val="7878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835E3C3-F389-4F11-B895-9021EEA4B04D}"/>
              </a:ext>
            </a:extLst>
          </p:cNvPr>
          <p:cNvSpPr txBox="1"/>
          <p:nvPr/>
        </p:nvSpPr>
        <p:spPr>
          <a:xfrm>
            <a:off x="8519810" y="1981372"/>
            <a:ext cx="1447604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10" dirty="0">
                <a:solidFill>
                  <a:srgbClr val="787878"/>
                </a:solidFill>
                <a:latin typeface="Arial Rounded MT Bold" panose="020F0704030504030204" pitchFamily="34" charset="0"/>
              </a:rPr>
              <a:t>Entity A</a:t>
            </a:r>
            <a:endParaRPr lang="zh-CN" altLang="en-US" sz="2410" dirty="0">
              <a:solidFill>
                <a:srgbClr val="78787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A7AE959-FE4A-40A8-9DDF-CE35E79B089F}"/>
              </a:ext>
            </a:extLst>
          </p:cNvPr>
          <p:cNvSpPr txBox="1"/>
          <p:nvPr/>
        </p:nvSpPr>
        <p:spPr>
          <a:xfrm>
            <a:off x="8519810" y="2482553"/>
            <a:ext cx="1447604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10" dirty="0">
                <a:solidFill>
                  <a:srgbClr val="787878"/>
                </a:solidFill>
                <a:latin typeface="Arial Rounded MT Bold" panose="020F0704030504030204" pitchFamily="34" charset="0"/>
              </a:rPr>
              <a:t>Entity B</a:t>
            </a:r>
            <a:endParaRPr lang="zh-CN" altLang="en-US" sz="2410" dirty="0">
              <a:solidFill>
                <a:srgbClr val="78787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E5407FA-F444-43D5-BB84-C4C2FC5889D2}"/>
              </a:ext>
            </a:extLst>
          </p:cNvPr>
          <p:cNvSpPr txBox="1"/>
          <p:nvPr/>
        </p:nvSpPr>
        <p:spPr>
          <a:xfrm>
            <a:off x="8519810" y="2983530"/>
            <a:ext cx="1447604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10" dirty="0">
                <a:solidFill>
                  <a:srgbClr val="787878"/>
                </a:solidFill>
                <a:latin typeface="Arial Rounded MT Bold" panose="020F0704030504030204" pitchFamily="34" charset="0"/>
              </a:rPr>
              <a:t>Entity C</a:t>
            </a:r>
            <a:endParaRPr lang="zh-CN" altLang="en-US" sz="2410" dirty="0">
              <a:solidFill>
                <a:srgbClr val="78787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EE35C67-64D0-42FD-BE18-FEB99B3EF245}"/>
              </a:ext>
            </a:extLst>
          </p:cNvPr>
          <p:cNvSpPr txBox="1"/>
          <p:nvPr/>
        </p:nvSpPr>
        <p:spPr>
          <a:xfrm>
            <a:off x="8519810" y="3494189"/>
            <a:ext cx="1447604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10" dirty="0">
                <a:solidFill>
                  <a:srgbClr val="787878"/>
                </a:solidFill>
                <a:latin typeface="Arial Rounded MT Bold" panose="020F0704030504030204" pitchFamily="34" charset="0"/>
              </a:rPr>
              <a:t>Entity D</a:t>
            </a:r>
            <a:endParaRPr lang="zh-CN" altLang="en-US" sz="2410" dirty="0">
              <a:solidFill>
                <a:srgbClr val="78787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A73D5EB-A286-4AF5-B4EF-518AA82A2B88}"/>
              </a:ext>
            </a:extLst>
          </p:cNvPr>
          <p:cNvSpPr txBox="1"/>
          <p:nvPr/>
        </p:nvSpPr>
        <p:spPr>
          <a:xfrm>
            <a:off x="8519810" y="3986554"/>
            <a:ext cx="1447604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10" dirty="0">
                <a:solidFill>
                  <a:srgbClr val="787878"/>
                </a:solidFill>
                <a:latin typeface="Arial Rounded MT Bold" panose="020F0704030504030204" pitchFamily="34" charset="0"/>
              </a:rPr>
              <a:t>Entity E</a:t>
            </a:r>
            <a:endParaRPr lang="zh-CN" altLang="en-US" sz="2410" dirty="0">
              <a:solidFill>
                <a:srgbClr val="78787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A23D66D-4B86-4E74-B0B7-EE965831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2245720"/>
            <a:ext cx="14676440" cy="270787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34276DC-D06C-4DAD-AF8D-3938AF21CB41}"/>
              </a:ext>
            </a:extLst>
          </p:cNvPr>
          <p:cNvSpPr txBox="1"/>
          <p:nvPr/>
        </p:nvSpPr>
        <p:spPr>
          <a:xfrm>
            <a:off x="-60843" y="3155523"/>
            <a:ext cx="1641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A4BF8D"/>
                </a:solidFill>
                <a:latin typeface="Arial Rounded MT Bold" panose="020F0704030504030204" pitchFamily="34" charset="0"/>
              </a:rPr>
              <a:t>Uncle Bill Ma</a:t>
            </a:r>
            <a:endParaRPr lang="zh-CN" altLang="en-US" sz="1600" dirty="0">
              <a:solidFill>
                <a:srgbClr val="A4BF8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877164-2CE1-4841-9A87-12BE6AA0B8CF}"/>
              </a:ext>
            </a:extLst>
          </p:cNvPr>
          <p:cNvSpPr txBox="1"/>
          <p:nvPr/>
        </p:nvSpPr>
        <p:spPr>
          <a:xfrm>
            <a:off x="-478219" y="2818735"/>
            <a:ext cx="205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F0B3BD"/>
                </a:solidFill>
                <a:latin typeface="Arial Rounded MT Bold" panose="020F0704030504030204" pitchFamily="34" charset="0"/>
              </a:rPr>
              <a:t>The Syndicate</a:t>
            </a:r>
            <a:endParaRPr lang="zh-CN" altLang="en-US" sz="1600" dirty="0">
              <a:solidFill>
                <a:srgbClr val="F0B3B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781FF8-0763-4BC6-8A65-7B4CF5332815}"/>
              </a:ext>
            </a:extLst>
          </p:cNvPr>
          <p:cNvSpPr txBox="1"/>
          <p:nvPr/>
        </p:nvSpPr>
        <p:spPr>
          <a:xfrm>
            <a:off x="-60843" y="2462953"/>
            <a:ext cx="164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CAB2D6"/>
                </a:solidFill>
                <a:latin typeface="Arial Rounded MT Bold" panose="020F0704030504030204" pitchFamily="34" charset="0"/>
              </a:rPr>
              <a:t>Police Officer</a:t>
            </a:r>
            <a:endParaRPr lang="zh-CN" altLang="en-US" sz="1600" dirty="0">
              <a:solidFill>
                <a:srgbClr val="CAB2D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9C571B-5618-4C24-8FBD-43718E6E2F59}"/>
              </a:ext>
            </a:extLst>
          </p:cNvPr>
          <p:cNvSpPr txBox="1"/>
          <p:nvPr/>
        </p:nvSpPr>
        <p:spPr>
          <a:xfrm>
            <a:off x="-330957" y="3614290"/>
            <a:ext cx="1911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DFE09E"/>
                </a:solidFill>
                <a:latin typeface="Arial Rounded MT Bold" panose="020F0704030504030204" pitchFamily="34" charset="0"/>
              </a:rPr>
              <a:t>Danny</a:t>
            </a:r>
            <a:endParaRPr lang="zh-CN" altLang="en-US" sz="1600" dirty="0">
              <a:solidFill>
                <a:srgbClr val="DFE09E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0D2FA3-54CE-4973-AF8E-5EE0EE7D40CE}"/>
              </a:ext>
            </a:extLst>
          </p:cNvPr>
          <p:cNvSpPr txBox="1"/>
          <p:nvPr/>
        </p:nvSpPr>
        <p:spPr>
          <a:xfrm>
            <a:off x="-875386" y="3380614"/>
            <a:ext cx="2456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ACD5D3"/>
                </a:solidFill>
                <a:latin typeface="Arial Rounded MT Bold" panose="020F0704030504030204" pitchFamily="34" charset="0"/>
              </a:rPr>
              <a:t>Nancy</a:t>
            </a:r>
            <a:endParaRPr lang="zh-CN" altLang="en-US" sz="1600" dirty="0">
              <a:solidFill>
                <a:srgbClr val="ACD5D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3941B0-5647-40A2-9C7B-0FDE4D209A72}"/>
              </a:ext>
            </a:extLst>
          </p:cNvPr>
          <p:cNvSpPr txBox="1"/>
          <p:nvPr/>
        </p:nvSpPr>
        <p:spPr>
          <a:xfrm>
            <a:off x="-607089" y="4345080"/>
            <a:ext cx="2187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F38C6C"/>
                </a:solidFill>
                <a:latin typeface="Arial Rounded MT Bold" panose="020F0704030504030204" pitchFamily="34" charset="0"/>
              </a:rPr>
              <a:t>Elaine</a:t>
            </a:r>
            <a:endParaRPr lang="zh-CN" altLang="en-US" sz="1600" dirty="0">
              <a:solidFill>
                <a:srgbClr val="F38C6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628FD5E-3DCD-448C-B9CF-D2D1BC608E69}"/>
              </a:ext>
            </a:extLst>
          </p:cNvPr>
          <p:cNvSpPr txBox="1"/>
          <p:nvPr/>
        </p:nvSpPr>
        <p:spPr>
          <a:xfrm>
            <a:off x="-330958" y="4091914"/>
            <a:ext cx="1911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F3D4B8"/>
                </a:solidFill>
                <a:latin typeface="Arial Rounded MT Bold" panose="020F0704030504030204" pitchFamily="34" charset="0"/>
              </a:rPr>
              <a:t>Ma Hon Keung</a:t>
            </a:r>
            <a:endParaRPr lang="zh-CN" altLang="en-US" sz="1600" dirty="0">
              <a:solidFill>
                <a:srgbClr val="F3D4B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3F9286E-5C7C-4961-A7E0-73CFDD644132}"/>
              </a:ext>
            </a:extLst>
          </p:cNvPr>
          <p:cNvSpPr txBox="1"/>
          <p:nvPr/>
        </p:nvSpPr>
        <p:spPr>
          <a:xfrm>
            <a:off x="-330958" y="3861904"/>
            <a:ext cx="1911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96BDD2"/>
                </a:solidFill>
                <a:latin typeface="Arial Rounded MT Bold" panose="020F0704030504030204" pitchFamily="34" charset="0"/>
              </a:rPr>
              <a:t>The Gang</a:t>
            </a:r>
            <a:endParaRPr lang="zh-CN" altLang="en-US" sz="1600" dirty="0">
              <a:solidFill>
                <a:srgbClr val="96BDD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7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7AA90B3-112B-4DC6-80D0-C80764897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47" y="2158206"/>
            <a:ext cx="13909994" cy="2882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717A60E-FB71-4610-BC8A-33746207F7BD}"/>
              </a:ext>
            </a:extLst>
          </p:cNvPr>
          <p:cNvSpPr txBox="1"/>
          <p:nvPr/>
        </p:nvSpPr>
        <p:spPr>
          <a:xfrm>
            <a:off x="14542" y="2939004"/>
            <a:ext cx="198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CAB2D6"/>
                </a:solidFill>
                <a:latin typeface="Arial Rounded MT Bold" panose="020F0704030504030204" pitchFamily="34" charset="0"/>
              </a:rPr>
              <a:t>Neo</a:t>
            </a:r>
            <a:endParaRPr lang="zh-CN" altLang="en-US" sz="2400" dirty="0">
              <a:solidFill>
                <a:srgbClr val="CAB2D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E00D06-C68B-4E4C-BF24-5A03A537393A}"/>
              </a:ext>
            </a:extLst>
          </p:cNvPr>
          <p:cNvSpPr txBox="1"/>
          <p:nvPr/>
        </p:nvSpPr>
        <p:spPr>
          <a:xfrm>
            <a:off x="-60106" y="2495783"/>
            <a:ext cx="205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A4BF8D"/>
                </a:solidFill>
                <a:latin typeface="Arial Rounded MT Bold" panose="020F0704030504030204" pitchFamily="34" charset="0"/>
              </a:rPr>
              <a:t>Morpheus</a:t>
            </a:r>
            <a:endParaRPr lang="zh-CN" altLang="en-US" sz="2400" dirty="0">
              <a:solidFill>
                <a:srgbClr val="A4BF8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792599-35E7-4C2A-8099-7DEE906F3918}"/>
              </a:ext>
            </a:extLst>
          </p:cNvPr>
          <p:cNvSpPr txBox="1"/>
          <p:nvPr/>
        </p:nvSpPr>
        <p:spPr>
          <a:xfrm>
            <a:off x="-60105" y="2071730"/>
            <a:ext cx="205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F3D4B8"/>
                </a:solidFill>
                <a:latin typeface="Arial Rounded MT Bold" panose="020F0704030504030204" pitchFamily="34" charset="0"/>
              </a:rPr>
              <a:t>Cypher</a:t>
            </a:r>
            <a:endParaRPr lang="zh-CN" altLang="en-US" sz="2400" dirty="0">
              <a:solidFill>
                <a:srgbClr val="F3D4B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7409D7-AC63-4F50-8782-8951CE5AD894}"/>
              </a:ext>
            </a:extLst>
          </p:cNvPr>
          <p:cNvSpPr txBox="1"/>
          <p:nvPr/>
        </p:nvSpPr>
        <p:spPr>
          <a:xfrm>
            <a:off x="87158" y="3687722"/>
            <a:ext cx="1911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ACD5D3"/>
                </a:solidFill>
                <a:latin typeface="Arial Rounded MT Bold" panose="020F0704030504030204" pitchFamily="34" charset="0"/>
              </a:rPr>
              <a:t>Danny</a:t>
            </a:r>
            <a:endParaRPr lang="zh-CN" altLang="en-US" sz="2400" dirty="0">
              <a:solidFill>
                <a:srgbClr val="ACD5D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2B1821-14B4-4C3B-A1B4-61BB0A41B542}"/>
              </a:ext>
            </a:extLst>
          </p:cNvPr>
          <p:cNvSpPr txBox="1"/>
          <p:nvPr/>
        </p:nvSpPr>
        <p:spPr>
          <a:xfrm>
            <a:off x="800595" y="3370413"/>
            <a:ext cx="121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F38C6C"/>
                </a:solidFill>
                <a:latin typeface="Arial Rounded MT Bold" panose="020F0704030504030204" pitchFamily="34" charset="0"/>
              </a:rPr>
              <a:t>Nancy</a:t>
            </a:r>
            <a:endParaRPr lang="zh-CN" altLang="en-US" sz="2400" dirty="0">
              <a:solidFill>
                <a:srgbClr val="F38C6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CF8BA3-BB02-49DF-BE9F-28424A1FA5C1}"/>
              </a:ext>
            </a:extLst>
          </p:cNvPr>
          <p:cNvSpPr txBox="1"/>
          <p:nvPr/>
        </p:nvSpPr>
        <p:spPr>
          <a:xfrm>
            <a:off x="-188975" y="4555092"/>
            <a:ext cx="218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96BDD2"/>
                </a:solidFill>
                <a:latin typeface="Arial Rounded MT Bold" panose="020F0704030504030204" pitchFamily="34" charset="0"/>
              </a:rPr>
              <a:t>Elaine</a:t>
            </a:r>
            <a:endParaRPr lang="zh-CN" altLang="en-US" sz="2400" dirty="0">
              <a:solidFill>
                <a:srgbClr val="96BDD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8543D3-FC74-419A-9654-CDBE6C6DE323}"/>
              </a:ext>
            </a:extLst>
          </p:cNvPr>
          <p:cNvSpPr txBox="1"/>
          <p:nvPr/>
        </p:nvSpPr>
        <p:spPr>
          <a:xfrm>
            <a:off x="87158" y="4032654"/>
            <a:ext cx="1911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DFE09E"/>
                </a:solidFill>
                <a:latin typeface="Arial Rounded MT Bold" panose="020F0704030504030204" pitchFamily="34" charset="0"/>
              </a:rPr>
              <a:t>The Gang</a:t>
            </a:r>
            <a:endParaRPr lang="zh-CN" altLang="en-US" sz="2400" dirty="0">
              <a:solidFill>
                <a:srgbClr val="DFE09E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3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8214C00-57AE-4933-BA73-9FC158F74F7D}"/>
              </a:ext>
            </a:extLst>
          </p:cNvPr>
          <p:cNvSpPr/>
          <p:nvPr/>
        </p:nvSpPr>
        <p:spPr>
          <a:xfrm>
            <a:off x="7378703" y="2252262"/>
            <a:ext cx="311889" cy="457872"/>
          </a:xfrm>
          <a:prstGeom prst="rect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A8CC4E4-80B9-4252-9BD9-1C4281623371}"/>
              </a:ext>
            </a:extLst>
          </p:cNvPr>
          <p:cNvSpPr/>
          <p:nvPr/>
        </p:nvSpPr>
        <p:spPr>
          <a:xfrm>
            <a:off x="-749515" y="2252262"/>
            <a:ext cx="311889" cy="457872"/>
          </a:xfrm>
          <a:prstGeom prst="rect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526F110-C8DF-4BCA-8CE3-6CAD265209E6}"/>
              </a:ext>
            </a:extLst>
          </p:cNvPr>
          <p:cNvSpPr/>
          <p:nvPr/>
        </p:nvSpPr>
        <p:spPr>
          <a:xfrm>
            <a:off x="-999022" y="2252262"/>
            <a:ext cx="468298" cy="457872"/>
          </a:xfrm>
          <a:prstGeom prst="ellipse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0E50698-C48B-4A83-AAD1-B23A07C8FFA9}"/>
              </a:ext>
            </a:extLst>
          </p:cNvPr>
          <p:cNvSpPr/>
          <p:nvPr/>
        </p:nvSpPr>
        <p:spPr>
          <a:xfrm>
            <a:off x="7456439" y="2252262"/>
            <a:ext cx="468298" cy="457872"/>
          </a:xfrm>
          <a:prstGeom prst="ellipse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45A6EFA-7CF7-4733-AC1C-E6486E2B54F1}"/>
              </a:ext>
            </a:extLst>
          </p:cNvPr>
          <p:cNvSpPr/>
          <p:nvPr/>
        </p:nvSpPr>
        <p:spPr>
          <a:xfrm>
            <a:off x="7378703" y="3076271"/>
            <a:ext cx="311889" cy="457872"/>
          </a:xfrm>
          <a:prstGeom prst="rect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675306D-4FD6-4766-914A-A323C0168972}"/>
              </a:ext>
            </a:extLst>
          </p:cNvPr>
          <p:cNvSpPr/>
          <p:nvPr/>
        </p:nvSpPr>
        <p:spPr>
          <a:xfrm>
            <a:off x="-749515" y="3076276"/>
            <a:ext cx="311889" cy="457872"/>
          </a:xfrm>
          <a:prstGeom prst="rect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43FC257-EA7B-4543-B4FA-6180D3B3091D}"/>
              </a:ext>
            </a:extLst>
          </p:cNvPr>
          <p:cNvSpPr/>
          <p:nvPr/>
        </p:nvSpPr>
        <p:spPr>
          <a:xfrm>
            <a:off x="-999022" y="3076269"/>
            <a:ext cx="468298" cy="457872"/>
          </a:xfrm>
          <a:prstGeom prst="ellipse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5ADD507-E109-4136-8849-A7A4FED4B569}"/>
              </a:ext>
            </a:extLst>
          </p:cNvPr>
          <p:cNvSpPr/>
          <p:nvPr/>
        </p:nvSpPr>
        <p:spPr>
          <a:xfrm>
            <a:off x="7456439" y="3076271"/>
            <a:ext cx="468298" cy="457872"/>
          </a:xfrm>
          <a:prstGeom prst="ellipse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561D0B4-1341-433B-9C10-A3A774E79AE4}"/>
              </a:ext>
            </a:extLst>
          </p:cNvPr>
          <p:cNvSpPr/>
          <p:nvPr/>
        </p:nvSpPr>
        <p:spPr>
          <a:xfrm>
            <a:off x="7378703" y="3929450"/>
            <a:ext cx="311889" cy="457872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AC9F412-4D09-4286-A1B7-A02A9378264D}"/>
              </a:ext>
            </a:extLst>
          </p:cNvPr>
          <p:cNvSpPr/>
          <p:nvPr/>
        </p:nvSpPr>
        <p:spPr>
          <a:xfrm>
            <a:off x="-749515" y="3929450"/>
            <a:ext cx="311889" cy="457872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4211060-A528-40F7-9710-76DB353FAB3A}"/>
              </a:ext>
            </a:extLst>
          </p:cNvPr>
          <p:cNvSpPr/>
          <p:nvPr/>
        </p:nvSpPr>
        <p:spPr>
          <a:xfrm>
            <a:off x="-999022" y="3929450"/>
            <a:ext cx="468298" cy="457872"/>
          </a:xfrm>
          <a:prstGeom prst="ellipse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4CE4C49-0D19-44F9-8D98-BD03A49A884F}"/>
              </a:ext>
            </a:extLst>
          </p:cNvPr>
          <p:cNvSpPr/>
          <p:nvPr/>
        </p:nvSpPr>
        <p:spPr>
          <a:xfrm>
            <a:off x="7456439" y="3929450"/>
            <a:ext cx="468298" cy="457872"/>
          </a:xfrm>
          <a:prstGeom prst="ellipse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D9A0B0F-F1D6-4D2F-9D53-73741B104717}"/>
              </a:ext>
            </a:extLst>
          </p:cNvPr>
          <p:cNvSpPr/>
          <p:nvPr/>
        </p:nvSpPr>
        <p:spPr>
          <a:xfrm>
            <a:off x="7378703" y="4727939"/>
            <a:ext cx="311889" cy="45787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2940264-49C9-4963-831E-3301F269F083}"/>
              </a:ext>
            </a:extLst>
          </p:cNvPr>
          <p:cNvSpPr/>
          <p:nvPr/>
        </p:nvSpPr>
        <p:spPr>
          <a:xfrm>
            <a:off x="-749515" y="4727936"/>
            <a:ext cx="311889" cy="45787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CC091D7-41A9-41A9-9EF7-AB1BE72C78CB}"/>
              </a:ext>
            </a:extLst>
          </p:cNvPr>
          <p:cNvSpPr/>
          <p:nvPr/>
        </p:nvSpPr>
        <p:spPr>
          <a:xfrm>
            <a:off x="-999022" y="4727934"/>
            <a:ext cx="468298" cy="4578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A92A518-334C-4473-8FF1-3D49FED23E4B}"/>
              </a:ext>
            </a:extLst>
          </p:cNvPr>
          <p:cNvSpPr/>
          <p:nvPr/>
        </p:nvSpPr>
        <p:spPr>
          <a:xfrm>
            <a:off x="7456439" y="4727939"/>
            <a:ext cx="468298" cy="4578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790307-9DAD-4FDC-B201-737CC452AC53}"/>
              </a:ext>
            </a:extLst>
          </p:cNvPr>
          <p:cNvSpPr/>
          <p:nvPr/>
        </p:nvSpPr>
        <p:spPr>
          <a:xfrm>
            <a:off x="7378686" y="-778038"/>
            <a:ext cx="311889" cy="457872"/>
          </a:xfrm>
          <a:prstGeom prst="rect">
            <a:avLst/>
          </a:prstGeom>
          <a:solidFill>
            <a:srgbClr val="7FC97F"/>
          </a:solidFill>
          <a:ln>
            <a:solidFill>
              <a:srgbClr val="7FC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55C07C-3983-4DD0-860F-FA9C1F553FB3}"/>
              </a:ext>
            </a:extLst>
          </p:cNvPr>
          <p:cNvSpPr/>
          <p:nvPr/>
        </p:nvSpPr>
        <p:spPr>
          <a:xfrm>
            <a:off x="-749527" y="-778038"/>
            <a:ext cx="311889" cy="457872"/>
          </a:xfrm>
          <a:prstGeom prst="rect">
            <a:avLst/>
          </a:prstGeom>
          <a:solidFill>
            <a:srgbClr val="7FC97F"/>
          </a:solidFill>
          <a:ln>
            <a:solidFill>
              <a:srgbClr val="7FC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FD197-CE41-481C-A678-ED65F3972D80}"/>
              </a:ext>
            </a:extLst>
          </p:cNvPr>
          <p:cNvSpPr txBox="1"/>
          <p:nvPr/>
        </p:nvSpPr>
        <p:spPr>
          <a:xfrm>
            <a:off x="-3377850" y="-7533178"/>
            <a:ext cx="2855961" cy="9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22" dirty="0">
                <a:solidFill>
                  <a:srgbClr val="7FC97F"/>
                </a:solidFill>
                <a:latin typeface="Arial Rounded MT Bold" panose="020F0704030504030204" pitchFamily="34" charset="0"/>
              </a:rPr>
              <a:t>Entity A</a:t>
            </a:r>
            <a:endParaRPr lang="zh-CN" altLang="en-US" sz="5422" dirty="0">
              <a:solidFill>
                <a:srgbClr val="7FC9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FF9F1D-8D4C-4923-AD86-D30235358020}"/>
              </a:ext>
            </a:extLst>
          </p:cNvPr>
          <p:cNvSpPr txBox="1"/>
          <p:nvPr/>
        </p:nvSpPr>
        <p:spPr>
          <a:xfrm>
            <a:off x="-3377850" y="1947851"/>
            <a:ext cx="2855961" cy="9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22" dirty="0">
                <a:solidFill>
                  <a:srgbClr val="BEAED4"/>
                </a:solidFill>
                <a:latin typeface="Arial Rounded MT Bold" panose="020F0704030504030204" pitchFamily="34" charset="0"/>
              </a:rPr>
              <a:t>Entity B</a:t>
            </a:r>
            <a:endParaRPr lang="zh-CN" altLang="en-US" sz="5422" dirty="0">
              <a:solidFill>
                <a:srgbClr val="BEAED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2AEB94-35B0-4284-AA96-DD9093E239F6}"/>
              </a:ext>
            </a:extLst>
          </p:cNvPr>
          <p:cNvSpPr txBox="1"/>
          <p:nvPr/>
        </p:nvSpPr>
        <p:spPr>
          <a:xfrm>
            <a:off x="-3377850" y="3684526"/>
            <a:ext cx="2855961" cy="9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22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Entity D</a:t>
            </a:r>
            <a:endParaRPr lang="zh-CN" altLang="en-US" sz="5422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D14F1A-375D-4307-AF29-07A9B64A8759}"/>
              </a:ext>
            </a:extLst>
          </p:cNvPr>
          <p:cNvSpPr txBox="1"/>
          <p:nvPr/>
        </p:nvSpPr>
        <p:spPr>
          <a:xfrm>
            <a:off x="-3377850" y="2773298"/>
            <a:ext cx="2855961" cy="9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22" dirty="0">
                <a:solidFill>
                  <a:srgbClr val="FDC086"/>
                </a:solidFill>
                <a:latin typeface="Arial Rounded MT Bold" panose="020F0704030504030204" pitchFamily="34" charset="0"/>
              </a:rPr>
              <a:t>Entity C</a:t>
            </a:r>
            <a:endParaRPr lang="zh-CN" altLang="en-US" sz="5422" dirty="0">
              <a:solidFill>
                <a:srgbClr val="FDC08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D80B6C-7BB1-4A40-9148-98C30038EDCF}"/>
              </a:ext>
            </a:extLst>
          </p:cNvPr>
          <p:cNvSpPr txBox="1"/>
          <p:nvPr/>
        </p:nvSpPr>
        <p:spPr>
          <a:xfrm>
            <a:off x="-3377850" y="4555398"/>
            <a:ext cx="2855961" cy="9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22">
                <a:solidFill>
                  <a:srgbClr val="00B0F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zh-CN" sz="5422" dirty="0">
                <a:solidFill>
                  <a:srgbClr val="00B0F0"/>
                </a:solidFill>
                <a:latin typeface="Arial Rounded MT Bold" panose="020F0704030504030204" pitchFamily="34" charset="0"/>
              </a:rPr>
              <a:t>E</a:t>
            </a:r>
            <a:endParaRPr lang="zh-CN" altLang="en-US" sz="5422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D8F4625-E623-4BA2-AC7F-5175943B5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19632"/>
              </p:ext>
            </p:extLst>
          </p:nvPr>
        </p:nvGraphicFramePr>
        <p:xfrm>
          <a:off x="3774193" y="1168122"/>
          <a:ext cx="3604489" cy="4278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22">
                  <a:extLst>
                    <a:ext uri="{9D8B030D-6E8A-4147-A177-3AD203B41FA5}">
                      <a16:colId xmlns:a16="http://schemas.microsoft.com/office/drawing/2014/main" val="1000663248"/>
                    </a:ext>
                  </a:extLst>
                </a:gridCol>
                <a:gridCol w="901122">
                  <a:extLst>
                    <a:ext uri="{9D8B030D-6E8A-4147-A177-3AD203B41FA5}">
                      <a16:colId xmlns:a16="http://schemas.microsoft.com/office/drawing/2014/main" val="235662271"/>
                    </a:ext>
                  </a:extLst>
                </a:gridCol>
                <a:gridCol w="901122">
                  <a:extLst>
                    <a:ext uri="{9D8B030D-6E8A-4147-A177-3AD203B41FA5}">
                      <a16:colId xmlns:a16="http://schemas.microsoft.com/office/drawing/2014/main" val="2251671357"/>
                    </a:ext>
                  </a:extLst>
                </a:gridCol>
                <a:gridCol w="901122">
                  <a:extLst>
                    <a:ext uri="{9D8B030D-6E8A-4147-A177-3AD203B41FA5}">
                      <a16:colId xmlns:a16="http://schemas.microsoft.com/office/drawing/2014/main" val="2642877299"/>
                    </a:ext>
                  </a:extLst>
                </a:gridCol>
              </a:tblGrid>
              <a:tr h="855608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54229"/>
                  </a:ext>
                </a:extLst>
              </a:tr>
              <a:tr h="855608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3632"/>
                  </a:ext>
                </a:extLst>
              </a:tr>
              <a:tr h="855608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  <a:tr h="855608">
                <a:tc>
                  <a:txBody>
                    <a:bodyPr/>
                    <a:lstStyle/>
                    <a:p>
                      <a:endParaRPr lang="zh-CN" altLang="en-US" sz="220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6793"/>
                  </a:ext>
                </a:extLst>
              </a:tr>
              <a:tr h="855608">
                <a:tc>
                  <a:txBody>
                    <a:bodyPr/>
                    <a:lstStyle/>
                    <a:p>
                      <a:endParaRPr lang="zh-CN" altLang="en-US" sz="220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7755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9D970D21-2CB7-4648-A13F-DD0BE6ECBF03}"/>
              </a:ext>
            </a:extLst>
          </p:cNvPr>
          <p:cNvSpPr/>
          <p:nvPr/>
        </p:nvSpPr>
        <p:spPr>
          <a:xfrm>
            <a:off x="3070989" y="1027110"/>
            <a:ext cx="4963856" cy="4560045"/>
          </a:xfrm>
          <a:prstGeom prst="roundRect">
            <a:avLst>
              <a:gd name="adj" fmla="val 5004"/>
            </a:avLst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41E7EFB-659F-4C5E-9F45-9B51077A6D4E}"/>
              </a:ext>
            </a:extLst>
          </p:cNvPr>
          <p:cNvCxnSpPr>
            <a:cxnSpLocks/>
          </p:cNvCxnSpPr>
          <p:nvPr/>
        </p:nvCxnSpPr>
        <p:spPr>
          <a:xfrm flipV="1">
            <a:off x="-401434" y="642510"/>
            <a:ext cx="0" cy="5185549"/>
          </a:xfrm>
          <a:prstGeom prst="straightConnector1">
            <a:avLst/>
          </a:prstGeom>
          <a:ln w="63500" cap="rnd">
            <a:solidFill>
              <a:srgbClr val="EF8B47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73A613-2ACE-4592-B601-23616227F1E3}"/>
              </a:ext>
            </a:extLst>
          </p:cNvPr>
          <p:cNvCxnSpPr>
            <a:cxnSpLocks/>
          </p:cNvCxnSpPr>
          <p:nvPr/>
        </p:nvCxnSpPr>
        <p:spPr>
          <a:xfrm>
            <a:off x="2821482" y="8005177"/>
            <a:ext cx="5599964" cy="0"/>
          </a:xfrm>
          <a:prstGeom prst="straightConnector1">
            <a:avLst/>
          </a:prstGeom>
          <a:ln w="63500" cap="rnd">
            <a:solidFill>
              <a:srgbClr val="EF8B47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A46B98C-4545-46D2-B875-58F54C3DB989}"/>
              </a:ext>
            </a:extLst>
          </p:cNvPr>
          <p:cNvSpPr txBox="1"/>
          <p:nvPr/>
        </p:nvSpPr>
        <p:spPr>
          <a:xfrm>
            <a:off x="3572437" y="-2902303"/>
            <a:ext cx="2903282" cy="9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22" dirty="0">
                <a:solidFill>
                  <a:srgbClr val="7F7F7F"/>
                </a:solidFill>
                <a:latin typeface="Arial Rounded MT Bold" panose="020F0704030504030204" pitchFamily="34" charset="0"/>
              </a:rPr>
              <a:t>Event ※</a:t>
            </a:r>
            <a:endParaRPr lang="zh-CN" altLang="en-US" sz="5422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2B8A6B-B3F4-40FA-9772-C4E97E9326D3}"/>
              </a:ext>
            </a:extLst>
          </p:cNvPr>
          <p:cNvSpPr txBox="1"/>
          <p:nvPr/>
        </p:nvSpPr>
        <p:spPr>
          <a:xfrm>
            <a:off x="-2096558" y="-2255487"/>
            <a:ext cx="1634895" cy="5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55" dirty="0">
                <a:solidFill>
                  <a:srgbClr val="7F7F7F"/>
                </a:solidFill>
                <a:latin typeface="Arial Rounded MT Bold" panose="020F0704030504030204" pitchFamily="34" charset="0"/>
              </a:rPr>
              <a:t>y-axis</a:t>
            </a:r>
            <a:endParaRPr lang="zh-CN" altLang="en-US" sz="3255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66BCEA-0E71-46B7-B81A-FE6A8932B4DC}"/>
              </a:ext>
            </a:extLst>
          </p:cNvPr>
          <p:cNvSpPr txBox="1"/>
          <p:nvPr/>
        </p:nvSpPr>
        <p:spPr>
          <a:xfrm>
            <a:off x="6453257" y="7963879"/>
            <a:ext cx="1784644" cy="5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55" dirty="0">
                <a:solidFill>
                  <a:srgbClr val="7F7F7F"/>
                </a:solidFill>
                <a:latin typeface="Arial Rounded MT Bold" panose="020F0704030504030204" pitchFamily="34" charset="0"/>
              </a:rPr>
              <a:t>x-axis</a:t>
            </a:r>
            <a:endParaRPr lang="zh-CN" altLang="en-US" sz="3255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512765E-2E59-4E05-A37F-ABEB3C94DD7F}"/>
              </a:ext>
            </a:extLst>
          </p:cNvPr>
          <p:cNvSpPr/>
          <p:nvPr/>
        </p:nvSpPr>
        <p:spPr>
          <a:xfrm>
            <a:off x="-999032" y="-778040"/>
            <a:ext cx="468296" cy="457872"/>
          </a:xfrm>
          <a:prstGeom prst="ellipse">
            <a:avLst/>
          </a:prstGeom>
          <a:solidFill>
            <a:srgbClr val="7FC97F"/>
          </a:solidFill>
          <a:ln>
            <a:solidFill>
              <a:srgbClr val="7FC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44D5E86-8303-4CE1-A2E2-1ACB22C99EE5}"/>
              </a:ext>
            </a:extLst>
          </p:cNvPr>
          <p:cNvSpPr/>
          <p:nvPr/>
        </p:nvSpPr>
        <p:spPr>
          <a:xfrm>
            <a:off x="7456432" y="-778038"/>
            <a:ext cx="468296" cy="457872"/>
          </a:xfrm>
          <a:prstGeom prst="ellipse">
            <a:avLst/>
          </a:prstGeom>
          <a:solidFill>
            <a:srgbClr val="7FC97F"/>
          </a:solidFill>
          <a:ln>
            <a:solidFill>
              <a:srgbClr val="7FC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4B5BF57-1A7B-4430-AE4C-5303EE685756}"/>
              </a:ext>
            </a:extLst>
          </p:cNvPr>
          <p:cNvSpPr/>
          <p:nvPr/>
        </p:nvSpPr>
        <p:spPr>
          <a:xfrm>
            <a:off x="17453121" y="2180427"/>
            <a:ext cx="311889" cy="457872"/>
          </a:xfrm>
          <a:prstGeom prst="rect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1B511A6-1B0C-4477-89B8-358607ADA869}"/>
              </a:ext>
            </a:extLst>
          </p:cNvPr>
          <p:cNvSpPr/>
          <p:nvPr/>
        </p:nvSpPr>
        <p:spPr>
          <a:xfrm>
            <a:off x="11631328" y="2180432"/>
            <a:ext cx="311889" cy="457872"/>
          </a:xfrm>
          <a:prstGeom prst="rect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D77F9D1-C0FF-46B5-9708-A4616266E2B4}"/>
              </a:ext>
            </a:extLst>
          </p:cNvPr>
          <p:cNvSpPr/>
          <p:nvPr/>
        </p:nvSpPr>
        <p:spPr>
          <a:xfrm>
            <a:off x="11381822" y="2180432"/>
            <a:ext cx="468298" cy="457872"/>
          </a:xfrm>
          <a:prstGeom prst="ellipse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0246196-437D-47F9-A9AF-0D0CA0B77AB6}"/>
              </a:ext>
            </a:extLst>
          </p:cNvPr>
          <p:cNvSpPr/>
          <p:nvPr/>
        </p:nvSpPr>
        <p:spPr>
          <a:xfrm>
            <a:off x="17530861" y="2180427"/>
            <a:ext cx="468296" cy="457872"/>
          </a:xfrm>
          <a:prstGeom prst="ellipse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91D9886-EF8D-4ED3-87D0-4431A53C12EB}"/>
              </a:ext>
            </a:extLst>
          </p:cNvPr>
          <p:cNvSpPr/>
          <p:nvPr/>
        </p:nvSpPr>
        <p:spPr>
          <a:xfrm>
            <a:off x="17453121" y="3004438"/>
            <a:ext cx="311889" cy="457872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9C0FB4B-E3D5-4BAE-8142-F2F9DAFE269D}"/>
              </a:ext>
            </a:extLst>
          </p:cNvPr>
          <p:cNvSpPr/>
          <p:nvPr/>
        </p:nvSpPr>
        <p:spPr>
          <a:xfrm>
            <a:off x="11631328" y="3004445"/>
            <a:ext cx="311889" cy="457872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88542A1-3F2F-4C35-BD4B-E5AB7659C43C}"/>
              </a:ext>
            </a:extLst>
          </p:cNvPr>
          <p:cNvSpPr/>
          <p:nvPr/>
        </p:nvSpPr>
        <p:spPr>
          <a:xfrm>
            <a:off x="11381822" y="3004445"/>
            <a:ext cx="468298" cy="457872"/>
          </a:xfrm>
          <a:prstGeom prst="ellipse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1ED6C67-C74B-452E-BA63-E507A228AE65}"/>
              </a:ext>
            </a:extLst>
          </p:cNvPr>
          <p:cNvSpPr/>
          <p:nvPr/>
        </p:nvSpPr>
        <p:spPr>
          <a:xfrm>
            <a:off x="17530861" y="3004438"/>
            <a:ext cx="468296" cy="457872"/>
          </a:xfrm>
          <a:prstGeom prst="ellipse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1535C5E-EFE3-4D21-B0E8-01F1A6E26524}"/>
              </a:ext>
            </a:extLst>
          </p:cNvPr>
          <p:cNvSpPr/>
          <p:nvPr/>
        </p:nvSpPr>
        <p:spPr>
          <a:xfrm>
            <a:off x="17453121" y="3857617"/>
            <a:ext cx="311889" cy="457872"/>
          </a:xfrm>
          <a:prstGeom prst="rect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F4A46F8-E7C1-4434-9E48-2727CF9294C5}"/>
              </a:ext>
            </a:extLst>
          </p:cNvPr>
          <p:cNvSpPr/>
          <p:nvPr/>
        </p:nvSpPr>
        <p:spPr>
          <a:xfrm>
            <a:off x="11631328" y="3857624"/>
            <a:ext cx="311889" cy="457872"/>
          </a:xfrm>
          <a:prstGeom prst="rect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9AE41AD-2ACB-486E-8474-2284B2671D54}"/>
              </a:ext>
            </a:extLst>
          </p:cNvPr>
          <p:cNvSpPr/>
          <p:nvPr/>
        </p:nvSpPr>
        <p:spPr>
          <a:xfrm>
            <a:off x="11381822" y="3857624"/>
            <a:ext cx="468298" cy="457872"/>
          </a:xfrm>
          <a:prstGeom prst="ellipse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7213486-B612-4D32-B3D1-45D7DEA2BDF0}"/>
              </a:ext>
            </a:extLst>
          </p:cNvPr>
          <p:cNvSpPr/>
          <p:nvPr/>
        </p:nvSpPr>
        <p:spPr>
          <a:xfrm>
            <a:off x="17530861" y="3857617"/>
            <a:ext cx="468296" cy="457872"/>
          </a:xfrm>
          <a:prstGeom prst="ellipse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C302F87-8975-4939-94A6-7D7F386E5E1E}"/>
              </a:ext>
            </a:extLst>
          </p:cNvPr>
          <p:cNvSpPr/>
          <p:nvPr/>
        </p:nvSpPr>
        <p:spPr>
          <a:xfrm>
            <a:off x="17453121" y="4656101"/>
            <a:ext cx="311889" cy="45787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DA39BD6-F1E1-4E59-8C3A-6B425A4AFB7E}"/>
              </a:ext>
            </a:extLst>
          </p:cNvPr>
          <p:cNvSpPr/>
          <p:nvPr/>
        </p:nvSpPr>
        <p:spPr>
          <a:xfrm>
            <a:off x="11631328" y="4656105"/>
            <a:ext cx="311889" cy="45787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8D1CF12-524B-47E6-BD04-37AC44D2EE0E}"/>
              </a:ext>
            </a:extLst>
          </p:cNvPr>
          <p:cNvSpPr/>
          <p:nvPr/>
        </p:nvSpPr>
        <p:spPr>
          <a:xfrm>
            <a:off x="11381822" y="4656105"/>
            <a:ext cx="468298" cy="4578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DCD6E48-1864-4349-8340-A3D8BE99E5FA}"/>
              </a:ext>
            </a:extLst>
          </p:cNvPr>
          <p:cNvSpPr/>
          <p:nvPr/>
        </p:nvSpPr>
        <p:spPr>
          <a:xfrm>
            <a:off x="17530861" y="4656101"/>
            <a:ext cx="468296" cy="4578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BEFE004-12F6-4887-A7AF-06272C46EC91}"/>
              </a:ext>
            </a:extLst>
          </p:cNvPr>
          <p:cNvSpPr/>
          <p:nvPr/>
        </p:nvSpPr>
        <p:spPr>
          <a:xfrm>
            <a:off x="17453121" y="-849871"/>
            <a:ext cx="311889" cy="457872"/>
          </a:xfrm>
          <a:prstGeom prst="rect">
            <a:avLst/>
          </a:prstGeom>
          <a:solidFill>
            <a:srgbClr val="7FC97F"/>
          </a:solidFill>
          <a:ln>
            <a:solidFill>
              <a:srgbClr val="7FC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53756FC-7D9B-40B1-B2DA-808C429C729C}"/>
              </a:ext>
            </a:extLst>
          </p:cNvPr>
          <p:cNvSpPr/>
          <p:nvPr/>
        </p:nvSpPr>
        <p:spPr>
          <a:xfrm>
            <a:off x="11631316" y="-849869"/>
            <a:ext cx="311889" cy="457872"/>
          </a:xfrm>
          <a:prstGeom prst="rect">
            <a:avLst/>
          </a:prstGeom>
          <a:solidFill>
            <a:srgbClr val="7FC97F"/>
          </a:solidFill>
          <a:ln>
            <a:solidFill>
              <a:srgbClr val="7FC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47C8794-6A50-4A21-A88B-1176C4ADDD6B}"/>
              </a:ext>
            </a:extLst>
          </p:cNvPr>
          <p:cNvSpPr txBox="1"/>
          <p:nvPr/>
        </p:nvSpPr>
        <p:spPr>
          <a:xfrm>
            <a:off x="8326100" y="-7605005"/>
            <a:ext cx="2855961" cy="9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22" dirty="0">
                <a:solidFill>
                  <a:srgbClr val="7FC97F"/>
                </a:solidFill>
                <a:latin typeface="Arial Rounded MT Bold" panose="020F0704030504030204" pitchFamily="34" charset="0"/>
              </a:rPr>
              <a:t>Entity A</a:t>
            </a:r>
            <a:endParaRPr lang="zh-CN" altLang="en-US" sz="5422" dirty="0">
              <a:solidFill>
                <a:srgbClr val="7FC9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C63BDBC-6FBE-4B8D-B363-23EC54192634}"/>
              </a:ext>
            </a:extLst>
          </p:cNvPr>
          <p:cNvSpPr txBox="1"/>
          <p:nvPr/>
        </p:nvSpPr>
        <p:spPr>
          <a:xfrm>
            <a:off x="8326097" y="1876024"/>
            <a:ext cx="2855956" cy="9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22" dirty="0">
                <a:solidFill>
                  <a:srgbClr val="FDC086"/>
                </a:solidFill>
                <a:latin typeface="Arial Rounded MT Bold" panose="020F0704030504030204" pitchFamily="34" charset="0"/>
              </a:rPr>
              <a:t>Entity C</a:t>
            </a:r>
            <a:endParaRPr lang="zh-CN" altLang="en-US" sz="5422" dirty="0">
              <a:solidFill>
                <a:srgbClr val="FDC08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1033B1B-B337-4396-993C-3E4BECF533E4}"/>
              </a:ext>
            </a:extLst>
          </p:cNvPr>
          <p:cNvSpPr txBox="1"/>
          <p:nvPr/>
        </p:nvSpPr>
        <p:spPr>
          <a:xfrm>
            <a:off x="8326097" y="3612695"/>
            <a:ext cx="2855956" cy="9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22" dirty="0">
                <a:solidFill>
                  <a:srgbClr val="BEAED4"/>
                </a:solidFill>
                <a:latin typeface="Arial Rounded MT Bold" panose="020F0704030504030204" pitchFamily="34" charset="0"/>
              </a:rPr>
              <a:t>Entity B</a:t>
            </a:r>
            <a:endParaRPr lang="zh-CN" altLang="en-US" sz="5422" dirty="0">
              <a:solidFill>
                <a:srgbClr val="BEAED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DFA5C6D-1E3B-41F3-BCFF-D9E6989BD9CF}"/>
              </a:ext>
            </a:extLst>
          </p:cNvPr>
          <p:cNvSpPr txBox="1"/>
          <p:nvPr/>
        </p:nvSpPr>
        <p:spPr>
          <a:xfrm>
            <a:off x="8326097" y="2701476"/>
            <a:ext cx="2855956" cy="9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22" dirty="0">
                <a:solidFill>
                  <a:srgbClr val="C55A11"/>
                </a:solidFill>
                <a:latin typeface="Arial Rounded MT Bold" panose="020F0704030504030204" pitchFamily="34" charset="0"/>
              </a:rPr>
              <a:t>Entity D</a:t>
            </a:r>
            <a:endParaRPr lang="zh-CN" altLang="en-US" sz="5422" dirty="0">
              <a:solidFill>
                <a:srgbClr val="C55A1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8FE7E71-2901-430C-B796-CE1EB20B5791}"/>
              </a:ext>
            </a:extLst>
          </p:cNvPr>
          <p:cNvSpPr txBox="1"/>
          <p:nvPr/>
        </p:nvSpPr>
        <p:spPr>
          <a:xfrm>
            <a:off x="8326097" y="4483572"/>
            <a:ext cx="2855956" cy="9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22">
                <a:solidFill>
                  <a:srgbClr val="00B0F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zh-CN" sz="5422" dirty="0">
                <a:solidFill>
                  <a:srgbClr val="00B0F0"/>
                </a:solidFill>
                <a:latin typeface="Arial Rounded MT Bold" panose="020F0704030504030204" pitchFamily="34" charset="0"/>
              </a:rPr>
              <a:t>E</a:t>
            </a:r>
            <a:endParaRPr lang="zh-CN" altLang="en-US" sz="5422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80" name="表格 6">
            <a:extLst>
              <a:ext uri="{FF2B5EF4-FFF2-40B4-BE49-F238E27FC236}">
                <a16:creationId xmlns:a16="http://schemas.microsoft.com/office/drawing/2014/main" id="{E586D82A-0BD4-452F-A552-DF2F1D427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36595"/>
              </p:ext>
            </p:extLst>
          </p:nvPr>
        </p:nvGraphicFramePr>
        <p:xfrm>
          <a:off x="11943203" y="1096295"/>
          <a:ext cx="3604489" cy="4278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22">
                  <a:extLst>
                    <a:ext uri="{9D8B030D-6E8A-4147-A177-3AD203B41FA5}">
                      <a16:colId xmlns:a16="http://schemas.microsoft.com/office/drawing/2014/main" val="1000663248"/>
                    </a:ext>
                  </a:extLst>
                </a:gridCol>
                <a:gridCol w="901122">
                  <a:extLst>
                    <a:ext uri="{9D8B030D-6E8A-4147-A177-3AD203B41FA5}">
                      <a16:colId xmlns:a16="http://schemas.microsoft.com/office/drawing/2014/main" val="235662271"/>
                    </a:ext>
                  </a:extLst>
                </a:gridCol>
                <a:gridCol w="901122">
                  <a:extLst>
                    <a:ext uri="{9D8B030D-6E8A-4147-A177-3AD203B41FA5}">
                      <a16:colId xmlns:a16="http://schemas.microsoft.com/office/drawing/2014/main" val="2251671357"/>
                    </a:ext>
                  </a:extLst>
                </a:gridCol>
                <a:gridCol w="901122">
                  <a:extLst>
                    <a:ext uri="{9D8B030D-6E8A-4147-A177-3AD203B41FA5}">
                      <a16:colId xmlns:a16="http://schemas.microsoft.com/office/drawing/2014/main" val="2642877299"/>
                    </a:ext>
                  </a:extLst>
                </a:gridCol>
              </a:tblGrid>
              <a:tr h="855608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54229"/>
                  </a:ext>
                </a:extLst>
              </a:tr>
              <a:tr h="855608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3632"/>
                  </a:ext>
                </a:extLst>
              </a:tr>
              <a:tr h="855608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  <a:tr h="855608">
                <a:tc>
                  <a:txBody>
                    <a:bodyPr/>
                    <a:lstStyle/>
                    <a:p>
                      <a:endParaRPr lang="zh-CN" altLang="en-US" sz="220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6793"/>
                  </a:ext>
                </a:extLst>
              </a:tr>
              <a:tr h="855608">
                <a:tc>
                  <a:txBody>
                    <a:bodyPr/>
                    <a:lstStyle/>
                    <a:p>
                      <a:endParaRPr lang="zh-CN" altLang="en-US" sz="220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123895" marR="123895" marT="61946" marB="6194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7755"/>
                  </a:ext>
                </a:extLst>
              </a:tr>
            </a:tbl>
          </a:graphicData>
        </a:graphic>
      </p:graphicFrame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57F16B0-F750-4DBC-AE7E-090F90453CB4}"/>
              </a:ext>
            </a:extLst>
          </p:cNvPr>
          <p:cNvSpPr/>
          <p:nvPr/>
        </p:nvSpPr>
        <p:spPr>
          <a:xfrm>
            <a:off x="11240008" y="955276"/>
            <a:ext cx="4963856" cy="4560045"/>
          </a:xfrm>
          <a:prstGeom prst="roundRect">
            <a:avLst>
              <a:gd name="adj" fmla="val 5004"/>
            </a:avLst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604A9C16-FA43-4620-A5CF-AB011104DF72}"/>
              </a:ext>
            </a:extLst>
          </p:cNvPr>
          <p:cNvSpPr/>
          <p:nvPr/>
        </p:nvSpPr>
        <p:spPr>
          <a:xfrm>
            <a:off x="11381815" y="-849869"/>
            <a:ext cx="468296" cy="457872"/>
          </a:xfrm>
          <a:prstGeom prst="ellipse">
            <a:avLst/>
          </a:prstGeom>
          <a:solidFill>
            <a:srgbClr val="7FC97F"/>
          </a:solidFill>
          <a:ln>
            <a:solidFill>
              <a:srgbClr val="7FC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3407A1A1-5E93-4CDD-B6C7-345D2EF90CE5}"/>
              </a:ext>
            </a:extLst>
          </p:cNvPr>
          <p:cNvSpPr/>
          <p:nvPr/>
        </p:nvSpPr>
        <p:spPr>
          <a:xfrm>
            <a:off x="17530861" y="-849871"/>
            <a:ext cx="468296" cy="457872"/>
          </a:xfrm>
          <a:prstGeom prst="ellipse">
            <a:avLst/>
          </a:prstGeom>
          <a:solidFill>
            <a:srgbClr val="7FC97F"/>
          </a:solidFill>
          <a:ln>
            <a:solidFill>
              <a:srgbClr val="7FC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62F53F5-C3E9-4207-87CD-986B24C0319A}"/>
              </a:ext>
            </a:extLst>
          </p:cNvPr>
          <p:cNvSpPr/>
          <p:nvPr/>
        </p:nvSpPr>
        <p:spPr>
          <a:xfrm>
            <a:off x="-1506298" y="7766763"/>
            <a:ext cx="822644" cy="822644"/>
          </a:xfrm>
          <a:prstGeom prst="ellipse">
            <a:avLst/>
          </a:prstGeom>
          <a:noFill/>
          <a:ln w="635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1348F48-043A-444D-86EC-A391F383B53B}"/>
              </a:ext>
            </a:extLst>
          </p:cNvPr>
          <p:cNvSpPr txBox="1"/>
          <p:nvPr/>
        </p:nvSpPr>
        <p:spPr>
          <a:xfrm>
            <a:off x="-1386798" y="7555568"/>
            <a:ext cx="756833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65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C979D78-1A98-417A-8715-977869BF2363}"/>
              </a:ext>
            </a:extLst>
          </p:cNvPr>
          <p:cNvSpPr txBox="1"/>
          <p:nvPr/>
        </p:nvSpPr>
        <p:spPr>
          <a:xfrm>
            <a:off x="10422669" y="7520793"/>
            <a:ext cx="601447" cy="109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5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65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475C97D5-4CA0-49B1-AFE1-6A973CCE4F29}"/>
              </a:ext>
            </a:extLst>
          </p:cNvPr>
          <p:cNvSpPr/>
          <p:nvPr/>
        </p:nvSpPr>
        <p:spPr>
          <a:xfrm>
            <a:off x="10302991" y="7659444"/>
            <a:ext cx="822644" cy="822644"/>
          </a:xfrm>
          <a:prstGeom prst="ellipse">
            <a:avLst/>
          </a:prstGeom>
          <a:noFill/>
          <a:ln w="635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</p:spTree>
    <p:extLst>
      <p:ext uri="{BB962C8B-B14F-4D97-AF65-F5344CB8AC3E}">
        <p14:creationId xmlns:p14="http://schemas.microsoft.com/office/powerpoint/2010/main" val="99357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876CF17-31B1-4A00-8215-4CEE3DD394FD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 flipH="1" flipV="1">
            <a:off x="6867674" y="7229476"/>
            <a:ext cx="818705" cy="123327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0E1B6CC-438E-4C7D-90D8-CB9650F4FFAA}"/>
              </a:ext>
            </a:extLst>
          </p:cNvPr>
          <p:cNvCxnSpPr>
            <a:cxnSpLocks/>
            <a:stCxn id="51" idx="2"/>
            <a:endCxn id="58" idx="0"/>
          </p:cNvCxnSpPr>
          <p:nvPr/>
        </p:nvCxnSpPr>
        <p:spPr>
          <a:xfrm flipH="1">
            <a:off x="9166026" y="8489441"/>
            <a:ext cx="549534" cy="91004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2284261-7C12-47C2-B3F1-3AAC6525285D}"/>
              </a:ext>
            </a:extLst>
          </p:cNvPr>
          <p:cNvCxnSpPr>
            <a:cxnSpLocks/>
            <a:stCxn id="53" idx="2"/>
            <a:endCxn id="60" idx="0"/>
          </p:cNvCxnSpPr>
          <p:nvPr/>
        </p:nvCxnSpPr>
        <p:spPr>
          <a:xfrm>
            <a:off x="11601954" y="8489441"/>
            <a:ext cx="190429" cy="91004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5D6346C-6C06-4AEF-ABB9-83B90DB27DF2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17251655" y="3404578"/>
            <a:ext cx="122344" cy="182099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CA1611C-DD33-4E9F-A66F-63CFA79384DA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4755628" y="3404589"/>
            <a:ext cx="121787" cy="1830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013FD6F-4F8A-4AA1-91F4-F471D98A78B3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>
            <a:off x="-1785783" y="3404575"/>
            <a:ext cx="87561" cy="1881104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2D31EDE-3E4B-4F77-9959-6837F588AA99}"/>
              </a:ext>
            </a:extLst>
          </p:cNvPr>
          <p:cNvSpPr txBox="1"/>
          <p:nvPr/>
        </p:nvSpPr>
        <p:spPr>
          <a:xfrm>
            <a:off x="6230471" y="-2966554"/>
            <a:ext cx="3941329" cy="98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82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Sentence</a:t>
            </a:r>
            <a:endParaRPr lang="zh-CN" altLang="en-US" sz="5782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BB8F2B-CA92-42AA-B3A8-22C6C6B66E70}"/>
              </a:ext>
            </a:extLst>
          </p:cNvPr>
          <p:cNvSpPr/>
          <p:nvPr/>
        </p:nvSpPr>
        <p:spPr>
          <a:xfrm>
            <a:off x="-2701430" y="2174063"/>
            <a:ext cx="1831294" cy="1230515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0C39BC-3543-4D1D-B240-D3976FCAA926}"/>
              </a:ext>
            </a:extLst>
          </p:cNvPr>
          <p:cNvSpPr txBox="1"/>
          <p:nvPr/>
        </p:nvSpPr>
        <p:spPr>
          <a:xfrm>
            <a:off x="-2443194" y="2292520"/>
            <a:ext cx="1511479" cy="98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82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NP</a:t>
            </a:r>
            <a:endParaRPr lang="zh-CN" altLang="en-US" sz="5782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79C893D-5A22-4364-833F-0FB722C87415}"/>
              </a:ext>
            </a:extLst>
          </p:cNvPr>
          <p:cNvSpPr/>
          <p:nvPr/>
        </p:nvSpPr>
        <p:spPr>
          <a:xfrm>
            <a:off x="4048009" y="2174077"/>
            <a:ext cx="1415237" cy="1230515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A1D2FCB-6BE4-48B0-950E-8DA986EF7885}"/>
              </a:ext>
            </a:extLst>
          </p:cNvPr>
          <p:cNvSpPr txBox="1"/>
          <p:nvPr/>
        </p:nvSpPr>
        <p:spPr>
          <a:xfrm>
            <a:off x="4332472" y="2292523"/>
            <a:ext cx="867067" cy="98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82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  <a:endParaRPr lang="zh-CN" altLang="en-US" sz="5782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7FD84B6-B522-4DF6-BE3A-C5EB1416D57F}"/>
              </a:ext>
            </a:extLst>
          </p:cNvPr>
          <p:cNvSpPr/>
          <p:nvPr/>
        </p:nvSpPr>
        <p:spPr>
          <a:xfrm>
            <a:off x="8626617" y="2174080"/>
            <a:ext cx="1831296" cy="1230515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DD7283A-9A12-40CE-A33A-D797910F6C9D}"/>
              </a:ext>
            </a:extLst>
          </p:cNvPr>
          <p:cNvSpPr txBox="1"/>
          <p:nvPr/>
        </p:nvSpPr>
        <p:spPr>
          <a:xfrm>
            <a:off x="8904522" y="2292515"/>
            <a:ext cx="1511479" cy="98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82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VP</a:t>
            </a:r>
            <a:endParaRPr lang="zh-CN" altLang="en-US" sz="5782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DA57553-2E5F-4D63-B51C-B8C61A274D28}"/>
              </a:ext>
            </a:extLst>
          </p:cNvPr>
          <p:cNvSpPr/>
          <p:nvPr/>
        </p:nvSpPr>
        <p:spPr>
          <a:xfrm>
            <a:off x="16336002" y="2174063"/>
            <a:ext cx="1831294" cy="1230515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554FDD-1F0D-45CD-8D36-948CA0C36868}"/>
              </a:ext>
            </a:extLst>
          </p:cNvPr>
          <p:cNvSpPr txBox="1"/>
          <p:nvPr/>
        </p:nvSpPr>
        <p:spPr>
          <a:xfrm>
            <a:off x="16420517" y="2292520"/>
            <a:ext cx="2062369" cy="98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82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Adv</a:t>
            </a:r>
            <a:endParaRPr lang="zh-CN" altLang="en-US" sz="5782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1247CBB-BD02-4635-AE79-9F42F3FC9259}"/>
              </a:ext>
            </a:extLst>
          </p:cNvPr>
          <p:cNvSpPr/>
          <p:nvPr/>
        </p:nvSpPr>
        <p:spPr>
          <a:xfrm>
            <a:off x="-2839791" y="7402665"/>
            <a:ext cx="1854940" cy="889644"/>
          </a:xfrm>
          <a:prstGeom prst="roundRect">
            <a:avLst/>
          </a:prstGeom>
          <a:noFill/>
          <a:ln w="1016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2C3319F-8FFC-4CA3-9884-B0E7A5B702C3}"/>
              </a:ext>
            </a:extLst>
          </p:cNvPr>
          <p:cNvSpPr txBox="1"/>
          <p:nvPr/>
        </p:nvSpPr>
        <p:spPr>
          <a:xfrm>
            <a:off x="-2717816" y="7443886"/>
            <a:ext cx="2039187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37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Mary</a:t>
            </a:r>
            <a:endParaRPr lang="zh-CN" altLang="en-US" sz="4337" i="1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07A72FD-3EAB-460C-838D-687997EB58D1}"/>
              </a:ext>
            </a:extLst>
          </p:cNvPr>
          <p:cNvSpPr/>
          <p:nvPr/>
        </p:nvSpPr>
        <p:spPr>
          <a:xfrm>
            <a:off x="3667713" y="7402677"/>
            <a:ext cx="2039187" cy="852190"/>
          </a:xfrm>
          <a:prstGeom prst="roundRect">
            <a:avLst/>
          </a:prstGeom>
          <a:noFill/>
          <a:ln w="1016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8F1E867-C842-46B0-A386-9EF2C2D32B30}"/>
              </a:ext>
            </a:extLst>
          </p:cNvPr>
          <p:cNvSpPr txBox="1"/>
          <p:nvPr/>
        </p:nvSpPr>
        <p:spPr>
          <a:xfrm>
            <a:off x="3747644" y="7392844"/>
            <a:ext cx="2259536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37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wants</a:t>
            </a:r>
            <a:endParaRPr lang="zh-CN" altLang="en-US" sz="4337" i="1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169C183-63D2-4850-864C-6072F7210E0C}"/>
              </a:ext>
            </a:extLst>
          </p:cNvPr>
          <p:cNvSpPr/>
          <p:nvPr/>
        </p:nvSpPr>
        <p:spPr>
          <a:xfrm>
            <a:off x="16354397" y="7402675"/>
            <a:ext cx="2039187" cy="852190"/>
          </a:xfrm>
          <a:prstGeom prst="roundRect">
            <a:avLst/>
          </a:prstGeom>
          <a:noFill/>
          <a:ln w="1016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799B538-4C1C-4864-858E-983B4CB9F1A1}"/>
              </a:ext>
            </a:extLst>
          </p:cNvPr>
          <p:cNvSpPr txBox="1"/>
          <p:nvPr/>
        </p:nvSpPr>
        <p:spPr>
          <a:xfrm>
            <a:off x="16493326" y="7432172"/>
            <a:ext cx="2259536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37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today.</a:t>
            </a:r>
            <a:endParaRPr lang="zh-CN" altLang="en-US" sz="4337" i="1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A14844F-37D6-4DF5-AACD-5B5969EF874D}"/>
              </a:ext>
            </a:extLst>
          </p:cNvPr>
          <p:cNvSpPr/>
          <p:nvPr/>
        </p:nvSpPr>
        <p:spPr>
          <a:xfrm>
            <a:off x="6770729" y="7232239"/>
            <a:ext cx="1831294" cy="1230515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1E5FBBF-8DAB-4345-B396-367506CFC502}"/>
              </a:ext>
            </a:extLst>
          </p:cNvPr>
          <p:cNvSpPr txBox="1"/>
          <p:nvPr/>
        </p:nvSpPr>
        <p:spPr>
          <a:xfrm>
            <a:off x="6807283" y="7337582"/>
            <a:ext cx="2096801" cy="98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82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Part</a:t>
            </a:r>
            <a:endParaRPr lang="zh-CN" altLang="en-US" sz="5782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45A2DAA-1D7F-4484-85B4-C1F4D0408173}"/>
              </a:ext>
            </a:extLst>
          </p:cNvPr>
          <p:cNvSpPr/>
          <p:nvPr/>
        </p:nvSpPr>
        <p:spPr>
          <a:xfrm>
            <a:off x="9220110" y="7258926"/>
            <a:ext cx="990905" cy="1230515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A393CE-337D-4BA0-A977-AF4770C169D5}"/>
              </a:ext>
            </a:extLst>
          </p:cNvPr>
          <p:cNvSpPr txBox="1"/>
          <p:nvPr/>
        </p:nvSpPr>
        <p:spPr>
          <a:xfrm>
            <a:off x="9328765" y="7370825"/>
            <a:ext cx="1014620" cy="98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82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  <a:endParaRPr lang="zh-CN" altLang="en-US" sz="5782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0CFC934-1369-4EAF-8BA3-2A3D92D669C2}"/>
              </a:ext>
            </a:extLst>
          </p:cNvPr>
          <p:cNvSpPr/>
          <p:nvPr/>
        </p:nvSpPr>
        <p:spPr>
          <a:xfrm>
            <a:off x="10831882" y="7258926"/>
            <a:ext cx="1540143" cy="1230515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26B6151-43DC-4E66-A6F0-1D0D69DF2BE0}"/>
              </a:ext>
            </a:extLst>
          </p:cNvPr>
          <p:cNvSpPr txBox="1"/>
          <p:nvPr/>
        </p:nvSpPr>
        <p:spPr>
          <a:xfrm>
            <a:off x="10979867" y="7364274"/>
            <a:ext cx="1582254" cy="98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82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NP</a:t>
            </a:r>
            <a:endParaRPr lang="zh-CN" altLang="en-US" sz="5782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8010F41-7C11-4175-BE90-B7C4C04EF044}"/>
              </a:ext>
            </a:extLst>
          </p:cNvPr>
          <p:cNvSpPr/>
          <p:nvPr/>
        </p:nvSpPr>
        <p:spPr>
          <a:xfrm>
            <a:off x="6189864" y="7199978"/>
            <a:ext cx="1103976" cy="852190"/>
          </a:xfrm>
          <a:prstGeom prst="roundRect">
            <a:avLst/>
          </a:prstGeom>
          <a:noFill/>
          <a:ln w="1016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0917DC-579F-41CC-B3C1-068B0C22DC3F}"/>
              </a:ext>
            </a:extLst>
          </p:cNvPr>
          <p:cNvSpPr txBox="1"/>
          <p:nvPr/>
        </p:nvSpPr>
        <p:spPr>
          <a:xfrm>
            <a:off x="6315683" y="7229476"/>
            <a:ext cx="1103976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37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</a:t>
            </a:r>
            <a:endParaRPr lang="zh-CN" altLang="en-US" sz="4337" i="1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1CBA619-FC2F-45DB-A550-2E49E71B65EE}"/>
              </a:ext>
            </a:extLst>
          </p:cNvPr>
          <p:cNvSpPr/>
          <p:nvPr/>
        </p:nvSpPr>
        <p:spPr>
          <a:xfrm>
            <a:off x="8232038" y="9409316"/>
            <a:ext cx="1493087" cy="852190"/>
          </a:xfrm>
          <a:prstGeom prst="roundRect">
            <a:avLst/>
          </a:prstGeom>
          <a:noFill/>
          <a:ln w="1016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C541D3C-E848-43B5-A5A4-4267CCA6F497}"/>
              </a:ext>
            </a:extLst>
          </p:cNvPr>
          <p:cNvSpPr txBox="1"/>
          <p:nvPr/>
        </p:nvSpPr>
        <p:spPr>
          <a:xfrm>
            <a:off x="8410289" y="9399482"/>
            <a:ext cx="1511479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37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eat</a:t>
            </a:r>
            <a:endParaRPr lang="zh-CN" altLang="en-US" sz="4337" i="1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9F0BE8B0-9025-4415-85B1-1FCDB1279DAD}"/>
              </a:ext>
            </a:extLst>
          </p:cNvPr>
          <p:cNvSpPr/>
          <p:nvPr/>
        </p:nvSpPr>
        <p:spPr>
          <a:xfrm>
            <a:off x="10131213" y="9409316"/>
            <a:ext cx="2931064" cy="852190"/>
          </a:xfrm>
          <a:prstGeom prst="roundRect">
            <a:avLst/>
          </a:prstGeom>
          <a:noFill/>
          <a:ln w="1016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15EAE5D-8CB4-4C3F-9FC3-AF45ECFE3322}"/>
              </a:ext>
            </a:extLst>
          </p:cNvPr>
          <p:cNvSpPr txBox="1"/>
          <p:nvPr/>
        </p:nvSpPr>
        <p:spPr>
          <a:xfrm>
            <a:off x="10191463" y="9399482"/>
            <a:ext cx="3201839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37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spaghetti</a:t>
            </a:r>
            <a:endParaRPr lang="zh-CN" altLang="en-US" sz="4337" i="1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64CCC14-92B4-47BE-9704-16CA4FF1E2F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52787" y="461641"/>
            <a:ext cx="5747450" cy="18654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DB90F30-4AE8-45B8-B049-16B83D70686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413017" y="461633"/>
            <a:ext cx="2687231" cy="185311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C012E29-01DD-49DE-997E-7D60A19965B8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8100242" y="-1715502"/>
            <a:ext cx="1442034" cy="171242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5DA5CBE-9AF9-4542-BC43-A924CDD5E231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8100252" y="-1715502"/>
            <a:ext cx="5449046" cy="171242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2571A2-A9B4-4809-97F1-509D8217FF67}"/>
              </a:ext>
            </a:extLst>
          </p:cNvPr>
          <p:cNvSpPr/>
          <p:nvPr/>
        </p:nvSpPr>
        <p:spPr>
          <a:xfrm>
            <a:off x="6008361" y="-3105560"/>
            <a:ext cx="4183737" cy="1390060"/>
          </a:xfrm>
          <a:prstGeom prst="roundRect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5D2C18D-FF98-439D-B3D3-AF41284D5313}"/>
              </a:ext>
            </a:extLst>
          </p:cNvPr>
          <p:cNvCxnSpPr>
            <a:cxnSpLocks/>
            <a:stCxn id="39" idx="2"/>
            <a:endCxn id="49" idx="0"/>
          </p:cNvCxnSpPr>
          <p:nvPr/>
        </p:nvCxnSpPr>
        <p:spPr>
          <a:xfrm flipH="1">
            <a:off x="7686389" y="3404558"/>
            <a:ext cx="1855884" cy="165055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A690396-41FA-4687-8026-A09CF34E6B74}"/>
              </a:ext>
            </a:extLst>
          </p:cNvPr>
          <p:cNvCxnSpPr>
            <a:cxnSpLocks/>
            <a:stCxn id="39" idx="2"/>
            <a:endCxn id="51" idx="0"/>
          </p:cNvCxnSpPr>
          <p:nvPr/>
        </p:nvCxnSpPr>
        <p:spPr>
          <a:xfrm>
            <a:off x="9542278" y="3404570"/>
            <a:ext cx="173290" cy="167724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C012E29-01DD-49DE-997E-7D60A19965B8}"/>
              </a:ext>
            </a:extLst>
          </p:cNvPr>
          <p:cNvCxnSpPr>
            <a:cxnSpLocks/>
            <a:stCxn id="39" idx="2"/>
            <a:endCxn id="53" idx="0"/>
          </p:cNvCxnSpPr>
          <p:nvPr/>
        </p:nvCxnSpPr>
        <p:spPr>
          <a:xfrm>
            <a:off x="9542258" y="3404570"/>
            <a:ext cx="2059678" cy="167724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20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82A79AC6-32EC-40F8-A7BF-5287AC0B01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53813" y="3591784"/>
            <a:ext cx="28366" cy="8935466"/>
          </a:xfrm>
          <a:prstGeom prst="curvedConnector3">
            <a:avLst>
              <a:gd name="adj1" fmla="val 6561020"/>
            </a:avLst>
          </a:prstGeom>
          <a:ln w="1016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6B4288D-45F3-41EE-B322-385E1B32AF3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572833" y="6827783"/>
            <a:ext cx="1449" cy="2458810"/>
          </a:xfrm>
          <a:prstGeom prst="curvedConnector3">
            <a:avLst>
              <a:gd name="adj1" fmla="val -48663551"/>
            </a:avLst>
          </a:prstGeom>
          <a:ln w="1016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F763D13-EA54-42EB-9F19-9EAA68914CA2}"/>
              </a:ext>
            </a:extLst>
          </p:cNvPr>
          <p:cNvSpPr txBox="1"/>
          <p:nvPr/>
        </p:nvSpPr>
        <p:spPr>
          <a:xfrm>
            <a:off x="2702050" y="9030686"/>
            <a:ext cx="2039187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6" i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Tom</a:t>
            </a:r>
            <a:endParaRPr lang="zh-CN" altLang="en-US" sz="6506" i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D7EAA8-C267-4E5A-B028-77352A7EA7B6}"/>
              </a:ext>
            </a:extLst>
          </p:cNvPr>
          <p:cNvSpPr txBox="1"/>
          <p:nvPr/>
        </p:nvSpPr>
        <p:spPr>
          <a:xfrm>
            <a:off x="5167405" y="9030684"/>
            <a:ext cx="2259536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6" i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eats</a:t>
            </a:r>
            <a:endParaRPr lang="zh-CN" altLang="en-US" sz="6506" i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357AF7-EFCF-4AAF-9C92-9FCF42734F1A}"/>
              </a:ext>
            </a:extLst>
          </p:cNvPr>
          <p:cNvSpPr txBox="1"/>
          <p:nvPr/>
        </p:nvSpPr>
        <p:spPr>
          <a:xfrm>
            <a:off x="7322999" y="9034236"/>
            <a:ext cx="3578968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6" i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oranges</a:t>
            </a:r>
            <a:endParaRPr lang="zh-CN" altLang="en-US" sz="6506" i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0FB7C5-205C-43E5-A133-532D4239F22D}"/>
              </a:ext>
            </a:extLst>
          </p:cNvPr>
          <p:cNvSpPr txBox="1"/>
          <p:nvPr/>
        </p:nvSpPr>
        <p:spPr>
          <a:xfrm>
            <a:off x="11210818" y="9030681"/>
            <a:ext cx="3030403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6" i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today</a:t>
            </a:r>
            <a:endParaRPr lang="zh-CN" altLang="en-US" sz="5422" i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01C6F52-D5D1-4A6C-874B-DB98984AA82F}"/>
              </a:ext>
            </a:extLst>
          </p:cNvPr>
          <p:cNvSpPr/>
          <p:nvPr/>
        </p:nvSpPr>
        <p:spPr>
          <a:xfrm>
            <a:off x="-3110971" y="8116656"/>
            <a:ext cx="2158714" cy="1002402"/>
          </a:xfrm>
          <a:prstGeom prst="roundRect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A08C1A-BAA0-4E4E-AAFA-2A1D1821FA0C}"/>
              </a:ext>
            </a:extLst>
          </p:cNvPr>
          <p:cNvSpPr txBox="1"/>
          <p:nvPr/>
        </p:nvSpPr>
        <p:spPr>
          <a:xfrm>
            <a:off x="-2957535" y="8206273"/>
            <a:ext cx="2005278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37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ROOT</a:t>
            </a:r>
            <a:endParaRPr lang="zh-CN" altLang="en-US" sz="4337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F2433D4-3556-4833-8C74-6014B6E01204}"/>
              </a:ext>
            </a:extLst>
          </p:cNvPr>
          <p:cNvSpPr/>
          <p:nvPr/>
        </p:nvSpPr>
        <p:spPr>
          <a:xfrm>
            <a:off x="2722962" y="8109876"/>
            <a:ext cx="2119932" cy="918514"/>
          </a:xfrm>
          <a:prstGeom prst="roundRect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E15A9B-F001-4355-BFC2-75B2FAA821D0}"/>
              </a:ext>
            </a:extLst>
          </p:cNvPr>
          <p:cNvSpPr txBox="1"/>
          <p:nvPr/>
        </p:nvSpPr>
        <p:spPr>
          <a:xfrm>
            <a:off x="2672708" y="8201643"/>
            <a:ext cx="2261310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37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PROPN</a:t>
            </a:r>
            <a:endParaRPr lang="zh-CN" altLang="en-US" sz="4337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9E1E15A-27A6-403E-BB7A-AB40D61B17A0}"/>
              </a:ext>
            </a:extLst>
          </p:cNvPr>
          <p:cNvSpPr/>
          <p:nvPr/>
        </p:nvSpPr>
        <p:spPr>
          <a:xfrm>
            <a:off x="5389921" y="8108425"/>
            <a:ext cx="1703660" cy="918514"/>
          </a:xfrm>
          <a:prstGeom prst="roundRect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397F55-BF4F-4CE4-BC67-1A50D07DDA25}"/>
              </a:ext>
            </a:extLst>
          </p:cNvPr>
          <p:cNvSpPr txBox="1"/>
          <p:nvPr/>
        </p:nvSpPr>
        <p:spPr>
          <a:xfrm>
            <a:off x="5345709" y="8201643"/>
            <a:ext cx="1794604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37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VERB</a:t>
            </a:r>
            <a:endParaRPr lang="zh-CN" altLang="en-US" sz="4337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83E303D-E603-40CC-A560-AECBC74E75E3}"/>
              </a:ext>
            </a:extLst>
          </p:cNvPr>
          <p:cNvSpPr/>
          <p:nvPr/>
        </p:nvSpPr>
        <p:spPr>
          <a:xfrm>
            <a:off x="7767569" y="8108427"/>
            <a:ext cx="2592111" cy="928551"/>
          </a:xfrm>
          <a:prstGeom prst="roundRect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20" name="文本框 118">
            <a:extLst>
              <a:ext uri="{FF2B5EF4-FFF2-40B4-BE49-F238E27FC236}">
                <a16:creationId xmlns:a16="http://schemas.microsoft.com/office/drawing/2014/main" id="{3A30BEAB-3EF5-453B-A54B-C6083F7C33F6}"/>
              </a:ext>
            </a:extLst>
          </p:cNvPr>
          <p:cNvSpPr txBox="1"/>
          <p:nvPr/>
        </p:nvSpPr>
        <p:spPr>
          <a:xfrm>
            <a:off x="8034566" y="8173280"/>
            <a:ext cx="2013184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337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NOUN</a:t>
            </a:r>
            <a:endParaRPr lang="zh-CN" altLang="en-US" sz="4337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CDD8926D-F039-401B-B10E-C835DB5C20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35075" y="6683805"/>
            <a:ext cx="64841" cy="2800941"/>
          </a:xfrm>
          <a:prstGeom prst="curvedConnector3">
            <a:avLst>
              <a:gd name="adj1" fmla="val -1048227"/>
            </a:avLst>
          </a:prstGeom>
          <a:ln w="1016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82B978B-5692-4DCF-9D2E-7508BFB1FC4A}"/>
              </a:ext>
            </a:extLst>
          </p:cNvPr>
          <p:cNvSpPr txBox="1"/>
          <p:nvPr/>
        </p:nvSpPr>
        <p:spPr>
          <a:xfrm>
            <a:off x="3936985" y="4897336"/>
            <a:ext cx="1273145" cy="6763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95" dirty="0" err="1">
                <a:latin typeface="Arial Rounded MT Bold" panose="020F0704030504030204" pitchFamily="34" charset="0"/>
              </a:rPr>
              <a:t>Agt</a:t>
            </a:r>
            <a:endParaRPr lang="zh-CN" altLang="en-US" sz="3795" dirty="0">
              <a:latin typeface="Arial Rounded MT Bold" panose="020F0704030504030204" pitchFamily="34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8B2045A-9C5F-4CAC-A6F5-EE2451F32F35}"/>
              </a:ext>
            </a:extLst>
          </p:cNvPr>
          <p:cNvSpPr/>
          <p:nvPr/>
        </p:nvSpPr>
        <p:spPr>
          <a:xfrm>
            <a:off x="11038455" y="8108427"/>
            <a:ext cx="2592111" cy="928551"/>
          </a:xfrm>
          <a:prstGeom prst="roundRect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33" name="文本框 118">
            <a:extLst>
              <a:ext uri="{FF2B5EF4-FFF2-40B4-BE49-F238E27FC236}">
                <a16:creationId xmlns:a16="http://schemas.microsoft.com/office/drawing/2014/main" id="{0A2BDF7C-0AA8-4824-ACF0-A9134A40EBA0}"/>
              </a:ext>
            </a:extLst>
          </p:cNvPr>
          <p:cNvSpPr txBox="1"/>
          <p:nvPr/>
        </p:nvSpPr>
        <p:spPr>
          <a:xfrm>
            <a:off x="11322660" y="8173280"/>
            <a:ext cx="2013184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337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NOUN</a:t>
            </a:r>
            <a:endParaRPr lang="zh-CN" altLang="en-US" sz="4337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FB1E63B-9085-4F0D-9CCF-BD7BD4F7B746}"/>
              </a:ext>
            </a:extLst>
          </p:cNvPr>
          <p:cNvSpPr txBox="1"/>
          <p:nvPr/>
        </p:nvSpPr>
        <p:spPr>
          <a:xfrm>
            <a:off x="16740522" y="9030681"/>
            <a:ext cx="1266732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6" i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.</a:t>
            </a:r>
            <a:endParaRPr lang="zh-CN" altLang="en-US" sz="5422" i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94B3A81-2C91-4471-B101-058A1E92D8B4}"/>
              </a:ext>
            </a:extLst>
          </p:cNvPr>
          <p:cNvSpPr/>
          <p:nvPr/>
        </p:nvSpPr>
        <p:spPr>
          <a:xfrm>
            <a:off x="17043008" y="8108425"/>
            <a:ext cx="2294214" cy="928551"/>
          </a:xfrm>
          <a:prstGeom prst="roundRect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36" name="文本框 118">
            <a:extLst>
              <a:ext uri="{FF2B5EF4-FFF2-40B4-BE49-F238E27FC236}">
                <a16:creationId xmlns:a16="http://schemas.microsoft.com/office/drawing/2014/main" id="{CA616006-AB64-4877-9708-3BFB34A43435}"/>
              </a:ext>
            </a:extLst>
          </p:cNvPr>
          <p:cNvSpPr txBox="1"/>
          <p:nvPr/>
        </p:nvSpPr>
        <p:spPr>
          <a:xfrm>
            <a:off x="17112113" y="8173275"/>
            <a:ext cx="2303138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337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PUNCT</a:t>
            </a:r>
            <a:endParaRPr lang="zh-CN" altLang="en-US" sz="4337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0087FCE6-0DC0-4024-A0BE-C0E12C8D97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81566" y="5443597"/>
            <a:ext cx="8230" cy="5213922"/>
          </a:xfrm>
          <a:prstGeom prst="curvedConnector3">
            <a:avLst>
              <a:gd name="adj1" fmla="val 18601235"/>
            </a:avLst>
          </a:prstGeom>
          <a:ln w="1016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1FE111E-58EC-4737-9DF1-BFBD9B31E711}"/>
              </a:ext>
            </a:extLst>
          </p:cNvPr>
          <p:cNvSpPr txBox="1"/>
          <p:nvPr/>
        </p:nvSpPr>
        <p:spPr>
          <a:xfrm>
            <a:off x="2484143" y="4106665"/>
            <a:ext cx="1921114" cy="6763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95" dirty="0">
                <a:latin typeface="Arial Rounded MT Bold" panose="020F0704030504030204" pitchFamily="34" charset="0"/>
              </a:rPr>
              <a:t>Root</a:t>
            </a:r>
            <a:endParaRPr lang="zh-CN" altLang="en-US" sz="3795" dirty="0">
              <a:latin typeface="Arial Rounded MT Bold" panose="020F070403050403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6DEE66F-AD65-4E12-AA4D-5D24328C96CA}"/>
              </a:ext>
            </a:extLst>
          </p:cNvPr>
          <p:cNvSpPr txBox="1"/>
          <p:nvPr/>
        </p:nvSpPr>
        <p:spPr>
          <a:xfrm>
            <a:off x="7574872" y="4897337"/>
            <a:ext cx="1385219" cy="6763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95" dirty="0">
                <a:latin typeface="Arial Rounded MT Bold" panose="020F0704030504030204" pitchFamily="34" charset="0"/>
              </a:rPr>
              <a:t>Pat</a:t>
            </a:r>
            <a:endParaRPr lang="zh-CN" altLang="en-US" sz="3795" dirty="0">
              <a:latin typeface="Arial Rounded MT Bold" panose="020F0704030504030204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E25AB2E-4A2D-46AF-9FDE-AA7759C7D518}"/>
              </a:ext>
            </a:extLst>
          </p:cNvPr>
          <p:cNvSpPr txBox="1"/>
          <p:nvPr/>
        </p:nvSpPr>
        <p:spPr>
          <a:xfrm>
            <a:off x="10295393" y="3726368"/>
            <a:ext cx="1921114" cy="6763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95" dirty="0" err="1">
                <a:latin typeface="Arial Rounded MT Bold" panose="020F0704030504030204" pitchFamily="34" charset="0"/>
              </a:rPr>
              <a:t>mPunc</a:t>
            </a:r>
            <a:endParaRPr lang="zh-CN" altLang="en-US" sz="3795" dirty="0">
              <a:latin typeface="Arial Rounded MT Bold" panose="020F0704030504030204" pitchFamily="34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DA1D37E2-707F-4072-BB1E-5BF8C790A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8329" y="5006970"/>
            <a:ext cx="64841" cy="6130512"/>
          </a:xfrm>
          <a:prstGeom prst="curvedConnector3">
            <a:avLst>
              <a:gd name="adj1" fmla="val -1923925"/>
            </a:avLst>
          </a:prstGeom>
          <a:ln w="1016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7F37671-7544-440F-8EB3-5321E5C0FFAC}"/>
              </a:ext>
            </a:extLst>
          </p:cNvPr>
          <p:cNvSpPr txBox="1"/>
          <p:nvPr/>
        </p:nvSpPr>
        <p:spPr>
          <a:xfrm>
            <a:off x="9056178" y="4376491"/>
            <a:ext cx="1611937" cy="6763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95" dirty="0" err="1">
                <a:latin typeface="Arial Rounded MT Bold" panose="020F0704030504030204" pitchFamily="34" charset="0"/>
              </a:rPr>
              <a:t>Tmod</a:t>
            </a:r>
            <a:endParaRPr lang="zh-CN" altLang="en-US" sz="3795" dirty="0">
              <a:latin typeface="Arial Rounded MT Bold" panose="020F0704030504030204" pitchFamily="34" charset="0"/>
            </a:endParaRPr>
          </a:p>
        </p:txBody>
      </p: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594A4A49-F066-43B7-8058-675A991E3D8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68826" y="-5327585"/>
            <a:ext cx="28366" cy="8935464"/>
          </a:xfrm>
          <a:prstGeom prst="curvedConnector3">
            <a:avLst>
              <a:gd name="adj1" fmla="val 6561020"/>
            </a:avLst>
          </a:prstGeom>
          <a:ln w="1016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231A22E2-147F-44B2-A508-0D5438878BC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587842" y="-2091569"/>
            <a:ext cx="1449" cy="2458810"/>
          </a:xfrm>
          <a:prstGeom prst="curvedConnector3">
            <a:avLst>
              <a:gd name="adj1" fmla="val -48663551"/>
            </a:avLst>
          </a:prstGeom>
          <a:ln w="1016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C8F78A6-7838-41E4-8C76-0818BEDE80FC}"/>
              </a:ext>
            </a:extLst>
          </p:cNvPr>
          <p:cNvSpPr txBox="1"/>
          <p:nvPr/>
        </p:nvSpPr>
        <p:spPr>
          <a:xfrm>
            <a:off x="2717060" y="2262683"/>
            <a:ext cx="2039192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6" i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Tom</a:t>
            </a:r>
            <a:endParaRPr lang="zh-CN" altLang="en-US" sz="6506" i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60D123A-6420-41AF-A795-B9B0C0AD1AFA}"/>
              </a:ext>
            </a:extLst>
          </p:cNvPr>
          <p:cNvSpPr txBox="1"/>
          <p:nvPr/>
        </p:nvSpPr>
        <p:spPr>
          <a:xfrm>
            <a:off x="5182419" y="2262671"/>
            <a:ext cx="2259536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6" i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eats</a:t>
            </a:r>
            <a:endParaRPr lang="zh-CN" altLang="en-US" sz="6506" i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8CA2AAA-EBDB-4617-96C7-29E06CF90FAE}"/>
              </a:ext>
            </a:extLst>
          </p:cNvPr>
          <p:cNvSpPr txBox="1"/>
          <p:nvPr/>
        </p:nvSpPr>
        <p:spPr>
          <a:xfrm>
            <a:off x="7338001" y="2266240"/>
            <a:ext cx="3578965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6" i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oranges</a:t>
            </a:r>
            <a:endParaRPr lang="zh-CN" altLang="en-US" sz="6506" i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0D6609C-356E-4550-84A3-F285C09938D0}"/>
              </a:ext>
            </a:extLst>
          </p:cNvPr>
          <p:cNvSpPr txBox="1"/>
          <p:nvPr/>
        </p:nvSpPr>
        <p:spPr>
          <a:xfrm>
            <a:off x="11148404" y="2262673"/>
            <a:ext cx="3030403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6" i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today</a:t>
            </a:r>
            <a:endParaRPr lang="zh-CN" altLang="en-US" sz="5422" i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EEAA2A6-8B40-4E31-A6BC-8ED4061833C0}"/>
              </a:ext>
            </a:extLst>
          </p:cNvPr>
          <p:cNvSpPr/>
          <p:nvPr/>
        </p:nvSpPr>
        <p:spPr>
          <a:xfrm>
            <a:off x="-3095954" y="1374452"/>
            <a:ext cx="2158714" cy="1002402"/>
          </a:xfrm>
          <a:prstGeom prst="roundRect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6960940-DDEF-43AD-8DA4-CBDBF4C74CE4}"/>
              </a:ext>
            </a:extLst>
          </p:cNvPr>
          <p:cNvSpPr txBox="1"/>
          <p:nvPr/>
        </p:nvSpPr>
        <p:spPr>
          <a:xfrm>
            <a:off x="-2942518" y="1464079"/>
            <a:ext cx="2005278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37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ROOT</a:t>
            </a:r>
            <a:endParaRPr lang="zh-CN" altLang="en-US" sz="4337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A1F99C87-4BA7-45C9-8084-4E172DFCE197}"/>
              </a:ext>
            </a:extLst>
          </p:cNvPr>
          <p:cNvSpPr/>
          <p:nvPr/>
        </p:nvSpPr>
        <p:spPr>
          <a:xfrm>
            <a:off x="2737979" y="1367677"/>
            <a:ext cx="2119932" cy="918517"/>
          </a:xfrm>
          <a:prstGeom prst="roundRect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00C9A42F-A68D-43FB-92C1-A7DE35EDB183}"/>
              </a:ext>
            </a:extLst>
          </p:cNvPr>
          <p:cNvSpPr txBox="1"/>
          <p:nvPr/>
        </p:nvSpPr>
        <p:spPr>
          <a:xfrm>
            <a:off x="2687719" y="1459449"/>
            <a:ext cx="2261310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37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PROPN</a:t>
            </a:r>
            <a:endParaRPr lang="zh-CN" altLang="en-US" sz="4337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499669F4-C12E-4C12-84C2-649F078CABA0}"/>
              </a:ext>
            </a:extLst>
          </p:cNvPr>
          <p:cNvSpPr/>
          <p:nvPr/>
        </p:nvSpPr>
        <p:spPr>
          <a:xfrm>
            <a:off x="5404938" y="1366225"/>
            <a:ext cx="1703655" cy="918517"/>
          </a:xfrm>
          <a:prstGeom prst="roundRect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B7C7538-1DF1-456D-87EA-06E64EB078AE}"/>
              </a:ext>
            </a:extLst>
          </p:cNvPr>
          <p:cNvSpPr txBox="1"/>
          <p:nvPr/>
        </p:nvSpPr>
        <p:spPr>
          <a:xfrm>
            <a:off x="5360712" y="1459447"/>
            <a:ext cx="1794607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37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VERB</a:t>
            </a:r>
            <a:endParaRPr lang="zh-CN" altLang="en-US" sz="4337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2B8F8417-ABB1-44BD-B0C2-0520D4706C8F}"/>
              </a:ext>
            </a:extLst>
          </p:cNvPr>
          <p:cNvSpPr/>
          <p:nvPr/>
        </p:nvSpPr>
        <p:spPr>
          <a:xfrm>
            <a:off x="7782581" y="1366222"/>
            <a:ext cx="2592113" cy="928551"/>
          </a:xfrm>
          <a:prstGeom prst="roundRect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144" name="文本框 118">
            <a:extLst>
              <a:ext uri="{FF2B5EF4-FFF2-40B4-BE49-F238E27FC236}">
                <a16:creationId xmlns:a16="http://schemas.microsoft.com/office/drawing/2014/main" id="{236086A6-3479-4FC1-A591-9D48B720A310}"/>
              </a:ext>
            </a:extLst>
          </p:cNvPr>
          <p:cNvSpPr txBox="1"/>
          <p:nvPr/>
        </p:nvSpPr>
        <p:spPr>
          <a:xfrm>
            <a:off x="8049585" y="1431075"/>
            <a:ext cx="2013184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337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NOUN</a:t>
            </a:r>
            <a:endParaRPr lang="zh-CN" altLang="en-US" sz="4337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B53851B1-2EB0-4A84-AD9A-88E770FAB7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0082" y="-2235553"/>
            <a:ext cx="64843" cy="2800936"/>
          </a:xfrm>
          <a:prstGeom prst="curvedConnector3">
            <a:avLst>
              <a:gd name="adj1" fmla="val -1048227"/>
            </a:avLst>
          </a:prstGeom>
          <a:ln w="1016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E2B2E44-DEA6-4D57-A5D3-B7DB7DE20B79}"/>
              </a:ext>
            </a:extLst>
          </p:cNvPr>
          <p:cNvSpPr txBox="1"/>
          <p:nvPr/>
        </p:nvSpPr>
        <p:spPr>
          <a:xfrm>
            <a:off x="3951984" y="-2565779"/>
            <a:ext cx="1273145" cy="6763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95" dirty="0">
                <a:latin typeface="Arial Rounded MT Bold" panose="020F0704030504030204" pitchFamily="34" charset="0"/>
              </a:rPr>
              <a:t>SBV</a:t>
            </a:r>
            <a:endParaRPr lang="zh-CN" altLang="en-US" sz="3795" dirty="0">
              <a:latin typeface="Arial Rounded MT Bold" panose="020F0704030504030204" pitchFamily="34" charset="0"/>
            </a:endParaRP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2BC30E0-1A95-4634-9368-ABC8A5AEAFE1}"/>
              </a:ext>
            </a:extLst>
          </p:cNvPr>
          <p:cNvSpPr/>
          <p:nvPr/>
        </p:nvSpPr>
        <p:spPr>
          <a:xfrm>
            <a:off x="11027660" y="1366222"/>
            <a:ext cx="2592113" cy="928551"/>
          </a:xfrm>
          <a:prstGeom prst="roundRect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148" name="文本框 118">
            <a:extLst>
              <a:ext uri="{FF2B5EF4-FFF2-40B4-BE49-F238E27FC236}">
                <a16:creationId xmlns:a16="http://schemas.microsoft.com/office/drawing/2014/main" id="{A9C819BA-75BC-41B2-8C73-48977DD9626D}"/>
              </a:ext>
            </a:extLst>
          </p:cNvPr>
          <p:cNvSpPr txBox="1"/>
          <p:nvPr/>
        </p:nvSpPr>
        <p:spPr>
          <a:xfrm>
            <a:off x="11311866" y="1431075"/>
            <a:ext cx="2013184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337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NOUN</a:t>
            </a:r>
            <a:endParaRPr lang="zh-CN" altLang="en-US" sz="4337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F074307-5E4D-41D3-A610-58B310AD63C7}"/>
              </a:ext>
            </a:extLst>
          </p:cNvPr>
          <p:cNvSpPr txBox="1"/>
          <p:nvPr/>
        </p:nvSpPr>
        <p:spPr>
          <a:xfrm>
            <a:off x="16703911" y="2262664"/>
            <a:ext cx="1266732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6" i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.</a:t>
            </a:r>
            <a:endParaRPr lang="zh-CN" altLang="en-US" sz="5422" i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59017352-699B-4DFB-8A89-4F1150ACB497}"/>
              </a:ext>
            </a:extLst>
          </p:cNvPr>
          <p:cNvSpPr/>
          <p:nvPr/>
        </p:nvSpPr>
        <p:spPr>
          <a:xfrm>
            <a:off x="17032210" y="1366222"/>
            <a:ext cx="2294214" cy="928551"/>
          </a:xfrm>
          <a:prstGeom prst="roundRect">
            <a:avLst/>
          </a:prstGeom>
          <a:noFill/>
          <a:ln w="1016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39" dirty="0">
              <a:latin typeface="+mn-ea"/>
            </a:endParaRPr>
          </a:p>
        </p:txBody>
      </p:sp>
      <p:sp>
        <p:nvSpPr>
          <p:cNvPr id="151" name="文本框 118">
            <a:extLst>
              <a:ext uri="{FF2B5EF4-FFF2-40B4-BE49-F238E27FC236}">
                <a16:creationId xmlns:a16="http://schemas.microsoft.com/office/drawing/2014/main" id="{628977F3-FAA0-4295-B40F-B2C27950DF57}"/>
              </a:ext>
            </a:extLst>
          </p:cNvPr>
          <p:cNvSpPr txBox="1"/>
          <p:nvPr/>
        </p:nvSpPr>
        <p:spPr>
          <a:xfrm>
            <a:off x="17101320" y="1431077"/>
            <a:ext cx="2303138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337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PUNCT</a:t>
            </a:r>
            <a:endParaRPr lang="zh-CN" altLang="en-US" sz="4337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52" name="连接符: 曲线 151">
            <a:extLst>
              <a:ext uri="{FF2B5EF4-FFF2-40B4-BE49-F238E27FC236}">
                <a16:creationId xmlns:a16="http://schemas.microsoft.com/office/drawing/2014/main" id="{101E57C4-0C4A-4E25-B471-D5785374C6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96569" y="-3475753"/>
            <a:ext cx="8232" cy="5213922"/>
          </a:xfrm>
          <a:prstGeom prst="curvedConnector3">
            <a:avLst>
              <a:gd name="adj1" fmla="val 18601235"/>
            </a:avLst>
          </a:prstGeom>
          <a:ln w="1016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530ED8A-05AA-4F55-8D12-4BD79F528149}"/>
              </a:ext>
            </a:extLst>
          </p:cNvPr>
          <p:cNvSpPr txBox="1"/>
          <p:nvPr/>
        </p:nvSpPr>
        <p:spPr>
          <a:xfrm>
            <a:off x="2499165" y="-2635574"/>
            <a:ext cx="1921109" cy="6763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95" dirty="0">
                <a:latin typeface="Arial Rounded MT Bold" panose="020F0704030504030204" pitchFamily="34" charset="0"/>
              </a:rPr>
              <a:t>HED</a:t>
            </a:r>
            <a:endParaRPr lang="zh-CN" altLang="en-US" sz="3795" dirty="0">
              <a:latin typeface="Arial Rounded MT Bold" panose="020F070403050403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A8145F3-2020-4F63-B2BC-9A376DF1531D}"/>
              </a:ext>
            </a:extLst>
          </p:cNvPr>
          <p:cNvSpPr txBox="1"/>
          <p:nvPr/>
        </p:nvSpPr>
        <p:spPr>
          <a:xfrm>
            <a:off x="7589872" y="-2565779"/>
            <a:ext cx="1385224" cy="6763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95" dirty="0">
                <a:latin typeface="Arial Rounded MT Bold" panose="020F0704030504030204" pitchFamily="34" charset="0"/>
              </a:rPr>
              <a:t>VOB</a:t>
            </a:r>
            <a:endParaRPr lang="zh-CN" altLang="en-US" sz="3795" dirty="0">
              <a:latin typeface="Arial Rounded MT Bold" panose="020F0704030504030204" pitchFamily="34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FFBB49B9-DB8E-44FD-BEC4-BA349A86E449}"/>
              </a:ext>
            </a:extLst>
          </p:cNvPr>
          <p:cNvSpPr txBox="1"/>
          <p:nvPr/>
        </p:nvSpPr>
        <p:spPr>
          <a:xfrm>
            <a:off x="10224349" y="-1560701"/>
            <a:ext cx="1385224" cy="6763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95" dirty="0">
                <a:latin typeface="Arial Rounded MT Bold" panose="020F0704030504030204" pitchFamily="34" charset="0"/>
              </a:rPr>
              <a:t>WP</a:t>
            </a:r>
            <a:endParaRPr lang="zh-CN" altLang="en-US" sz="3795" dirty="0">
              <a:latin typeface="Arial Rounded MT Bold" panose="020F0704030504030204" pitchFamily="34" charset="0"/>
            </a:endParaRPr>
          </a:p>
        </p:txBody>
      </p:sp>
      <p:cxnSp>
        <p:nvCxnSpPr>
          <p:cNvPr id="156" name="连接符: 曲线 155">
            <a:extLst>
              <a:ext uri="{FF2B5EF4-FFF2-40B4-BE49-F238E27FC236}">
                <a16:creationId xmlns:a16="http://schemas.microsoft.com/office/drawing/2014/main" id="{7F6C6C48-1F2A-4F8A-8D3B-4EFDA8389F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43332" y="-3912391"/>
            <a:ext cx="64843" cy="6130512"/>
          </a:xfrm>
          <a:prstGeom prst="curvedConnector3">
            <a:avLst>
              <a:gd name="adj1" fmla="val -1923925"/>
            </a:avLst>
          </a:prstGeom>
          <a:ln w="1016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16BE860-0115-4441-BF47-F589758FAB61}"/>
              </a:ext>
            </a:extLst>
          </p:cNvPr>
          <p:cNvSpPr txBox="1"/>
          <p:nvPr/>
        </p:nvSpPr>
        <p:spPr>
          <a:xfrm>
            <a:off x="9127476" y="-2362111"/>
            <a:ext cx="1385224" cy="6763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95" dirty="0">
                <a:latin typeface="Arial Rounded MT Bold" panose="020F0704030504030204" pitchFamily="34" charset="0"/>
              </a:rPr>
              <a:t>CMP</a:t>
            </a:r>
            <a:endParaRPr lang="zh-CN" altLang="en-US" sz="3795" dirty="0">
              <a:latin typeface="Arial Rounded MT Bold" panose="020F0704030504030204" pitchFamily="34" charset="0"/>
            </a:endParaRPr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A180E7B9-A018-4A86-801F-D908CA5E650F}"/>
              </a:ext>
            </a:extLst>
          </p:cNvPr>
          <p:cNvSpPr/>
          <p:nvPr/>
        </p:nvSpPr>
        <p:spPr>
          <a:xfrm>
            <a:off x="-1674270" y="-2687135"/>
            <a:ext cx="822644" cy="822644"/>
          </a:xfrm>
          <a:prstGeom prst="ellipse">
            <a:avLst/>
          </a:prstGeom>
          <a:noFill/>
          <a:ln w="635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E58BD5E-24C4-48C5-8D08-167E7CB2D10F}"/>
              </a:ext>
            </a:extLst>
          </p:cNvPr>
          <p:cNvSpPr txBox="1"/>
          <p:nvPr/>
        </p:nvSpPr>
        <p:spPr>
          <a:xfrm>
            <a:off x="-1554765" y="-2898327"/>
            <a:ext cx="756833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65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BC021F7D-D356-4C42-8436-C55F5C67A7CC}"/>
              </a:ext>
            </a:extLst>
          </p:cNvPr>
          <p:cNvSpPr txBox="1"/>
          <p:nvPr/>
        </p:nvSpPr>
        <p:spPr>
          <a:xfrm>
            <a:off x="-1527460" y="3912671"/>
            <a:ext cx="601447" cy="109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5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65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A2DFB34E-DD07-4D4C-958B-F526BFF2BAAD}"/>
              </a:ext>
            </a:extLst>
          </p:cNvPr>
          <p:cNvSpPr/>
          <p:nvPr/>
        </p:nvSpPr>
        <p:spPr>
          <a:xfrm>
            <a:off x="-1638552" y="4085756"/>
            <a:ext cx="822644" cy="822644"/>
          </a:xfrm>
          <a:prstGeom prst="ellipse">
            <a:avLst/>
          </a:prstGeom>
          <a:noFill/>
          <a:ln w="635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</p:spTree>
    <p:extLst>
      <p:ext uri="{BB962C8B-B14F-4D97-AF65-F5344CB8AC3E}">
        <p14:creationId xmlns:p14="http://schemas.microsoft.com/office/powerpoint/2010/main" val="368436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12E1525D-2654-4FE6-8CC7-33CBE768A992}"/>
              </a:ext>
            </a:extLst>
          </p:cNvPr>
          <p:cNvSpPr/>
          <p:nvPr/>
        </p:nvSpPr>
        <p:spPr>
          <a:xfrm>
            <a:off x="6217998" y="1948834"/>
            <a:ext cx="6125420" cy="457872"/>
          </a:xfrm>
          <a:prstGeom prst="rect">
            <a:avLst/>
          </a:prstGeom>
          <a:solidFill>
            <a:srgbClr val="7FC97F"/>
          </a:solidFill>
          <a:ln>
            <a:solidFill>
              <a:srgbClr val="7FC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B09DEA7-2A8C-4F46-8B3C-3854D1B72A44}"/>
              </a:ext>
            </a:extLst>
          </p:cNvPr>
          <p:cNvCxnSpPr>
            <a:cxnSpLocks/>
          </p:cNvCxnSpPr>
          <p:nvPr/>
        </p:nvCxnSpPr>
        <p:spPr>
          <a:xfrm flipV="1">
            <a:off x="9149489" y="1417884"/>
            <a:ext cx="8079" cy="11833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0FD5257-4A39-4DC7-8DA6-A8E2FB20366B}"/>
              </a:ext>
            </a:extLst>
          </p:cNvPr>
          <p:cNvCxnSpPr>
            <a:cxnSpLocks/>
          </p:cNvCxnSpPr>
          <p:nvPr/>
        </p:nvCxnSpPr>
        <p:spPr>
          <a:xfrm flipH="1">
            <a:off x="3186484" y="-459266"/>
            <a:ext cx="1260995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F1A46E5-9650-4559-9C2F-DE6E255E9AFC}"/>
              </a:ext>
            </a:extLst>
          </p:cNvPr>
          <p:cNvCxnSpPr>
            <a:cxnSpLocks/>
          </p:cNvCxnSpPr>
          <p:nvPr/>
        </p:nvCxnSpPr>
        <p:spPr>
          <a:xfrm flipV="1">
            <a:off x="7343557" y="1417884"/>
            <a:ext cx="8079" cy="11833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73D47D0-871C-4F7D-907D-B9423BB2034B}"/>
              </a:ext>
            </a:extLst>
          </p:cNvPr>
          <p:cNvSpPr txBox="1"/>
          <p:nvPr/>
        </p:nvSpPr>
        <p:spPr>
          <a:xfrm>
            <a:off x="10876160" y="8062414"/>
            <a:ext cx="530868" cy="84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487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85AB401-5EEA-44B7-BF97-3039BD5EDD7D}"/>
              </a:ext>
            </a:extLst>
          </p:cNvPr>
          <p:cNvSpPr txBox="1"/>
          <p:nvPr/>
        </p:nvSpPr>
        <p:spPr>
          <a:xfrm>
            <a:off x="8062332" y="8220357"/>
            <a:ext cx="530868" cy="84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487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F15680D-4FE0-4133-8A80-70B9BB6EF66D}"/>
              </a:ext>
            </a:extLst>
          </p:cNvPr>
          <p:cNvSpPr/>
          <p:nvPr/>
        </p:nvSpPr>
        <p:spPr>
          <a:xfrm>
            <a:off x="8081243" y="3646726"/>
            <a:ext cx="2165734" cy="457872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47373CF-9AE4-4688-810D-D77FC8D5A767}"/>
              </a:ext>
            </a:extLst>
          </p:cNvPr>
          <p:cNvSpPr/>
          <p:nvPr/>
        </p:nvSpPr>
        <p:spPr>
          <a:xfrm>
            <a:off x="8068872" y="4536793"/>
            <a:ext cx="2402157" cy="457872"/>
          </a:xfrm>
          <a:prstGeom prst="rect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1E58952-6249-4039-867C-0805E25C5C18}"/>
              </a:ext>
            </a:extLst>
          </p:cNvPr>
          <p:cNvSpPr/>
          <p:nvPr/>
        </p:nvSpPr>
        <p:spPr>
          <a:xfrm>
            <a:off x="4155470" y="1948831"/>
            <a:ext cx="311889" cy="457872"/>
          </a:xfrm>
          <a:prstGeom prst="rect">
            <a:avLst/>
          </a:prstGeom>
          <a:solidFill>
            <a:srgbClr val="7FC97F"/>
          </a:solidFill>
          <a:ln>
            <a:solidFill>
              <a:srgbClr val="7FC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6A3C4B8C-8924-4A37-B262-2D65A79EAC66}"/>
              </a:ext>
            </a:extLst>
          </p:cNvPr>
          <p:cNvSpPr/>
          <p:nvPr/>
        </p:nvSpPr>
        <p:spPr>
          <a:xfrm>
            <a:off x="3905957" y="1951599"/>
            <a:ext cx="468298" cy="457872"/>
          </a:xfrm>
          <a:prstGeom prst="ellipse">
            <a:avLst/>
          </a:prstGeom>
          <a:solidFill>
            <a:srgbClr val="7FC97F"/>
          </a:solidFill>
          <a:ln>
            <a:solidFill>
              <a:srgbClr val="7FC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675490-05C9-4B7E-A583-C5D7B2EBACE2}"/>
              </a:ext>
            </a:extLst>
          </p:cNvPr>
          <p:cNvSpPr/>
          <p:nvPr/>
        </p:nvSpPr>
        <p:spPr>
          <a:xfrm>
            <a:off x="6217998" y="2802005"/>
            <a:ext cx="6125420" cy="457872"/>
          </a:xfrm>
          <a:prstGeom prst="rect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715E2B-480D-43C2-899C-B287AB816904}"/>
              </a:ext>
            </a:extLst>
          </p:cNvPr>
          <p:cNvSpPr/>
          <p:nvPr/>
        </p:nvSpPr>
        <p:spPr>
          <a:xfrm>
            <a:off x="4155472" y="2802010"/>
            <a:ext cx="311889" cy="457872"/>
          </a:xfrm>
          <a:prstGeom prst="rect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B05D10-7BAE-4104-817E-A974DE666E1A}"/>
              </a:ext>
            </a:extLst>
          </p:cNvPr>
          <p:cNvSpPr/>
          <p:nvPr/>
        </p:nvSpPr>
        <p:spPr>
          <a:xfrm>
            <a:off x="3905957" y="2802005"/>
            <a:ext cx="468298" cy="457872"/>
          </a:xfrm>
          <a:prstGeom prst="ellipse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36B1CC6-E8EF-4B86-BD55-E0F0309F57CF}"/>
              </a:ext>
            </a:extLst>
          </p:cNvPr>
          <p:cNvSpPr/>
          <p:nvPr/>
        </p:nvSpPr>
        <p:spPr>
          <a:xfrm>
            <a:off x="6218020" y="3626012"/>
            <a:ext cx="2165734" cy="457872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226ADC4-3D40-4160-9430-C7430B2A7F50}"/>
              </a:ext>
            </a:extLst>
          </p:cNvPr>
          <p:cNvSpPr/>
          <p:nvPr/>
        </p:nvSpPr>
        <p:spPr>
          <a:xfrm>
            <a:off x="4155472" y="3626016"/>
            <a:ext cx="311889" cy="457872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07419B7-7212-48BD-AEE5-715F0690AEEC}"/>
              </a:ext>
            </a:extLst>
          </p:cNvPr>
          <p:cNvSpPr/>
          <p:nvPr/>
        </p:nvSpPr>
        <p:spPr>
          <a:xfrm>
            <a:off x="3905957" y="3626012"/>
            <a:ext cx="468298" cy="457872"/>
          </a:xfrm>
          <a:prstGeom prst="ellipse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032A6A0-33A7-4809-8017-F8E853777F5D}"/>
              </a:ext>
            </a:extLst>
          </p:cNvPr>
          <p:cNvSpPr/>
          <p:nvPr/>
        </p:nvSpPr>
        <p:spPr>
          <a:xfrm>
            <a:off x="7030405" y="4543435"/>
            <a:ext cx="311889" cy="457872"/>
          </a:xfrm>
          <a:prstGeom prst="rect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02BA24-59FD-4868-82C8-B81A750F7132}"/>
              </a:ext>
            </a:extLst>
          </p:cNvPr>
          <p:cNvSpPr/>
          <p:nvPr/>
        </p:nvSpPr>
        <p:spPr>
          <a:xfrm>
            <a:off x="4155477" y="4543433"/>
            <a:ext cx="3916384" cy="457872"/>
          </a:xfrm>
          <a:prstGeom prst="rect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C7D9DE7-585D-4A97-BFE1-58A0D9A7CBBF}"/>
              </a:ext>
            </a:extLst>
          </p:cNvPr>
          <p:cNvSpPr/>
          <p:nvPr/>
        </p:nvSpPr>
        <p:spPr>
          <a:xfrm>
            <a:off x="3905957" y="4543433"/>
            <a:ext cx="468298" cy="457872"/>
          </a:xfrm>
          <a:prstGeom prst="ellipse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A4067A-254C-4DB9-AE8B-4EE7E03947D2}"/>
              </a:ext>
            </a:extLst>
          </p:cNvPr>
          <p:cNvSpPr/>
          <p:nvPr/>
        </p:nvSpPr>
        <p:spPr>
          <a:xfrm>
            <a:off x="4155453" y="7583272"/>
            <a:ext cx="6081399" cy="45787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1369687-8763-4173-B5F5-C64AD63C6BF9}"/>
              </a:ext>
            </a:extLst>
          </p:cNvPr>
          <p:cNvSpPr/>
          <p:nvPr/>
        </p:nvSpPr>
        <p:spPr>
          <a:xfrm>
            <a:off x="3905953" y="7583269"/>
            <a:ext cx="468296" cy="4578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8D5251F-EC94-4D64-AD92-559378F16E09}"/>
              </a:ext>
            </a:extLst>
          </p:cNvPr>
          <p:cNvSpPr/>
          <p:nvPr/>
        </p:nvSpPr>
        <p:spPr>
          <a:xfrm>
            <a:off x="16321098" y="1948831"/>
            <a:ext cx="468298" cy="457872"/>
          </a:xfrm>
          <a:prstGeom prst="ellipse">
            <a:avLst/>
          </a:prstGeom>
          <a:solidFill>
            <a:srgbClr val="7FC97F"/>
          </a:solidFill>
          <a:ln>
            <a:solidFill>
              <a:srgbClr val="7FC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D25025C-FCF8-405F-A2B7-C4467C394C26}"/>
              </a:ext>
            </a:extLst>
          </p:cNvPr>
          <p:cNvSpPr/>
          <p:nvPr/>
        </p:nvSpPr>
        <p:spPr>
          <a:xfrm>
            <a:off x="16337316" y="2802005"/>
            <a:ext cx="468298" cy="457872"/>
          </a:xfrm>
          <a:prstGeom prst="ellipse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987D01B-7303-4A30-9DAF-33032C8A1E90}"/>
              </a:ext>
            </a:extLst>
          </p:cNvPr>
          <p:cNvSpPr/>
          <p:nvPr/>
        </p:nvSpPr>
        <p:spPr>
          <a:xfrm>
            <a:off x="16243358" y="3626012"/>
            <a:ext cx="311889" cy="457872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3028D2A3-221C-4AB2-9095-46489A6DA399}"/>
              </a:ext>
            </a:extLst>
          </p:cNvPr>
          <p:cNvSpPr/>
          <p:nvPr/>
        </p:nvSpPr>
        <p:spPr>
          <a:xfrm>
            <a:off x="16321100" y="3626012"/>
            <a:ext cx="468298" cy="457872"/>
          </a:xfrm>
          <a:prstGeom prst="ellipse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4096CC3-84D7-459E-B42D-FA6AE75D98D9}"/>
              </a:ext>
            </a:extLst>
          </p:cNvPr>
          <p:cNvSpPr/>
          <p:nvPr/>
        </p:nvSpPr>
        <p:spPr>
          <a:xfrm>
            <a:off x="16243358" y="4479196"/>
            <a:ext cx="311889" cy="457872"/>
          </a:xfrm>
          <a:prstGeom prst="rect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754496E-1C75-4F97-89F7-BFD51666F70F}"/>
              </a:ext>
            </a:extLst>
          </p:cNvPr>
          <p:cNvSpPr/>
          <p:nvPr/>
        </p:nvSpPr>
        <p:spPr>
          <a:xfrm>
            <a:off x="16321100" y="4479196"/>
            <a:ext cx="468298" cy="457872"/>
          </a:xfrm>
          <a:prstGeom prst="ellipse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26FEB54-79D7-4571-BB29-3B227AE04A17}"/>
              </a:ext>
            </a:extLst>
          </p:cNvPr>
          <p:cNvSpPr/>
          <p:nvPr/>
        </p:nvSpPr>
        <p:spPr>
          <a:xfrm>
            <a:off x="16243346" y="7583269"/>
            <a:ext cx="311889" cy="45787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795987ED-9D13-47F4-B42B-60EA4200126F}"/>
              </a:ext>
            </a:extLst>
          </p:cNvPr>
          <p:cNvSpPr/>
          <p:nvPr/>
        </p:nvSpPr>
        <p:spPr>
          <a:xfrm>
            <a:off x="16337306" y="7583269"/>
            <a:ext cx="468296" cy="4578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931C04A4-2BAA-402B-B1A7-88169D5F6B3C}"/>
              </a:ext>
            </a:extLst>
          </p:cNvPr>
          <p:cNvSpPr/>
          <p:nvPr/>
        </p:nvSpPr>
        <p:spPr>
          <a:xfrm>
            <a:off x="5080710" y="8407284"/>
            <a:ext cx="530868" cy="5308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28956E2-C168-47DB-B82A-F9989EE0D563}"/>
              </a:ext>
            </a:extLst>
          </p:cNvPr>
          <p:cNvSpPr txBox="1"/>
          <p:nvPr/>
        </p:nvSpPr>
        <p:spPr>
          <a:xfrm>
            <a:off x="5079405" y="8142924"/>
            <a:ext cx="530868" cy="84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487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18BB7D7C-8752-45D5-9983-0F24B3536199}"/>
              </a:ext>
            </a:extLst>
          </p:cNvPr>
          <p:cNvSpPr/>
          <p:nvPr/>
        </p:nvSpPr>
        <p:spPr>
          <a:xfrm>
            <a:off x="8055034" y="8407284"/>
            <a:ext cx="530868" cy="5308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99181F99-77D0-411D-9D45-E7119240CA5B}"/>
              </a:ext>
            </a:extLst>
          </p:cNvPr>
          <p:cNvSpPr/>
          <p:nvPr/>
        </p:nvSpPr>
        <p:spPr>
          <a:xfrm>
            <a:off x="10877469" y="8326774"/>
            <a:ext cx="530868" cy="5308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532C0E6-6E3B-4255-B0A2-65EAFE8DAD0C}"/>
              </a:ext>
            </a:extLst>
          </p:cNvPr>
          <p:cNvSpPr txBox="1"/>
          <p:nvPr/>
        </p:nvSpPr>
        <p:spPr>
          <a:xfrm>
            <a:off x="7724212" y="-1852170"/>
            <a:ext cx="779671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337" b="1" i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</a:t>
            </a:r>
            <a:endParaRPr lang="zh-CN" altLang="en-US" sz="4337" b="1" i="1" baseline="-25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5ED650E-BB7E-44DB-BA9F-BB947A08B652}"/>
              </a:ext>
            </a:extLst>
          </p:cNvPr>
          <p:cNvSpPr txBox="1"/>
          <p:nvPr/>
        </p:nvSpPr>
        <p:spPr>
          <a:xfrm>
            <a:off x="-1492858" y="2634790"/>
            <a:ext cx="986478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337" b="1" i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H</a:t>
            </a:r>
            <a:r>
              <a:rPr lang="en-US" altLang="zh-CN" sz="4337" b="1" i="1" baseline="-25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</a:t>
            </a:r>
            <a:endParaRPr lang="zh-CN" altLang="en-US" sz="4337" b="1" i="1" baseline="-25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3" name="左大括号 132">
            <a:extLst>
              <a:ext uri="{FF2B5EF4-FFF2-40B4-BE49-F238E27FC236}">
                <a16:creationId xmlns:a16="http://schemas.microsoft.com/office/drawing/2014/main" id="{367EC276-6C25-4F42-9971-EEA2CD08EE96}"/>
              </a:ext>
            </a:extLst>
          </p:cNvPr>
          <p:cNvSpPr/>
          <p:nvPr/>
        </p:nvSpPr>
        <p:spPr>
          <a:xfrm rot="5400000">
            <a:off x="4776022" y="-1055269"/>
            <a:ext cx="297834" cy="800822"/>
          </a:xfrm>
          <a:prstGeom prst="leftBrace">
            <a:avLst>
              <a:gd name="adj1" fmla="val 45310"/>
              <a:gd name="adj2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ED58337-901D-4189-B483-9FF48524B264}"/>
              </a:ext>
            </a:extLst>
          </p:cNvPr>
          <p:cNvSpPr txBox="1"/>
          <p:nvPr/>
        </p:nvSpPr>
        <p:spPr>
          <a:xfrm>
            <a:off x="4494045" y="-1403643"/>
            <a:ext cx="779671" cy="67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95" i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</a:t>
            </a:r>
            <a:endParaRPr lang="zh-CN" altLang="en-US" sz="3795" i="1" baseline="-25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FCACE33-284F-48A7-8D2C-DA2FA76F7A5A}"/>
              </a:ext>
            </a:extLst>
          </p:cNvPr>
          <p:cNvSpPr txBox="1"/>
          <p:nvPr/>
        </p:nvSpPr>
        <p:spPr>
          <a:xfrm>
            <a:off x="-2447852" y="1469536"/>
            <a:ext cx="1918992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337" b="1" i="1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</a:t>
            </a:r>
            <a:r>
              <a:rPr lang="en-US" altLang="zh-CN" sz="4337" b="1" i="1" baseline="-25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e,t,h</a:t>
            </a:r>
            <a:endParaRPr lang="zh-CN" altLang="en-US" sz="2167" b="1" i="1" baseline="-50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54DF2AE2-16BB-4A5D-9ABA-55BBF7AD821E}"/>
              </a:ext>
            </a:extLst>
          </p:cNvPr>
          <p:cNvSpPr/>
          <p:nvPr/>
        </p:nvSpPr>
        <p:spPr>
          <a:xfrm>
            <a:off x="-697225" y="1804955"/>
            <a:ext cx="558891" cy="2396962"/>
          </a:xfrm>
          <a:prstGeom prst="leftBrace">
            <a:avLst>
              <a:gd name="adj1" fmla="val 45310"/>
              <a:gd name="adj2" fmla="val 51077"/>
            </a:avLst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39"/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0C57334C-3804-4C65-8B83-7987E53EF7C4}"/>
              </a:ext>
            </a:extLst>
          </p:cNvPr>
          <p:cNvSpPr/>
          <p:nvPr/>
        </p:nvSpPr>
        <p:spPr>
          <a:xfrm rot="10800000">
            <a:off x="16873827" y="2094746"/>
            <a:ext cx="558891" cy="3550507"/>
          </a:xfrm>
          <a:prstGeom prst="leftBrace">
            <a:avLst>
              <a:gd name="adj1" fmla="val 45310"/>
              <a:gd name="adj2" fmla="val 51077"/>
            </a:avLst>
          </a:prstGeom>
          <a:ln w="57150" cap="flat">
            <a:solidFill>
              <a:schemeClr val="bg1">
                <a:lumMod val="5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39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9EC2DD-0661-4EF1-9319-8034B2180CCD}"/>
              </a:ext>
            </a:extLst>
          </p:cNvPr>
          <p:cNvCxnSpPr>
            <a:cxnSpLocks/>
          </p:cNvCxnSpPr>
          <p:nvPr/>
        </p:nvCxnSpPr>
        <p:spPr>
          <a:xfrm flipV="1">
            <a:off x="4459270" y="-1481253"/>
            <a:ext cx="8076" cy="11833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F0B1559-DB34-4257-8E5E-A24CB8692C0A}"/>
              </a:ext>
            </a:extLst>
          </p:cNvPr>
          <p:cNvCxnSpPr>
            <a:cxnSpLocks/>
          </p:cNvCxnSpPr>
          <p:nvPr/>
        </p:nvCxnSpPr>
        <p:spPr>
          <a:xfrm flipH="1">
            <a:off x="4880247" y="-1450204"/>
            <a:ext cx="276184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66182A0-6BDF-4C58-B291-00EC59DB7CDD}"/>
              </a:ext>
            </a:extLst>
          </p:cNvPr>
          <p:cNvCxnSpPr>
            <a:cxnSpLocks/>
          </p:cNvCxnSpPr>
          <p:nvPr/>
        </p:nvCxnSpPr>
        <p:spPr>
          <a:xfrm>
            <a:off x="8706809" y="-1463109"/>
            <a:ext cx="300207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11A1FE9-E987-4582-A3CF-0200EE6C8604}"/>
              </a:ext>
            </a:extLst>
          </p:cNvPr>
          <p:cNvSpPr txBox="1"/>
          <p:nvPr/>
        </p:nvSpPr>
        <p:spPr>
          <a:xfrm>
            <a:off x="17258066" y="3409754"/>
            <a:ext cx="986478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337" b="1" i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H</a:t>
            </a:r>
            <a:endParaRPr lang="zh-CN" altLang="en-US" sz="4337" b="1" i="1" baseline="-25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3" name="表格 6">
            <a:extLst>
              <a:ext uri="{FF2B5EF4-FFF2-40B4-BE49-F238E27FC236}">
                <a16:creationId xmlns:a16="http://schemas.microsoft.com/office/drawing/2014/main" id="{7905FE3B-0ABC-4710-8B9D-184CA123A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940450"/>
              </p:ext>
            </p:extLst>
          </p:nvPr>
        </p:nvGraphicFramePr>
        <p:xfrm>
          <a:off x="4467334" y="1717885"/>
          <a:ext cx="1802244" cy="256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22">
                  <a:extLst>
                    <a:ext uri="{9D8B030D-6E8A-4147-A177-3AD203B41FA5}">
                      <a16:colId xmlns:a16="http://schemas.microsoft.com/office/drawing/2014/main" val="1000663248"/>
                    </a:ext>
                  </a:extLst>
                </a:gridCol>
                <a:gridCol w="901122">
                  <a:extLst>
                    <a:ext uri="{9D8B030D-6E8A-4147-A177-3AD203B41FA5}">
                      <a16:colId xmlns:a16="http://schemas.microsoft.com/office/drawing/2014/main" val="235662271"/>
                    </a:ext>
                  </a:extLst>
                </a:gridCol>
              </a:tblGrid>
              <a:tr h="855608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54229"/>
                  </a:ext>
                </a:extLst>
              </a:tr>
              <a:tr h="855608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3632"/>
                  </a:ext>
                </a:extLst>
              </a:tr>
              <a:tr h="855608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</a:tbl>
          </a:graphicData>
        </a:graphic>
      </p:graphicFrame>
      <p:graphicFrame>
        <p:nvGraphicFramePr>
          <p:cNvPr id="85" name="表格 6">
            <a:extLst>
              <a:ext uri="{FF2B5EF4-FFF2-40B4-BE49-F238E27FC236}">
                <a16:creationId xmlns:a16="http://schemas.microsoft.com/office/drawing/2014/main" id="{0CCF39BA-C327-44C0-84FB-F70975259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69790"/>
              </p:ext>
            </p:extLst>
          </p:nvPr>
        </p:nvGraphicFramePr>
        <p:xfrm>
          <a:off x="7349301" y="2582704"/>
          <a:ext cx="1802244" cy="256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22">
                  <a:extLst>
                    <a:ext uri="{9D8B030D-6E8A-4147-A177-3AD203B41FA5}">
                      <a16:colId xmlns:a16="http://schemas.microsoft.com/office/drawing/2014/main" val="235662271"/>
                    </a:ext>
                  </a:extLst>
                </a:gridCol>
                <a:gridCol w="901122">
                  <a:extLst>
                    <a:ext uri="{9D8B030D-6E8A-4147-A177-3AD203B41FA5}">
                      <a16:colId xmlns:a16="http://schemas.microsoft.com/office/drawing/2014/main" val="2251671357"/>
                    </a:ext>
                  </a:extLst>
                </a:gridCol>
              </a:tblGrid>
              <a:tr h="855608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3632"/>
                  </a:ext>
                </a:extLst>
              </a:tr>
              <a:tr h="855608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  <a:tr h="855608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6793"/>
                  </a:ext>
                </a:extLst>
              </a:tr>
            </a:tbl>
          </a:graphicData>
        </a:graphic>
      </p:graphicFrame>
      <p:graphicFrame>
        <p:nvGraphicFramePr>
          <p:cNvPr id="64" name="表格 6">
            <a:extLst>
              <a:ext uri="{FF2B5EF4-FFF2-40B4-BE49-F238E27FC236}">
                <a16:creationId xmlns:a16="http://schemas.microsoft.com/office/drawing/2014/main" id="{A6A798F5-C189-4F49-8DB0-7CE8E7D90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1917"/>
              </p:ext>
            </p:extLst>
          </p:nvPr>
        </p:nvGraphicFramePr>
        <p:xfrm>
          <a:off x="10236850" y="3482341"/>
          <a:ext cx="1802244" cy="256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22">
                  <a:extLst>
                    <a:ext uri="{9D8B030D-6E8A-4147-A177-3AD203B41FA5}">
                      <a16:colId xmlns:a16="http://schemas.microsoft.com/office/drawing/2014/main" val="2251671357"/>
                    </a:ext>
                  </a:extLst>
                </a:gridCol>
                <a:gridCol w="901122">
                  <a:extLst>
                    <a:ext uri="{9D8B030D-6E8A-4147-A177-3AD203B41FA5}">
                      <a16:colId xmlns:a16="http://schemas.microsoft.com/office/drawing/2014/main" val="2642877299"/>
                    </a:ext>
                  </a:extLst>
                </a:gridCol>
              </a:tblGrid>
              <a:tr h="855608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  <a:tr h="855608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6793"/>
                  </a:ext>
                </a:extLst>
              </a:tr>
              <a:tr h="855608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123895" marR="123895" marT="61946" marB="6194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7755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B9536F42-4877-4674-95DA-0220BE921DCE}"/>
              </a:ext>
            </a:extLst>
          </p:cNvPr>
          <p:cNvSpPr txBox="1"/>
          <p:nvPr/>
        </p:nvSpPr>
        <p:spPr>
          <a:xfrm>
            <a:off x="7860741" y="-1894020"/>
            <a:ext cx="779671" cy="5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55" b="1" i="1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</a:t>
            </a:r>
            <a:r>
              <a:rPr lang="en-US" altLang="zh-CN" sz="3255" b="1" i="1" baseline="-25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</a:t>
            </a:r>
            <a:endParaRPr lang="zh-CN" altLang="en-US" sz="3255" b="1" i="1" baseline="-25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186E8C7-97F9-4F95-AAF9-E65903608517}"/>
              </a:ext>
            </a:extLst>
          </p:cNvPr>
          <p:cNvCxnSpPr>
            <a:cxnSpLocks/>
          </p:cNvCxnSpPr>
          <p:nvPr/>
        </p:nvCxnSpPr>
        <p:spPr>
          <a:xfrm flipH="1">
            <a:off x="7434293" y="-769676"/>
            <a:ext cx="4946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573B056-B581-4376-B240-DA0939C33FF7}"/>
              </a:ext>
            </a:extLst>
          </p:cNvPr>
          <p:cNvCxnSpPr>
            <a:cxnSpLocks/>
          </p:cNvCxnSpPr>
          <p:nvPr/>
        </p:nvCxnSpPr>
        <p:spPr>
          <a:xfrm>
            <a:off x="8585917" y="-776111"/>
            <a:ext cx="563587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61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8BC6FC-50F3-4353-A49E-519FB1F8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238" y="-2236258"/>
            <a:ext cx="12195982" cy="16865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CFF398-AF28-4387-B248-A33FBF4C0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35" y="1627441"/>
            <a:ext cx="12195985" cy="152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7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F79747-D505-4632-8256-3A1809D80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30" y="2419156"/>
            <a:ext cx="10996640" cy="23039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24D7DF-2EF6-45AA-A9AF-77DB4F7AF5BC}"/>
              </a:ext>
            </a:extLst>
          </p:cNvPr>
          <p:cNvSpPr txBox="1"/>
          <p:nvPr/>
        </p:nvSpPr>
        <p:spPr>
          <a:xfrm>
            <a:off x="-2209591" y="3147547"/>
            <a:ext cx="1201166" cy="24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6" dirty="0">
                <a:solidFill>
                  <a:srgbClr val="FF7F00"/>
                </a:solidFill>
                <a:latin typeface="Arial Rounded MT Bold" panose="020F0704030504030204" pitchFamily="34" charset="0"/>
              </a:rPr>
              <a:t>Peter Pevensie </a:t>
            </a:r>
            <a:endParaRPr lang="zh-CN" altLang="en-US" sz="1016" dirty="0">
              <a:solidFill>
                <a:srgbClr val="FF7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F035C1-D1BC-4690-9EF7-2629DD1A9F56}"/>
              </a:ext>
            </a:extLst>
          </p:cNvPr>
          <p:cNvSpPr txBox="1"/>
          <p:nvPr/>
        </p:nvSpPr>
        <p:spPr>
          <a:xfrm>
            <a:off x="-2304625" y="2987583"/>
            <a:ext cx="1387578" cy="24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6" dirty="0">
                <a:solidFill>
                  <a:srgbClr val="1F78B4"/>
                </a:solidFill>
                <a:latin typeface="Arial Rounded MT Bold" panose="020F0704030504030204" pitchFamily="34" charset="0"/>
              </a:rPr>
              <a:t>Edmund Pevensie </a:t>
            </a:r>
            <a:endParaRPr lang="zh-CN" altLang="en-US" sz="1016" dirty="0">
              <a:solidFill>
                <a:srgbClr val="1F78B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487250-590C-4A41-BE88-E999BB778603}"/>
              </a:ext>
            </a:extLst>
          </p:cNvPr>
          <p:cNvSpPr txBox="1"/>
          <p:nvPr/>
        </p:nvSpPr>
        <p:spPr>
          <a:xfrm>
            <a:off x="-2211422" y="2674344"/>
            <a:ext cx="1201171" cy="24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6" dirty="0">
                <a:solidFill>
                  <a:srgbClr val="E31A1C"/>
                </a:solidFill>
                <a:latin typeface="Arial Rounded MT Bold" panose="020F0704030504030204" pitchFamily="34" charset="0"/>
              </a:rPr>
              <a:t>White Witch</a:t>
            </a:r>
            <a:endParaRPr lang="zh-CN" altLang="en-US" sz="1016" dirty="0">
              <a:solidFill>
                <a:srgbClr val="E31A1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644549-FB5F-4762-BF44-0E2145E4B58F}"/>
              </a:ext>
            </a:extLst>
          </p:cNvPr>
          <p:cNvSpPr txBox="1"/>
          <p:nvPr/>
        </p:nvSpPr>
        <p:spPr>
          <a:xfrm>
            <a:off x="-2211422" y="2416412"/>
            <a:ext cx="1201171" cy="24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6" dirty="0">
                <a:solidFill>
                  <a:srgbClr val="FB9A99"/>
                </a:solidFill>
                <a:latin typeface="Arial Rounded MT Bold" panose="020F0704030504030204" pitchFamily="34" charset="0"/>
              </a:rPr>
              <a:t>Aslan</a:t>
            </a:r>
            <a:endParaRPr lang="zh-CN" altLang="en-US" sz="1016" dirty="0">
              <a:solidFill>
                <a:srgbClr val="FB9A99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7B8B05-1963-4738-A6E8-E14EB6025209}"/>
              </a:ext>
            </a:extLst>
          </p:cNvPr>
          <p:cNvSpPr txBox="1"/>
          <p:nvPr/>
        </p:nvSpPr>
        <p:spPr>
          <a:xfrm>
            <a:off x="-2209591" y="3310255"/>
            <a:ext cx="1201166" cy="24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6" dirty="0">
                <a:solidFill>
                  <a:srgbClr val="A6CEE3"/>
                </a:solidFill>
                <a:latin typeface="Arial Rounded MT Bold" panose="020F0704030504030204" pitchFamily="34" charset="0"/>
              </a:rPr>
              <a:t>Lucy Pevensie </a:t>
            </a:r>
            <a:endParaRPr lang="zh-CN" altLang="en-US" sz="1016" dirty="0">
              <a:solidFill>
                <a:srgbClr val="A6CEE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87F77A-7D5D-40BD-97D1-5A49DC63ADDD}"/>
              </a:ext>
            </a:extLst>
          </p:cNvPr>
          <p:cNvSpPr txBox="1"/>
          <p:nvPr/>
        </p:nvSpPr>
        <p:spPr>
          <a:xfrm>
            <a:off x="-2209591" y="3485396"/>
            <a:ext cx="1201166" cy="24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6" dirty="0">
                <a:solidFill>
                  <a:srgbClr val="FDBF6F"/>
                </a:solidFill>
                <a:latin typeface="Arial Rounded MT Bold" panose="020F0704030504030204" pitchFamily="34" charset="0"/>
              </a:rPr>
              <a:t>Mr. Tumnus</a:t>
            </a:r>
            <a:endParaRPr lang="zh-CN" altLang="en-US" sz="1016" dirty="0">
              <a:solidFill>
                <a:srgbClr val="FDBF6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07BA1E-6B1D-4AEE-944A-DA27808E99BD}"/>
              </a:ext>
            </a:extLst>
          </p:cNvPr>
          <p:cNvSpPr txBox="1"/>
          <p:nvPr/>
        </p:nvSpPr>
        <p:spPr>
          <a:xfrm>
            <a:off x="-2211422" y="3638676"/>
            <a:ext cx="1201171" cy="24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6" dirty="0">
                <a:solidFill>
                  <a:srgbClr val="33A02C"/>
                </a:solidFill>
                <a:latin typeface="Arial Rounded MT Bold" panose="020F0704030504030204" pitchFamily="34" charset="0"/>
              </a:rPr>
              <a:t>Susan Pevensie </a:t>
            </a:r>
            <a:endParaRPr lang="zh-CN" altLang="en-US" sz="1016" dirty="0">
              <a:solidFill>
                <a:srgbClr val="33A02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4B31EA-1FA6-4D15-A740-BB733E28284B}"/>
              </a:ext>
            </a:extLst>
          </p:cNvPr>
          <p:cNvSpPr txBox="1"/>
          <p:nvPr/>
        </p:nvSpPr>
        <p:spPr>
          <a:xfrm>
            <a:off x="-2275949" y="4136987"/>
            <a:ext cx="1330212" cy="23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3" dirty="0">
                <a:solidFill>
                  <a:srgbClr val="B2DF8A"/>
                </a:solidFill>
                <a:latin typeface="Arial Rounded MT Bold" panose="020F0704030504030204" pitchFamily="34" charset="0"/>
              </a:rPr>
              <a:t>Mr. and Mrs. Beaver</a:t>
            </a:r>
            <a:endParaRPr lang="zh-CN" altLang="en-US" sz="903" dirty="0">
              <a:solidFill>
                <a:srgbClr val="B2DF8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265390-1B55-49D2-8880-2029B6E3C5BC}"/>
              </a:ext>
            </a:extLst>
          </p:cNvPr>
          <p:cNvSpPr txBox="1"/>
          <p:nvPr/>
        </p:nvSpPr>
        <p:spPr>
          <a:xfrm>
            <a:off x="-2257115" y="4449269"/>
            <a:ext cx="1292544" cy="24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6" dirty="0">
                <a:solidFill>
                  <a:srgbClr val="CAB2D6"/>
                </a:solidFill>
                <a:latin typeface="Arial Rounded MT Bold" panose="020F0704030504030204" pitchFamily="34" charset="0"/>
              </a:rPr>
              <a:t>Father Christmas</a:t>
            </a:r>
            <a:endParaRPr lang="zh-CN" altLang="en-US" sz="1016" dirty="0">
              <a:solidFill>
                <a:srgbClr val="CAB2D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7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9E20CE4-8927-4E92-B268-10A2FB41BDF7}"/>
              </a:ext>
            </a:extLst>
          </p:cNvPr>
          <p:cNvSpPr/>
          <p:nvPr/>
        </p:nvSpPr>
        <p:spPr>
          <a:xfrm>
            <a:off x="-2032146" y="2266847"/>
            <a:ext cx="1844051" cy="2671999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5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141AFD-AED6-41F1-8239-72A5005A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0711" y="2428101"/>
            <a:ext cx="684826" cy="6848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ACF185-146B-4FE7-81E9-07E2B0BD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0711" y="3215114"/>
            <a:ext cx="684826" cy="6848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84CB24-B3C7-4DCE-A97B-AD1F7183990D}"/>
              </a:ext>
            </a:extLst>
          </p:cNvPr>
          <p:cNvSpPr txBox="1"/>
          <p:nvPr/>
        </p:nvSpPr>
        <p:spPr>
          <a:xfrm>
            <a:off x="-1262486" y="3215117"/>
            <a:ext cx="1054580" cy="64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89" dirty="0">
                <a:latin typeface="Arial Rounded MT Bold" panose="020F0704030504030204" pitchFamily="34" charset="0"/>
              </a:rPr>
              <a:t>Textual synopsis of movies</a:t>
            </a:r>
            <a:endParaRPr lang="zh-CN" altLang="en-US" sz="1189" dirty="0">
              <a:latin typeface="Arial Rounded MT Bold" panose="020F07040305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5EFC22-EFDC-4E30-909B-B25EE413851F}"/>
              </a:ext>
            </a:extLst>
          </p:cNvPr>
          <p:cNvSpPr txBox="1"/>
          <p:nvPr/>
        </p:nvSpPr>
        <p:spPr>
          <a:xfrm>
            <a:off x="-1333296" y="2473975"/>
            <a:ext cx="1196202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89" dirty="0">
                <a:latin typeface="Arial Rounded MT Bold" panose="020F0704030504030204" pitchFamily="34" charset="0"/>
              </a:rPr>
              <a:t>Live text commentary</a:t>
            </a:r>
            <a:endParaRPr lang="zh-CN" altLang="en-US" sz="1189" dirty="0">
              <a:latin typeface="Arial Rounded MT Bold" panose="020F070403050403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7DDBE7A-8564-41B8-87E0-83862E5488FF}"/>
              </a:ext>
            </a:extLst>
          </p:cNvPr>
          <p:cNvSpPr/>
          <p:nvPr/>
        </p:nvSpPr>
        <p:spPr>
          <a:xfrm>
            <a:off x="-1290272" y="4155580"/>
            <a:ext cx="53780" cy="5163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5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973A9F0-AEC3-44A5-922E-CA7404D03504}"/>
              </a:ext>
            </a:extLst>
          </p:cNvPr>
          <p:cNvSpPr/>
          <p:nvPr/>
        </p:nvSpPr>
        <p:spPr>
          <a:xfrm>
            <a:off x="-1118169" y="4155580"/>
            <a:ext cx="53780" cy="5163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5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7F5B5A3-7882-4A99-A53D-9F69F452378D}"/>
              </a:ext>
            </a:extLst>
          </p:cNvPr>
          <p:cNvSpPr/>
          <p:nvPr/>
        </p:nvSpPr>
        <p:spPr>
          <a:xfrm>
            <a:off x="-946403" y="4155580"/>
            <a:ext cx="53780" cy="5163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5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185962E-6AA5-4D6A-AC9C-14D00E1783A9}"/>
              </a:ext>
            </a:extLst>
          </p:cNvPr>
          <p:cNvCxnSpPr>
            <a:cxnSpLocks/>
          </p:cNvCxnSpPr>
          <p:nvPr/>
        </p:nvCxnSpPr>
        <p:spPr>
          <a:xfrm>
            <a:off x="4160610" y="2834355"/>
            <a:ext cx="649042" cy="0"/>
          </a:xfrm>
          <a:prstGeom prst="straightConnector1">
            <a:avLst/>
          </a:prstGeom>
          <a:ln w="63500" cap="rnd">
            <a:solidFill>
              <a:srgbClr val="A6A6A6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0ACA4BB-2B7A-4C19-B82B-39C1882436DD}"/>
              </a:ext>
            </a:extLst>
          </p:cNvPr>
          <p:cNvCxnSpPr>
            <a:cxnSpLocks/>
          </p:cNvCxnSpPr>
          <p:nvPr/>
        </p:nvCxnSpPr>
        <p:spPr>
          <a:xfrm>
            <a:off x="4160618" y="3397296"/>
            <a:ext cx="671626" cy="0"/>
          </a:xfrm>
          <a:prstGeom prst="straightConnector1">
            <a:avLst/>
          </a:prstGeom>
          <a:ln w="63500" cap="rnd">
            <a:solidFill>
              <a:srgbClr val="A6A6A6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D3D101-3DCB-47F8-9309-B7109535E67E}"/>
              </a:ext>
            </a:extLst>
          </p:cNvPr>
          <p:cNvCxnSpPr>
            <a:cxnSpLocks/>
          </p:cNvCxnSpPr>
          <p:nvPr/>
        </p:nvCxnSpPr>
        <p:spPr>
          <a:xfrm>
            <a:off x="4169231" y="3986687"/>
            <a:ext cx="654420" cy="0"/>
          </a:xfrm>
          <a:prstGeom prst="straightConnector1">
            <a:avLst/>
          </a:prstGeom>
          <a:ln w="63500" cap="rnd">
            <a:solidFill>
              <a:srgbClr val="A6A6A6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9B7CFBF-B153-4039-8E83-E7112F7B4496}"/>
              </a:ext>
            </a:extLst>
          </p:cNvPr>
          <p:cNvSpPr/>
          <p:nvPr/>
        </p:nvSpPr>
        <p:spPr>
          <a:xfrm>
            <a:off x="5213821" y="3841141"/>
            <a:ext cx="1478758" cy="382324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5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7C14B19-CDC6-4DE4-B929-C78FC9DDCB10}"/>
              </a:ext>
            </a:extLst>
          </p:cNvPr>
          <p:cNvSpPr txBox="1"/>
          <p:nvPr/>
        </p:nvSpPr>
        <p:spPr>
          <a:xfrm>
            <a:off x="5061810" y="2601419"/>
            <a:ext cx="1739954" cy="3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10" dirty="0">
                <a:latin typeface="Arial Rounded MT Bold" panose="020F0704030504030204" pitchFamily="34" charset="0"/>
              </a:rPr>
              <a:t>SPO triples</a:t>
            </a:r>
            <a:endParaRPr lang="zh-CN" altLang="en-US" sz="1810" dirty="0">
              <a:latin typeface="Arial Rounded MT Bold" panose="020F07040305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CAFF83-A10D-473A-AD6C-D518843ABEB1}"/>
              </a:ext>
            </a:extLst>
          </p:cNvPr>
          <p:cNvSpPr txBox="1"/>
          <p:nvPr/>
        </p:nvSpPr>
        <p:spPr>
          <a:xfrm>
            <a:off x="5053401" y="3172904"/>
            <a:ext cx="1739954" cy="3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10" dirty="0">
                <a:latin typeface="Arial Rounded MT Bold" panose="020F0704030504030204" pitchFamily="34" charset="0"/>
              </a:rPr>
              <a:t>Timeline</a:t>
            </a:r>
            <a:endParaRPr lang="zh-CN" altLang="en-US" sz="1810" dirty="0">
              <a:latin typeface="Arial Rounded MT Bold" panose="020F07040305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AD6A205-AC2A-4E87-BB29-7839F62A2CED}"/>
              </a:ext>
            </a:extLst>
          </p:cNvPr>
          <p:cNvSpPr txBox="1"/>
          <p:nvPr/>
        </p:nvSpPr>
        <p:spPr>
          <a:xfrm>
            <a:off x="5083228" y="3829564"/>
            <a:ext cx="1739954" cy="3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10" dirty="0">
                <a:latin typeface="Arial Rounded MT Bold" panose="020F0704030504030204" pitchFamily="34" charset="0"/>
              </a:rPr>
              <a:t>Events</a:t>
            </a:r>
            <a:endParaRPr lang="zh-CN" altLang="en-US" sz="1810" dirty="0">
              <a:latin typeface="Arial Rounded MT Bold" panose="020F0704030504030204" pitchFamily="34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928DA96-AE95-46B5-98D9-1B4896F00B29}"/>
              </a:ext>
            </a:extLst>
          </p:cNvPr>
          <p:cNvSpPr/>
          <p:nvPr/>
        </p:nvSpPr>
        <p:spPr>
          <a:xfrm>
            <a:off x="7886312" y="2266850"/>
            <a:ext cx="1978850" cy="2671999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5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3BCDFD1-96A3-4C36-9F89-9E9774DF442C}"/>
              </a:ext>
            </a:extLst>
          </p:cNvPr>
          <p:cNvSpPr txBox="1"/>
          <p:nvPr/>
        </p:nvSpPr>
        <p:spPr>
          <a:xfrm>
            <a:off x="7852420" y="4146094"/>
            <a:ext cx="2039336" cy="71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6" dirty="0">
                <a:latin typeface="Arial Rounded MT Bold" panose="020F0704030504030204" pitchFamily="34" charset="0"/>
              </a:rPr>
              <a:t>Design requirements </a:t>
            </a:r>
          </a:p>
          <a:p>
            <a:pPr algn="ctr"/>
            <a:r>
              <a:rPr lang="en-US" altLang="zh-CN" sz="1356" dirty="0">
                <a:latin typeface="Arial Rounded MT Bold" panose="020F0704030504030204" pitchFamily="34" charset="0"/>
              </a:rPr>
              <a:t>&amp;</a:t>
            </a:r>
          </a:p>
          <a:p>
            <a:pPr algn="ctr"/>
            <a:r>
              <a:rPr lang="en-US" altLang="zh-CN" sz="1356" dirty="0">
                <a:latin typeface="Arial Rounded MT Bold" panose="020F0704030504030204" pitchFamily="34" charset="0"/>
              </a:rPr>
              <a:t> Optimization model</a:t>
            </a:r>
            <a:endParaRPr lang="zh-CN" altLang="en-US" sz="1356" dirty="0">
              <a:latin typeface="Arial Rounded MT Bold" panose="020F07040305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2F9AA56-33BA-470E-B593-ADC4A0BE6838}"/>
              </a:ext>
            </a:extLst>
          </p:cNvPr>
          <p:cNvSpPr txBox="1"/>
          <p:nvPr/>
        </p:nvSpPr>
        <p:spPr>
          <a:xfrm>
            <a:off x="7736536" y="2695391"/>
            <a:ext cx="1196202" cy="3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6" dirty="0">
                <a:latin typeface="Arial Rounded MT Bold" panose="020F0704030504030204" pitchFamily="34" charset="0"/>
              </a:rPr>
              <a:t>HDRs</a:t>
            </a:r>
            <a:endParaRPr lang="zh-CN" altLang="en-US" sz="1356" dirty="0">
              <a:latin typeface="Arial Rounded MT Bold" panose="020F07040305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66488F-4EE0-4F5C-9739-997B90D9B1FA}"/>
              </a:ext>
            </a:extLst>
          </p:cNvPr>
          <p:cNvSpPr txBox="1"/>
          <p:nvPr/>
        </p:nvSpPr>
        <p:spPr>
          <a:xfrm>
            <a:off x="7736536" y="3101517"/>
            <a:ext cx="1196202" cy="3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6" dirty="0">
                <a:latin typeface="Arial Rounded MT Bold" panose="020F0704030504030204" pitchFamily="34" charset="0"/>
              </a:rPr>
              <a:t>SDRs</a:t>
            </a:r>
            <a:endParaRPr lang="zh-CN" altLang="en-US" sz="1356" dirty="0">
              <a:latin typeface="Arial Rounded MT Bold" panose="020F07040305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F78412-5E11-45F5-B813-CDF931F15565}"/>
              </a:ext>
            </a:extLst>
          </p:cNvPr>
          <p:cNvSpPr txBox="1"/>
          <p:nvPr/>
        </p:nvSpPr>
        <p:spPr>
          <a:xfrm>
            <a:off x="7736536" y="3569273"/>
            <a:ext cx="1196202" cy="3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6" dirty="0">
                <a:latin typeface="Arial Rounded MT Bold" panose="020F0704030504030204" pitchFamily="34" charset="0"/>
              </a:rPr>
              <a:t>CDRs</a:t>
            </a:r>
            <a:endParaRPr lang="zh-CN" altLang="en-US" sz="1356" dirty="0">
              <a:latin typeface="Arial Rounded MT Bold" panose="020F0704030504030204" pitchFamily="34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CE99541-933C-491B-9656-6D1582C8BBD6}"/>
              </a:ext>
            </a:extLst>
          </p:cNvPr>
          <p:cNvSpPr/>
          <p:nvPr/>
        </p:nvSpPr>
        <p:spPr>
          <a:xfrm>
            <a:off x="8000593" y="2605314"/>
            <a:ext cx="1762399" cy="1381393"/>
          </a:xfrm>
          <a:prstGeom prst="roundRect">
            <a:avLst>
              <a:gd name="adj" fmla="val 3040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5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88DA2C8-842D-4591-A3D9-80CBDF4451A7}"/>
              </a:ext>
            </a:extLst>
          </p:cNvPr>
          <p:cNvCxnSpPr>
            <a:cxnSpLocks/>
          </p:cNvCxnSpPr>
          <p:nvPr/>
        </p:nvCxnSpPr>
        <p:spPr>
          <a:xfrm>
            <a:off x="8009225" y="3040765"/>
            <a:ext cx="1745110" cy="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557AA68-43B3-44E2-A2E1-98D3E7A3DCA2}"/>
              </a:ext>
            </a:extLst>
          </p:cNvPr>
          <p:cNvCxnSpPr>
            <a:cxnSpLocks/>
          </p:cNvCxnSpPr>
          <p:nvPr/>
        </p:nvCxnSpPr>
        <p:spPr>
          <a:xfrm>
            <a:off x="7981164" y="3521825"/>
            <a:ext cx="1781824" cy="221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2850240-1697-4992-B98D-D4993A972ABA}"/>
              </a:ext>
            </a:extLst>
          </p:cNvPr>
          <p:cNvSpPr/>
          <p:nvPr/>
        </p:nvSpPr>
        <p:spPr>
          <a:xfrm>
            <a:off x="10752749" y="3162678"/>
            <a:ext cx="3320334" cy="813220"/>
          </a:xfrm>
          <a:prstGeom prst="roundRect">
            <a:avLst>
              <a:gd name="adj" fmla="val 8731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5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237C253-5A16-4462-A80D-A24335CE45C6}"/>
              </a:ext>
            </a:extLst>
          </p:cNvPr>
          <p:cNvCxnSpPr>
            <a:cxnSpLocks/>
          </p:cNvCxnSpPr>
          <p:nvPr/>
        </p:nvCxnSpPr>
        <p:spPr>
          <a:xfrm flipV="1">
            <a:off x="9979429" y="3586303"/>
            <a:ext cx="616548" cy="8391"/>
          </a:xfrm>
          <a:prstGeom prst="straightConnector1">
            <a:avLst/>
          </a:prstGeom>
          <a:ln w="63500" cap="rnd">
            <a:solidFill>
              <a:srgbClr val="A6A6A6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2E17C8C-9E1C-48F6-B2C3-62984525806F}"/>
              </a:ext>
            </a:extLst>
          </p:cNvPr>
          <p:cNvSpPr txBox="1"/>
          <p:nvPr/>
        </p:nvSpPr>
        <p:spPr>
          <a:xfrm>
            <a:off x="11197518" y="4096249"/>
            <a:ext cx="2450620" cy="3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82" dirty="0">
                <a:latin typeface="Arial Rounded MT Bold" panose="020F0704030504030204" pitchFamily="34" charset="0"/>
              </a:rPr>
              <a:t>Storyline</a:t>
            </a:r>
            <a:r>
              <a:rPr lang="en-US" altLang="zh-CN" sz="1810" dirty="0">
                <a:latin typeface="Arial Rounded MT Bold" panose="020F0704030504030204" pitchFamily="34" charset="0"/>
              </a:rPr>
              <a:t> layout</a:t>
            </a:r>
            <a:endParaRPr lang="zh-CN" altLang="en-US" sz="1810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1C64791-6EBD-4B85-B72E-07EA40229861}"/>
              </a:ext>
            </a:extLst>
          </p:cNvPr>
          <p:cNvCxnSpPr>
            <a:cxnSpLocks/>
          </p:cNvCxnSpPr>
          <p:nvPr/>
        </p:nvCxnSpPr>
        <p:spPr>
          <a:xfrm>
            <a:off x="7124058" y="3590478"/>
            <a:ext cx="671626" cy="0"/>
          </a:xfrm>
          <a:prstGeom prst="straightConnector1">
            <a:avLst/>
          </a:prstGeom>
          <a:ln w="63500" cap="rnd">
            <a:solidFill>
              <a:srgbClr val="A6A6A6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2A81A54-9E0B-455A-B160-7256F3B65B88}"/>
              </a:ext>
            </a:extLst>
          </p:cNvPr>
          <p:cNvSpPr txBox="1"/>
          <p:nvPr/>
        </p:nvSpPr>
        <p:spPr>
          <a:xfrm>
            <a:off x="4698340" y="4435125"/>
            <a:ext cx="2565361" cy="335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82" dirty="0">
                <a:latin typeface="Arial Rounded MT Bold" panose="020F0704030504030204" pitchFamily="34" charset="0"/>
              </a:rPr>
              <a:t>Data Processing</a:t>
            </a:r>
            <a:endParaRPr lang="zh-CN" altLang="en-US" sz="1582" dirty="0">
              <a:latin typeface="Arial Rounded MT Bold" panose="020F070403050403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3808780-27D5-4182-B682-D315254A6A03}"/>
              </a:ext>
            </a:extLst>
          </p:cNvPr>
          <p:cNvSpPr txBox="1"/>
          <p:nvPr/>
        </p:nvSpPr>
        <p:spPr>
          <a:xfrm>
            <a:off x="1837872" y="4426323"/>
            <a:ext cx="2565361" cy="335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82" dirty="0">
                <a:latin typeface="Arial Rounded MT Bold" panose="020F0704030504030204" pitchFamily="34" charset="0"/>
              </a:rPr>
              <a:t>Data Source</a:t>
            </a:r>
            <a:endParaRPr lang="zh-CN" altLang="en-US" sz="1582" dirty="0">
              <a:latin typeface="Arial Rounded MT Bold" panose="020F0704030504030204" pitchFamily="34" charset="0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A27D916-1750-4E4B-857F-7B7479DC76F8}"/>
              </a:ext>
            </a:extLst>
          </p:cNvPr>
          <p:cNvCxnSpPr>
            <a:cxnSpLocks/>
          </p:cNvCxnSpPr>
          <p:nvPr/>
        </p:nvCxnSpPr>
        <p:spPr>
          <a:xfrm>
            <a:off x="8681967" y="2605314"/>
            <a:ext cx="9231" cy="138139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6406729A-D0E3-4B28-94BA-51CBD4FAFF3C}"/>
              </a:ext>
            </a:extLst>
          </p:cNvPr>
          <p:cNvSpPr txBox="1"/>
          <p:nvPr/>
        </p:nvSpPr>
        <p:spPr>
          <a:xfrm>
            <a:off x="8699270" y="2716059"/>
            <a:ext cx="1241637" cy="24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6" dirty="0">
                <a:latin typeface="Arial Rounded MT Bold" panose="020F0704030504030204" pitchFamily="34" charset="0"/>
              </a:rPr>
              <a:t>HDR1</a:t>
            </a:r>
            <a:r>
              <a:rPr lang="zh-CN" altLang="en-US" sz="1016" dirty="0">
                <a:latin typeface="Arial Rounded MT Bold" panose="020F0704030504030204" pitchFamily="34" charset="0"/>
              </a:rPr>
              <a:t>、</a:t>
            </a:r>
            <a:r>
              <a:rPr lang="en-US" altLang="zh-CN" sz="1016" dirty="0">
                <a:latin typeface="Arial Rounded MT Bold" panose="020F0704030504030204" pitchFamily="34" charset="0"/>
              </a:rPr>
              <a:t>HDR2</a:t>
            </a:r>
            <a:endParaRPr lang="zh-CN" altLang="en-US" sz="1016" dirty="0">
              <a:latin typeface="Arial Rounded MT Bold" panose="020F0704030504030204" pitchFamily="34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744E007-0DC3-4D7D-8405-334BFDBBAD70}"/>
              </a:ext>
            </a:extLst>
          </p:cNvPr>
          <p:cNvSpPr txBox="1"/>
          <p:nvPr/>
        </p:nvSpPr>
        <p:spPr>
          <a:xfrm>
            <a:off x="8699258" y="3148294"/>
            <a:ext cx="1122351" cy="24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6" dirty="0">
                <a:latin typeface="Arial Rounded MT Bold" panose="020F0704030504030204" pitchFamily="34" charset="0"/>
              </a:rPr>
              <a:t>SDR1</a:t>
            </a:r>
            <a:r>
              <a:rPr lang="zh-CN" altLang="en-US" sz="1016" dirty="0">
                <a:latin typeface="Arial Rounded MT Bold" panose="020F0704030504030204" pitchFamily="34" charset="0"/>
              </a:rPr>
              <a:t>、</a:t>
            </a:r>
            <a:r>
              <a:rPr lang="en-US" altLang="zh-CN" sz="1016" dirty="0">
                <a:latin typeface="Arial Rounded MT Bold" panose="020F0704030504030204" pitchFamily="34" charset="0"/>
              </a:rPr>
              <a:t>SDR2</a:t>
            </a:r>
            <a:endParaRPr lang="zh-CN" altLang="en-US" sz="1016" dirty="0">
              <a:latin typeface="Arial Rounded MT Bold" panose="020F0704030504030204" pitchFamily="34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86E2E30-DCFF-4BE4-93A6-72494645498D}"/>
              </a:ext>
            </a:extLst>
          </p:cNvPr>
          <p:cNvSpPr txBox="1"/>
          <p:nvPr/>
        </p:nvSpPr>
        <p:spPr>
          <a:xfrm>
            <a:off x="8693204" y="3637778"/>
            <a:ext cx="1167914" cy="24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6" dirty="0">
                <a:latin typeface="Arial Rounded MT Bold" panose="020F0704030504030204" pitchFamily="34" charset="0"/>
              </a:rPr>
              <a:t>CDR1</a:t>
            </a:r>
            <a:r>
              <a:rPr lang="zh-CN" altLang="en-US" sz="1016" dirty="0">
                <a:latin typeface="Arial Rounded MT Bold" panose="020F0704030504030204" pitchFamily="34" charset="0"/>
              </a:rPr>
              <a:t>、</a:t>
            </a:r>
            <a:r>
              <a:rPr lang="en-US" altLang="zh-CN" sz="1016" dirty="0">
                <a:latin typeface="Arial Rounded MT Bold" panose="020F0704030504030204" pitchFamily="34" charset="0"/>
              </a:rPr>
              <a:t>CDR2</a:t>
            </a:r>
            <a:endParaRPr lang="zh-CN" altLang="en-US" sz="1016" dirty="0">
              <a:latin typeface="Arial Rounded MT Bold" panose="020F0704030504030204" pitchFamily="34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49E464D8-3B65-43E3-891F-CD0AEB8D60E4}"/>
              </a:ext>
            </a:extLst>
          </p:cNvPr>
          <p:cNvSpPr/>
          <p:nvPr/>
        </p:nvSpPr>
        <p:spPr>
          <a:xfrm>
            <a:off x="4906784" y="2266850"/>
            <a:ext cx="2074214" cy="2671999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5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6EB6E586-B9FD-47E2-801A-B06856C53267}"/>
              </a:ext>
            </a:extLst>
          </p:cNvPr>
          <p:cNvSpPr/>
          <p:nvPr/>
        </p:nvSpPr>
        <p:spPr>
          <a:xfrm>
            <a:off x="5200289" y="3208171"/>
            <a:ext cx="1478758" cy="382324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5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DB58E987-88B8-4032-8600-4528D3FEE167}"/>
              </a:ext>
            </a:extLst>
          </p:cNvPr>
          <p:cNvSpPr/>
          <p:nvPr/>
        </p:nvSpPr>
        <p:spPr>
          <a:xfrm>
            <a:off x="5192406" y="2607047"/>
            <a:ext cx="1478758" cy="382324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5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7165A38-1BED-46A0-9FE0-44560E192107}"/>
              </a:ext>
            </a:extLst>
          </p:cNvPr>
          <p:cNvSpPr/>
          <p:nvPr/>
        </p:nvSpPr>
        <p:spPr>
          <a:xfrm>
            <a:off x="10654610" y="2851147"/>
            <a:ext cx="3512481" cy="1705523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5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B1BDE4E1-95B1-4B1E-88E5-A469FA430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12" y="3306312"/>
            <a:ext cx="3257783" cy="59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0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D12BC41-6661-4AAE-828E-3439CC521023}"/>
              </a:ext>
            </a:extLst>
          </p:cNvPr>
          <p:cNvSpPr txBox="1"/>
          <p:nvPr/>
        </p:nvSpPr>
        <p:spPr>
          <a:xfrm>
            <a:off x="585927" y="1906166"/>
            <a:ext cx="251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A4BF8D"/>
                </a:solidFill>
                <a:latin typeface="Arial Rounded MT Bold" panose="020F0704030504030204" pitchFamily="34" charset="0"/>
              </a:rPr>
              <a:t>Peter Pevensie </a:t>
            </a:r>
            <a:endParaRPr lang="zh-CN" altLang="en-US" sz="2000" dirty="0">
              <a:solidFill>
                <a:srgbClr val="A4BF8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4EB686-52D2-47AA-9BE7-957B06FBD0AC}"/>
              </a:ext>
            </a:extLst>
          </p:cNvPr>
          <p:cNvSpPr txBox="1"/>
          <p:nvPr/>
        </p:nvSpPr>
        <p:spPr>
          <a:xfrm>
            <a:off x="407394" y="1704083"/>
            <a:ext cx="2698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CAB2D6"/>
                </a:solidFill>
                <a:latin typeface="Arial Rounded MT Bold" panose="020F0704030504030204" pitchFamily="34" charset="0"/>
              </a:rPr>
              <a:t>Edmund Pevensie </a:t>
            </a:r>
            <a:endParaRPr lang="zh-CN" altLang="en-US" sz="2000" dirty="0">
              <a:solidFill>
                <a:srgbClr val="CAB2D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7A4B74-D985-4E6E-BD4C-FD931AF6AA40}"/>
              </a:ext>
            </a:extLst>
          </p:cNvPr>
          <p:cNvSpPr txBox="1"/>
          <p:nvPr/>
        </p:nvSpPr>
        <p:spPr>
          <a:xfrm>
            <a:off x="910776" y="976457"/>
            <a:ext cx="219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96BDD2"/>
                </a:solidFill>
                <a:latin typeface="Arial Rounded MT Bold" panose="020F0704030504030204" pitchFamily="34" charset="0"/>
              </a:rPr>
              <a:t>White Witch</a:t>
            </a:r>
            <a:endParaRPr lang="zh-CN" altLang="en-US" sz="2000" dirty="0">
              <a:solidFill>
                <a:srgbClr val="96BDD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DBCE93-B969-41FA-8C47-D9468F5E7186}"/>
              </a:ext>
            </a:extLst>
          </p:cNvPr>
          <p:cNvSpPr txBox="1"/>
          <p:nvPr/>
        </p:nvSpPr>
        <p:spPr>
          <a:xfrm>
            <a:off x="1756302" y="113267"/>
            <a:ext cx="134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DFE09E"/>
                </a:solidFill>
                <a:latin typeface="Arial Rounded MT Bold" panose="020F0704030504030204" pitchFamily="34" charset="0"/>
              </a:rPr>
              <a:t>Aslan</a:t>
            </a:r>
            <a:endParaRPr lang="zh-CN" altLang="en-US" sz="2000" dirty="0">
              <a:solidFill>
                <a:srgbClr val="DFE09E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705D55-7452-4A83-AD7D-A6B25F796A11}"/>
              </a:ext>
            </a:extLst>
          </p:cNvPr>
          <p:cNvSpPr txBox="1"/>
          <p:nvPr/>
        </p:nvSpPr>
        <p:spPr>
          <a:xfrm>
            <a:off x="487412" y="1479101"/>
            <a:ext cx="2618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F0B3BD"/>
                </a:solidFill>
                <a:latin typeface="Arial Rounded MT Bold" panose="020F0704030504030204" pitchFamily="34" charset="0"/>
              </a:rPr>
              <a:t>Lucy Pevensie </a:t>
            </a:r>
            <a:endParaRPr lang="zh-CN" altLang="en-US" sz="2000" dirty="0">
              <a:solidFill>
                <a:srgbClr val="F0B3B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D95493D-F492-4EF9-8B30-C7685835E93D}"/>
              </a:ext>
            </a:extLst>
          </p:cNvPr>
          <p:cNvSpPr txBox="1"/>
          <p:nvPr/>
        </p:nvSpPr>
        <p:spPr>
          <a:xfrm>
            <a:off x="1067753" y="2310333"/>
            <a:ext cx="203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F3D4B8"/>
                </a:solidFill>
                <a:latin typeface="Arial Rounded MT Bold" panose="020F0704030504030204" pitchFamily="34" charset="0"/>
              </a:rPr>
              <a:t>Mr. Tumnus</a:t>
            </a:r>
            <a:endParaRPr lang="zh-CN" altLang="en-US" sz="2000" dirty="0">
              <a:solidFill>
                <a:srgbClr val="F3D4B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EEF675-3C51-43F8-865C-83AC7B55D60F}"/>
              </a:ext>
            </a:extLst>
          </p:cNvPr>
          <p:cNvSpPr txBox="1"/>
          <p:nvPr/>
        </p:nvSpPr>
        <p:spPr>
          <a:xfrm>
            <a:off x="487412" y="2115441"/>
            <a:ext cx="2618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ACD5D3"/>
                </a:solidFill>
                <a:latin typeface="Arial Rounded MT Bold" panose="020F0704030504030204" pitchFamily="34" charset="0"/>
              </a:rPr>
              <a:t>Susan Pevensie </a:t>
            </a:r>
            <a:endParaRPr lang="zh-CN" altLang="en-US" sz="2000" dirty="0">
              <a:solidFill>
                <a:srgbClr val="ACD5D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C9E8A9-86CE-4F2E-9406-948313A6E818}"/>
              </a:ext>
            </a:extLst>
          </p:cNvPr>
          <p:cNvSpPr txBox="1"/>
          <p:nvPr/>
        </p:nvSpPr>
        <p:spPr>
          <a:xfrm>
            <a:off x="487412" y="3030353"/>
            <a:ext cx="2618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F38C6C"/>
                </a:solidFill>
                <a:latin typeface="Arial Rounded MT Bold" panose="020F0704030504030204" pitchFamily="34" charset="0"/>
              </a:rPr>
              <a:t>Mr. and Mrs. Beaver</a:t>
            </a:r>
            <a:endParaRPr lang="zh-CN" altLang="en-US" sz="2000" dirty="0">
              <a:solidFill>
                <a:srgbClr val="F38C6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A8F3E9-4BA5-46C4-935F-61D7DB03DC9B}"/>
              </a:ext>
            </a:extLst>
          </p:cNvPr>
          <p:cNvSpPr txBox="1"/>
          <p:nvPr/>
        </p:nvSpPr>
        <p:spPr>
          <a:xfrm>
            <a:off x="407394" y="519001"/>
            <a:ext cx="2698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F8BF64"/>
                </a:solidFill>
                <a:latin typeface="Arial Rounded MT Bold" panose="020F0704030504030204" pitchFamily="34" charset="0"/>
              </a:rPr>
              <a:t>Father Christmas</a:t>
            </a:r>
            <a:endParaRPr lang="zh-CN" altLang="en-US" sz="2000" dirty="0">
              <a:solidFill>
                <a:srgbClr val="F8BF64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BA228ED-CF58-47EA-B15E-E421C971F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490" y="184703"/>
            <a:ext cx="13052141" cy="32457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F9DFEC3-8A0F-44CC-A376-A6087D0F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583" t="27996" r="49375" b="35019"/>
          <a:stretch>
            <a:fillRect/>
          </a:stretch>
        </p:blipFill>
        <p:spPr>
          <a:xfrm>
            <a:off x="9631560" y="2006472"/>
            <a:ext cx="2447871" cy="2447871"/>
          </a:xfrm>
          <a:custGeom>
            <a:avLst/>
            <a:gdLst>
              <a:gd name="connsiteX0" fmla="*/ 732409 w 1464816"/>
              <a:gd name="connsiteY0" fmla="*/ 0 h 1464816"/>
              <a:gd name="connsiteX1" fmla="*/ 1464816 w 1464816"/>
              <a:gd name="connsiteY1" fmla="*/ 732408 h 1464816"/>
              <a:gd name="connsiteX2" fmla="*/ 732409 w 1464816"/>
              <a:gd name="connsiteY2" fmla="*/ 1464816 h 1464816"/>
              <a:gd name="connsiteX3" fmla="*/ 0 w 1464816"/>
              <a:gd name="connsiteY3" fmla="*/ 732408 h 1464816"/>
              <a:gd name="connsiteX4" fmla="*/ 732409 w 1464816"/>
              <a:gd name="connsiteY4" fmla="*/ 0 h 146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816" h="1464816">
                <a:moveTo>
                  <a:pt x="732409" y="0"/>
                </a:moveTo>
                <a:cubicBezTo>
                  <a:pt x="1136907" y="0"/>
                  <a:pt x="1464816" y="327910"/>
                  <a:pt x="1464816" y="732408"/>
                </a:cubicBezTo>
                <a:cubicBezTo>
                  <a:pt x="1464816" y="1136906"/>
                  <a:pt x="1136907" y="1464816"/>
                  <a:pt x="732409" y="1464816"/>
                </a:cubicBezTo>
                <a:cubicBezTo>
                  <a:pt x="327910" y="1464816"/>
                  <a:pt x="0" y="1136906"/>
                  <a:pt x="0" y="732408"/>
                </a:cubicBezTo>
                <a:cubicBezTo>
                  <a:pt x="0" y="327910"/>
                  <a:pt x="327910" y="0"/>
                  <a:pt x="732409" y="0"/>
                </a:cubicBezTo>
                <a:close/>
              </a:path>
            </a:pathLst>
          </a:custGeom>
          <a:effectLst>
            <a:glow rad="139700">
              <a:schemeClr val="tx1">
                <a:alpha val="40000"/>
              </a:schemeClr>
            </a:glow>
            <a:softEdge rad="12700"/>
          </a:effectLst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FA54EE1E-12E2-4A0C-873C-52B5294E7FE7}"/>
              </a:ext>
            </a:extLst>
          </p:cNvPr>
          <p:cNvSpPr/>
          <p:nvPr/>
        </p:nvSpPr>
        <p:spPr>
          <a:xfrm>
            <a:off x="8512768" y="1077367"/>
            <a:ext cx="1203579" cy="1203579"/>
          </a:xfrm>
          <a:prstGeom prst="ellipse">
            <a:avLst/>
          </a:prstGeom>
          <a:noFill/>
          <a:ln w="412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5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7047</TotalTime>
  <Words>235</Words>
  <Application>Microsoft Office PowerPoint</Application>
  <PresentationFormat>自定义</PresentationFormat>
  <Paragraphs>148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Arial</vt:lpstr>
      <vt:lpstr>Arial Rounded MT Bold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yunchao</dc:creator>
  <cp:lastModifiedBy>yunchao</cp:lastModifiedBy>
  <cp:revision>16</cp:revision>
  <dcterms:created xsi:type="dcterms:W3CDTF">2022-03-08T10:12:58Z</dcterms:created>
  <dcterms:modified xsi:type="dcterms:W3CDTF">2022-03-30T07:44:29Z</dcterms:modified>
</cp:coreProperties>
</file>