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7" r:id="rId3"/>
    <p:sldId id="264" r:id="rId4"/>
    <p:sldId id="267" r:id="rId5"/>
    <p:sldId id="261" r:id="rId6"/>
    <p:sldId id="266" r:id="rId7"/>
    <p:sldId id="262" r:id="rId8"/>
    <p:sldId id="268" r:id="rId9"/>
    <p:sldId id="269" r:id="rId10"/>
    <p:sldId id="260" r:id="rId11"/>
    <p:sldId id="270" r:id="rId12"/>
    <p:sldId id="271" r:id="rId13"/>
    <p:sldId id="272" r:id="rId14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CBB"/>
    <a:srgbClr val="C55A11"/>
    <a:srgbClr val="BEAED4"/>
    <a:srgbClr val="FDC086"/>
    <a:srgbClr val="000000"/>
    <a:srgbClr val="EDCDB7"/>
    <a:srgbClr val="D68B58"/>
    <a:srgbClr val="FEECDA"/>
    <a:srgbClr val="00B0F0"/>
    <a:srgbClr val="7F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3" autoAdjust="0"/>
    <p:restoredTop sz="94660"/>
  </p:normalViewPr>
  <p:slideViewPr>
    <p:cSldViewPr snapToGrid="0">
      <p:cViewPr varScale="1">
        <p:scale>
          <a:sx n="285" d="100"/>
          <a:sy n="285" d="100"/>
        </p:scale>
        <p:origin x="30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4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3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6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C115-5257-425E-AF68-6028EEA18783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44B8-E3E2-4837-8156-8B9B3BBE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6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4FFD75F-C489-4AC1-9007-B533A9C8ADFC}"/>
              </a:ext>
            </a:extLst>
          </p:cNvPr>
          <p:cNvGrpSpPr/>
          <p:nvPr/>
        </p:nvGrpSpPr>
        <p:grpSpPr>
          <a:xfrm>
            <a:off x="26665" y="1951336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A14670D-C3E5-4488-80ED-9823956B3AED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AB7C0B1-9C55-4B0E-9780-691E5A4FE7EC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B2D09964-9A56-440C-9479-43BBD7CD9AA6}"/>
              </a:ext>
            </a:extLst>
          </p:cNvPr>
          <p:cNvGrpSpPr/>
          <p:nvPr/>
        </p:nvGrpSpPr>
        <p:grpSpPr>
          <a:xfrm>
            <a:off x="26665" y="1324117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1F41E4C3-9D1B-494C-988C-C98E9E659D17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BAC99844-5C5C-45D7-B90B-348453FF2AB8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DBC394D7-FAE1-49F5-B695-48802FFBA6E2}"/>
              </a:ext>
            </a:extLst>
          </p:cNvPr>
          <p:cNvGrpSpPr/>
          <p:nvPr/>
        </p:nvGrpSpPr>
        <p:grpSpPr>
          <a:xfrm>
            <a:off x="28617" y="2604309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B32D3248-2FD5-46EF-9BC7-59C0EBAFA4DA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F427D57-18CF-4DA8-AC8B-E87EC37BED1D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2853F379-7F75-4D25-8697-4D9E3E5E9E2B}"/>
              </a:ext>
            </a:extLst>
          </p:cNvPr>
          <p:cNvGrpSpPr/>
          <p:nvPr/>
        </p:nvGrpSpPr>
        <p:grpSpPr>
          <a:xfrm>
            <a:off x="3148200" y="1951333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15048D17-47AE-4168-AEED-E3D8DA18F18E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AD37251B-A26C-4BF6-A531-D0654358D227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9F461188-CFED-485E-A558-9B111572ED6D}"/>
              </a:ext>
            </a:extLst>
          </p:cNvPr>
          <p:cNvGrpSpPr/>
          <p:nvPr/>
        </p:nvGrpSpPr>
        <p:grpSpPr>
          <a:xfrm>
            <a:off x="3148200" y="696901"/>
            <a:ext cx="402995" cy="337929"/>
            <a:chOff x="3938496" y="1268750"/>
            <a:chExt cx="402997" cy="337929"/>
          </a:xfrm>
          <a:solidFill>
            <a:srgbClr val="FDDCBB"/>
          </a:solidFill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826B2C8F-AC69-4311-8376-4230C49CEB3E}"/>
                </a:ext>
              </a:extLst>
            </p:cNvPr>
            <p:cNvSpPr/>
            <p:nvPr/>
          </p:nvSpPr>
          <p:spPr>
            <a:xfrm>
              <a:off x="3938496" y="1268750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D55472D3-EFC7-41BD-8D0C-F008C6420F5A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7D5A6F4-34AB-47A8-B948-8496969A789A}"/>
              </a:ext>
            </a:extLst>
          </p:cNvPr>
          <p:cNvGrpSpPr/>
          <p:nvPr/>
        </p:nvGrpSpPr>
        <p:grpSpPr>
          <a:xfrm>
            <a:off x="3148200" y="1324117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A9E5A63-2A4E-44F1-8082-0EB3394B5083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637023B3-6559-4BCF-B302-EBBBA1BDDAD7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00D78372-DF26-4E2A-81DF-A4C1EFDCA564}"/>
              </a:ext>
            </a:extLst>
          </p:cNvPr>
          <p:cNvGrpSpPr/>
          <p:nvPr/>
        </p:nvGrpSpPr>
        <p:grpSpPr>
          <a:xfrm>
            <a:off x="3148200" y="2605763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9F1F79B-C7A0-4B8F-8599-C2BCC0319CF3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0FE70974-357B-400D-AF8E-80A66AC71A2A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aphicFrame>
        <p:nvGraphicFramePr>
          <p:cNvPr id="94" name="表格 6">
            <a:extLst>
              <a:ext uri="{FF2B5EF4-FFF2-40B4-BE49-F238E27FC236}">
                <a16:creationId xmlns:a16="http://schemas.microsoft.com/office/drawing/2014/main" id="{579759ED-6090-4434-BC5F-2975B72C7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36155"/>
              </p:ext>
            </p:extLst>
          </p:nvPr>
        </p:nvGraphicFramePr>
        <p:xfrm>
          <a:off x="470097" y="537283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50FD1E3-04AE-4A75-88AE-A9B96A855AD8}"/>
              </a:ext>
            </a:extLst>
          </p:cNvPr>
          <p:cNvCxnSpPr>
            <a:cxnSpLocks/>
          </p:cNvCxnSpPr>
          <p:nvPr/>
        </p:nvCxnSpPr>
        <p:spPr>
          <a:xfrm>
            <a:off x="2119941" y="1405761"/>
            <a:ext cx="0" cy="7715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7528D3A-DB56-4637-8C19-136F8DEDD0F8}"/>
              </a:ext>
            </a:extLst>
          </p:cNvPr>
          <p:cNvCxnSpPr>
            <a:cxnSpLocks/>
          </p:cNvCxnSpPr>
          <p:nvPr/>
        </p:nvCxnSpPr>
        <p:spPr>
          <a:xfrm flipV="1">
            <a:off x="2815065" y="1448187"/>
            <a:ext cx="209" cy="3576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1869F00-D8A4-4C05-956E-C2947E83B875}"/>
              </a:ext>
            </a:extLst>
          </p:cNvPr>
          <p:cNvCxnSpPr>
            <a:cxnSpLocks/>
          </p:cNvCxnSpPr>
          <p:nvPr/>
        </p:nvCxnSpPr>
        <p:spPr>
          <a:xfrm>
            <a:off x="2815057" y="2416220"/>
            <a:ext cx="0" cy="3714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F85131E-3BA0-420E-BFA2-BFC53084D30A}"/>
              </a:ext>
            </a:extLst>
          </p:cNvPr>
          <p:cNvCxnSpPr>
            <a:cxnSpLocks/>
          </p:cNvCxnSpPr>
          <p:nvPr/>
        </p:nvCxnSpPr>
        <p:spPr>
          <a:xfrm flipV="1">
            <a:off x="1477666" y="813698"/>
            <a:ext cx="209" cy="3576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410B296-C91A-4C8A-84F1-2FD0A6BA8000}"/>
              </a:ext>
            </a:extLst>
          </p:cNvPr>
          <p:cNvCxnSpPr>
            <a:cxnSpLocks/>
          </p:cNvCxnSpPr>
          <p:nvPr/>
        </p:nvCxnSpPr>
        <p:spPr>
          <a:xfrm flipV="1">
            <a:off x="791866" y="824090"/>
            <a:ext cx="209" cy="3576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63B166C-BCBA-418D-8023-7BEC54B7587F}"/>
              </a:ext>
            </a:extLst>
          </p:cNvPr>
          <p:cNvCxnSpPr>
            <a:cxnSpLocks/>
          </p:cNvCxnSpPr>
          <p:nvPr/>
        </p:nvCxnSpPr>
        <p:spPr>
          <a:xfrm>
            <a:off x="1477658" y="2426997"/>
            <a:ext cx="0" cy="3714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3953BDF-71F4-4DA9-A065-BB839CE595EA}"/>
              </a:ext>
            </a:extLst>
          </p:cNvPr>
          <p:cNvCxnSpPr>
            <a:cxnSpLocks/>
          </p:cNvCxnSpPr>
          <p:nvPr/>
        </p:nvCxnSpPr>
        <p:spPr>
          <a:xfrm>
            <a:off x="791858" y="1815738"/>
            <a:ext cx="0" cy="3714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F8DB9E4-161E-4513-8B58-69E87CFD737E}"/>
              </a:ext>
            </a:extLst>
          </p:cNvPr>
          <p:cNvGrpSpPr/>
          <p:nvPr/>
        </p:nvGrpSpPr>
        <p:grpSpPr>
          <a:xfrm>
            <a:off x="19094" y="696901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9715B5F-0200-4902-862C-BB571827628D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70642C9A-26E9-4B3B-BA61-FDBDDE1FD46C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</p:spTree>
    <p:extLst>
      <p:ext uri="{BB962C8B-B14F-4D97-AF65-F5344CB8AC3E}">
        <p14:creationId xmlns:p14="http://schemas.microsoft.com/office/powerpoint/2010/main" val="340239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表格 6">
            <a:extLst>
              <a:ext uri="{FF2B5EF4-FFF2-40B4-BE49-F238E27FC236}">
                <a16:creationId xmlns:a16="http://schemas.microsoft.com/office/drawing/2014/main" id="{3A9895D3-4D9A-4CAB-8368-3C620238C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25467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01B763F2-862B-445D-8258-AE9C2E3118A3}"/>
              </a:ext>
            </a:extLst>
          </p:cNvPr>
          <p:cNvSpPr>
            <a:spLocks noChangeAspect="1"/>
          </p:cNvSpPr>
          <p:nvPr/>
        </p:nvSpPr>
        <p:spPr>
          <a:xfrm rot="10800000">
            <a:off x="489145" y="1796934"/>
            <a:ext cx="648000" cy="299253"/>
          </a:xfrm>
          <a:prstGeom prst="triangle">
            <a:avLst/>
          </a:prstGeom>
          <a:solidFill>
            <a:srgbClr val="FDC08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 dirty="0"/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99F52AA6-E35E-4181-8F28-FF49E89F1201}"/>
              </a:ext>
            </a:extLst>
          </p:cNvPr>
          <p:cNvSpPr>
            <a:spLocks noChangeAspect="1"/>
          </p:cNvSpPr>
          <p:nvPr/>
        </p:nvSpPr>
        <p:spPr>
          <a:xfrm rot="10800000">
            <a:off x="1804195" y="1793973"/>
            <a:ext cx="648000" cy="299253"/>
          </a:xfrm>
          <a:prstGeom prst="triangle">
            <a:avLst/>
          </a:prstGeom>
          <a:solidFill>
            <a:srgbClr val="BEAED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8E58E3C-9A5F-448A-8830-E9DA80659C95}"/>
              </a:ext>
            </a:extLst>
          </p:cNvPr>
          <p:cNvSpPr/>
          <p:nvPr/>
        </p:nvSpPr>
        <p:spPr>
          <a:xfrm>
            <a:off x="2474018" y="1525152"/>
            <a:ext cx="648000" cy="268815"/>
          </a:xfrm>
          <a:prstGeom prst="rect">
            <a:avLst/>
          </a:prstGeom>
          <a:solidFill>
            <a:srgbClr val="C55A1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0E82C34-2CEF-46A6-88CD-758CAEB7A3B0}"/>
              </a:ext>
            </a:extLst>
          </p:cNvPr>
          <p:cNvSpPr/>
          <p:nvPr/>
        </p:nvSpPr>
        <p:spPr>
          <a:xfrm>
            <a:off x="1154280" y="841188"/>
            <a:ext cx="617072" cy="617072"/>
          </a:xfrm>
          <a:prstGeom prst="ellipse">
            <a:avLst/>
          </a:prstGeom>
          <a:solidFill>
            <a:srgbClr val="C55A1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93A3486-78B1-43EF-822B-1FA38E194077}"/>
              </a:ext>
            </a:extLst>
          </p:cNvPr>
          <p:cNvSpPr/>
          <p:nvPr/>
        </p:nvSpPr>
        <p:spPr>
          <a:xfrm>
            <a:off x="1166016" y="1184806"/>
            <a:ext cx="605338" cy="354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E69DA8C-91BB-4346-B176-55D6AE888CC7}"/>
              </a:ext>
            </a:extLst>
          </p:cNvPr>
          <p:cNvCxnSpPr>
            <a:cxnSpLocks/>
          </p:cNvCxnSpPr>
          <p:nvPr/>
        </p:nvCxnSpPr>
        <p:spPr>
          <a:xfrm>
            <a:off x="1137145" y="1796921"/>
            <a:ext cx="648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F0A3FF4-F955-4C36-9B40-BCFC8747D2C1}"/>
              </a:ext>
            </a:extLst>
          </p:cNvPr>
          <p:cNvCxnSpPr>
            <a:cxnSpLocks/>
          </p:cNvCxnSpPr>
          <p:nvPr/>
        </p:nvCxnSpPr>
        <p:spPr>
          <a:xfrm>
            <a:off x="1137145" y="1172189"/>
            <a:ext cx="64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96CE361-F708-4711-866B-92D0BE3DD7BB}"/>
              </a:ext>
            </a:extLst>
          </p:cNvPr>
          <p:cNvGrpSpPr/>
          <p:nvPr/>
        </p:nvGrpSpPr>
        <p:grpSpPr>
          <a:xfrm>
            <a:off x="19210" y="1925735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7374B30-9B4C-4106-BFCB-0CAD73F9C9F2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C450DC8D-312C-4098-8A22-47030155BE6B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095B547-4501-486A-B75B-209560397F69}"/>
              </a:ext>
            </a:extLst>
          </p:cNvPr>
          <p:cNvGrpSpPr/>
          <p:nvPr/>
        </p:nvGrpSpPr>
        <p:grpSpPr>
          <a:xfrm>
            <a:off x="19210" y="672223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160970-E3D5-4DDE-B34A-AD0EC6A22739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E8B6D44-A9A8-4CD7-9DC1-6D5DF4B41774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2853A8C-357A-403D-B213-B10FFD14A535}"/>
              </a:ext>
            </a:extLst>
          </p:cNvPr>
          <p:cNvGrpSpPr/>
          <p:nvPr/>
        </p:nvGrpSpPr>
        <p:grpSpPr>
          <a:xfrm>
            <a:off x="19210" y="1298515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540B606-BE89-4DE6-BDDF-C11E5F5904FA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2FF30D2D-DC1E-44D1-A56F-2B268B5F6B45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3404D11-270B-4622-9D20-225557B30BFC}"/>
              </a:ext>
            </a:extLst>
          </p:cNvPr>
          <p:cNvGrpSpPr/>
          <p:nvPr/>
        </p:nvGrpSpPr>
        <p:grpSpPr>
          <a:xfrm>
            <a:off x="23990" y="2578708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CBCC1E4-67C7-4934-81E7-F253969F8326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76D20827-315A-4D10-AC96-493424CBD149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DE855C4-664C-4034-B919-95C4D5E87515}"/>
              </a:ext>
            </a:extLst>
          </p:cNvPr>
          <p:cNvGrpSpPr/>
          <p:nvPr/>
        </p:nvGrpSpPr>
        <p:grpSpPr>
          <a:xfrm>
            <a:off x="3169127" y="1924281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8F01FD7-A936-4E1A-81FC-3D01E642AD61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4B9CDF5F-EF13-499C-A0B5-B0F78616388D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8D20121-4270-4EFA-9B3E-D91903751862}"/>
              </a:ext>
            </a:extLst>
          </p:cNvPr>
          <p:cNvGrpSpPr/>
          <p:nvPr/>
        </p:nvGrpSpPr>
        <p:grpSpPr>
          <a:xfrm>
            <a:off x="3169127" y="669848"/>
            <a:ext cx="402995" cy="337929"/>
            <a:chOff x="3938496" y="1268750"/>
            <a:chExt cx="402997" cy="337929"/>
          </a:xfrm>
          <a:solidFill>
            <a:srgbClr val="FDDCBB"/>
          </a:solidFill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425194F-7229-48AB-B4A4-2ECDF88B5EDF}"/>
                </a:ext>
              </a:extLst>
            </p:cNvPr>
            <p:cNvSpPr/>
            <p:nvPr/>
          </p:nvSpPr>
          <p:spPr>
            <a:xfrm>
              <a:off x="3938496" y="1268750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E2286784-CA7D-458F-9E40-83B5B04BB90C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0325E023-4324-423C-818C-209155DDF3CC}"/>
              </a:ext>
            </a:extLst>
          </p:cNvPr>
          <p:cNvGrpSpPr/>
          <p:nvPr/>
        </p:nvGrpSpPr>
        <p:grpSpPr>
          <a:xfrm>
            <a:off x="3169127" y="1297064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74865F7-B4F4-4FCD-B063-D0B46407D1F4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C60FCD4-A37D-411D-9E13-28CA917051B0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D5ABE70C-0E4F-417B-A0F4-323450D002F0}"/>
              </a:ext>
            </a:extLst>
          </p:cNvPr>
          <p:cNvSpPr/>
          <p:nvPr/>
        </p:nvSpPr>
        <p:spPr>
          <a:xfrm>
            <a:off x="3159598" y="2578711"/>
            <a:ext cx="230186" cy="337929"/>
          </a:xfrm>
          <a:prstGeom prst="rect">
            <a:avLst/>
          </a:prstGeom>
          <a:solidFill>
            <a:srgbClr val="C55A11">
              <a:alpha val="30000"/>
            </a:srgbClr>
          </a:solidFill>
          <a:ln>
            <a:solidFill>
              <a:srgbClr val="EDCDB7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7E3EBDF1-6379-49B6-81C1-F2CD32806293}"/>
              </a:ext>
            </a:extLst>
          </p:cNvPr>
          <p:cNvSpPr/>
          <p:nvPr/>
        </p:nvSpPr>
        <p:spPr>
          <a:xfrm>
            <a:off x="3216977" y="2578711"/>
            <a:ext cx="345619" cy="337929"/>
          </a:xfrm>
          <a:prstGeom prst="ellipse">
            <a:avLst/>
          </a:prstGeom>
          <a:solidFill>
            <a:srgbClr val="EDCDB7"/>
          </a:solidFill>
          <a:ln>
            <a:solidFill>
              <a:srgbClr val="ED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</p:spTree>
    <p:extLst>
      <p:ext uri="{BB962C8B-B14F-4D97-AF65-F5344CB8AC3E}">
        <p14:creationId xmlns:p14="http://schemas.microsoft.com/office/powerpoint/2010/main" val="255763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表格 6">
            <a:extLst>
              <a:ext uri="{FF2B5EF4-FFF2-40B4-BE49-F238E27FC236}">
                <a16:creationId xmlns:a16="http://schemas.microsoft.com/office/drawing/2014/main" id="{CD8DC26A-8A09-404D-BE89-D2E4B190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89458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sp>
        <p:nvSpPr>
          <p:cNvPr id="95" name="椭圆 94">
            <a:extLst>
              <a:ext uri="{FF2B5EF4-FFF2-40B4-BE49-F238E27FC236}">
                <a16:creationId xmlns:a16="http://schemas.microsoft.com/office/drawing/2014/main" id="{7292C35A-8703-44FC-B2F8-E0260BCB0CB7}"/>
              </a:ext>
            </a:extLst>
          </p:cNvPr>
          <p:cNvSpPr/>
          <p:nvPr/>
        </p:nvSpPr>
        <p:spPr>
          <a:xfrm>
            <a:off x="1151483" y="832402"/>
            <a:ext cx="632883" cy="609050"/>
          </a:xfrm>
          <a:prstGeom prst="ellipse">
            <a:avLst/>
          </a:prstGeom>
          <a:solidFill>
            <a:srgbClr val="C55A1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97" name="箭头: 五边形 96">
            <a:extLst>
              <a:ext uri="{FF2B5EF4-FFF2-40B4-BE49-F238E27FC236}">
                <a16:creationId xmlns:a16="http://schemas.microsoft.com/office/drawing/2014/main" id="{1F264D9B-84EC-45BB-934A-18301E98E5D9}"/>
              </a:ext>
            </a:extLst>
          </p:cNvPr>
          <p:cNvSpPr/>
          <p:nvPr/>
        </p:nvSpPr>
        <p:spPr>
          <a:xfrm rot="5400000">
            <a:off x="8567" y="995922"/>
            <a:ext cx="1576507" cy="653432"/>
          </a:xfrm>
          <a:prstGeom prst="homePlate">
            <a:avLst/>
          </a:prstGeom>
          <a:solidFill>
            <a:srgbClr val="FDC086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98" name="箭头: 五边形 97">
            <a:extLst>
              <a:ext uri="{FF2B5EF4-FFF2-40B4-BE49-F238E27FC236}">
                <a16:creationId xmlns:a16="http://schemas.microsoft.com/office/drawing/2014/main" id="{5A6C98A7-96B6-4EF6-8817-7DAB35E415ED}"/>
              </a:ext>
            </a:extLst>
          </p:cNvPr>
          <p:cNvSpPr/>
          <p:nvPr/>
        </p:nvSpPr>
        <p:spPr>
          <a:xfrm rot="5400000">
            <a:off x="1646941" y="1305638"/>
            <a:ext cx="960976" cy="668010"/>
          </a:xfrm>
          <a:prstGeom prst="homePlate">
            <a:avLst/>
          </a:prstGeom>
          <a:solidFill>
            <a:srgbClr val="BEAED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261395D-0E95-4598-8BED-DF9929AD26FB}"/>
              </a:ext>
            </a:extLst>
          </p:cNvPr>
          <p:cNvSpPr/>
          <p:nvPr/>
        </p:nvSpPr>
        <p:spPr>
          <a:xfrm>
            <a:off x="2460764" y="1480403"/>
            <a:ext cx="668013" cy="1585668"/>
          </a:xfrm>
          <a:prstGeom prst="rect">
            <a:avLst/>
          </a:prstGeom>
          <a:solidFill>
            <a:srgbClr val="C55A1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37322A9A-5267-4006-A762-532250B0D80C}"/>
              </a:ext>
            </a:extLst>
          </p:cNvPr>
          <p:cNvGrpSpPr/>
          <p:nvPr/>
        </p:nvGrpSpPr>
        <p:grpSpPr>
          <a:xfrm>
            <a:off x="3164836" y="1934223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68D4549-ACB4-4288-BEA7-A3BDD078DDF3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1BAE6D99-1A26-4CBD-A0E6-DCD085B5CF76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524306C0-5DE6-4ED1-8DF2-70332047EE69}"/>
              </a:ext>
            </a:extLst>
          </p:cNvPr>
          <p:cNvGrpSpPr/>
          <p:nvPr/>
        </p:nvGrpSpPr>
        <p:grpSpPr>
          <a:xfrm>
            <a:off x="3164836" y="679789"/>
            <a:ext cx="402995" cy="337929"/>
            <a:chOff x="3938496" y="1268750"/>
            <a:chExt cx="402997" cy="337929"/>
          </a:xfrm>
          <a:solidFill>
            <a:srgbClr val="FDDCBB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B5A4161-F832-46A3-875C-E152D683F6B3}"/>
                </a:ext>
              </a:extLst>
            </p:cNvPr>
            <p:cNvSpPr/>
            <p:nvPr/>
          </p:nvSpPr>
          <p:spPr>
            <a:xfrm>
              <a:off x="3938496" y="1268750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197F0B0A-560A-464E-8D33-1E43E37F9AB7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6D582F42-170A-4020-B44E-6B33760B5AA9}"/>
              </a:ext>
            </a:extLst>
          </p:cNvPr>
          <p:cNvGrpSpPr/>
          <p:nvPr/>
        </p:nvGrpSpPr>
        <p:grpSpPr>
          <a:xfrm>
            <a:off x="3164836" y="1307006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F160946-5C38-4542-BCF8-3F33A4443152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8C85A4D-53B3-4284-88DD-861F9CB2B2B5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C5531DBE-F738-41B3-8EC5-7F6BF53A910E}"/>
              </a:ext>
            </a:extLst>
          </p:cNvPr>
          <p:cNvGrpSpPr/>
          <p:nvPr/>
        </p:nvGrpSpPr>
        <p:grpSpPr>
          <a:xfrm>
            <a:off x="17931" y="1931996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4CDCC01-6F68-40B9-9BA4-A18B4BAAF83B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7B6FFD66-B993-479F-8DBB-18686730F04F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4D2D3064-EFC1-4436-852D-20BA2188DB64}"/>
              </a:ext>
            </a:extLst>
          </p:cNvPr>
          <p:cNvGrpSpPr/>
          <p:nvPr/>
        </p:nvGrpSpPr>
        <p:grpSpPr>
          <a:xfrm>
            <a:off x="17931" y="677562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3804895-7BB2-49CD-B826-5F02D87DCE1B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66A9572B-D05D-496C-97DA-E01FADEE4FF8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03F4CAE0-768A-4220-BA67-01BAB2D63603}"/>
              </a:ext>
            </a:extLst>
          </p:cNvPr>
          <p:cNvGrpSpPr/>
          <p:nvPr/>
        </p:nvGrpSpPr>
        <p:grpSpPr>
          <a:xfrm>
            <a:off x="17931" y="1304776"/>
            <a:ext cx="414335" cy="337929"/>
            <a:chOff x="1904740" y="2631647"/>
            <a:chExt cx="414335" cy="337930"/>
          </a:xfrm>
          <a:solidFill>
            <a:srgbClr val="EBE7F2"/>
          </a:solidFill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0C98E16F-2E61-489B-952F-1C22B65C437D}"/>
                </a:ext>
              </a:extLst>
            </p:cNvPr>
            <p:cNvSpPr/>
            <p:nvPr/>
          </p:nvSpPr>
          <p:spPr>
            <a:xfrm>
              <a:off x="2088888" y="2631648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3AA85B23-A868-40A9-95FE-A7F5B1BDFF50}"/>
                </a:ext>
              </a:extLst>
            </p:cNvPr>
            <p:cNvSpPr/>
            <p:nvPr/>
          </p:nvSpPr>
          <p:spPr>
            <a:xfrm>
              <a:off x="1904740" y="2631647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sp>
        <p:nvSpPr>
          <p:cNvPr id="189" name="矩形 188">
            <a:extLst>
              <a:ext uri="{FF2B5EF4-FFF2-40B4-BE49-F238E27FC236}">
                <a16:creationId xmlns:a16="http://schemas.microsoft.com/office/drawing/2014/main" id="{B9FBEFA5-D020-4219-9C8A-E774C21509BA}"/>
              </a:ext>
            </a:extLst>
          </p:cNvPr>
          <p:cNvSpPr/>
          <p:nvPr/>
        </p:nvSpPr>
        <p:spPr>
          <a:xfrm>
            <a:off x="3161483" y="2563717"/>
            <a:ext cx="230186" cy="337929"/>
          </a:xfrm>
          <a:prstGeom prst="rect">
            <a:avLst/>
          </a:prstGeom>
          <a:solidFill>
            <a:srgbClr val="C55A11">
              <a:alpha val="30000"/>
            </a:srgbClr>
          </a:solidFill>
          <a:ln>
            <a:solidFill>
              <a:srgbClr val="C55A11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9EA5782C-DB7E-4E4B-B321-589C88C23864}"/>
              </a:ext>
            </a:extLst>
          </p:cNvPr>
          <p:cNvSpPr/>
          <p:nvPr/>
        </p:nvSpPr>
        <p:spPr>
          <a:xfrm>
            <a:off x="3218862" y="2563717"/>
            <a:ext cx="345619" cy="337929"/>
          </a:xfrm>
          <a:prstGeom prst="ellipse">
            <a:avLst/>
          </a:prstGeom>
          <a:solidFill>
            <a:srgbClr val="EDCDB7"/>
          </a:solidFill>
          <a:ln>
            <a:solidFill>
              <a:srgbClr val="EDCD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2C3F76E4-D45A-4B2B-9BF1-9942F928D9FB}"/>
              </a:ext>
            </a:extLst>
          </p:cNvPr>
          <p:cNvGrpSpPr/>
          <p:nvPr/>
        </p:nvGrpSpPr>
        <p:grpSpPr>
          <a:xfrm>
            <a:off x="24253" y="2563714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076294D-271B-4C00-A779-BBAF92A785A9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8BD8BECF-7DDC-48B6-A41E-98B4EE05FE8D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sp>
        <p:nvSpPr>
          <p:cNvPr id="152" name="矩形 151">
            <a:extLst>
              <a:ext uri="{FF2B5EF4-FFF2-40B4-BE49-F238E27FC236}">
                <a16:creationId xmlns:a16="http://schemas.microsoft.com/office/drawing/2014/main" id="{B4696153-B45C-4C3C-BCC3-245ACDA9045B}"/>
              </a:ext>
            </a:extLst>
          </p:cNvPr>
          <p:cNvSpPr/>
          <p:nvPr/>
        </p:nvSpPr>
        <p:spPr>
          <a:xfrm>
            <a:off x="1166016" y="1153058"/>
            <a:ext cx="605338" cy="354212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</p:spTree>
    <p:extLst>
      <p:ext uri="{BB962C8B-B14F-4D97-AF65-F5344CB8AC3E}">
        <p14:creationId xmlns:p14="http://schemas.microsoft.com/office/powerpoint/2010/main" val="165825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6">
            <a:extLst>
              <a:ext uri="{FF2B5EF4-FFF2-40B4-BE49-F238E27FC236}">
                <a16:creationId xmlns:a16="http://schemas.microsoft.com/office/drawing/2014/main" id="{301E7926-1213-4A4D-BF45-E73E955E6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78334"/>
              </p:ext>
            </p:extLst>
          </p:nvPr>
        </p:nvGraphicFramePr>
        <p:xfrm>
          <a:off x="470095" y="537283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DC086"/>
                        </a:gs>
                        <a:gs pos="0">
                          <a:srgbClr val="FDC086"/>
                        </a:gs>
                        <a:gs pos="0">
                          <a:srgbClr val="FDC086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BEAED4"/>
                        </a:gs>
                        <a:gs pos="0">
                          <a:srgbClr val="FDC086"/>
                        </a:gs>
                        <a:gs pos="0">
                          <a:srgbClr val="BEAED4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05EEBE9-BF91-4E12-8F1A-E0097F179978}"/>
              </a:ext>
            </a:extLst>
          </p:cNvPr>
          <p:cNvSpPr>
            <a:spLocks noChangeAspect="1"/>
          </p:cNvSpPr>
          <p:nvPr/>
        </p:nvSpPr>
        <p:spPr>
          <a:xfrm rot="10800000">
            <a:off x="462798" y="1794486"/>
            <a:ext cx="674645" cy="308051"/>
          </a:xfrm>
          <a:prstGeom prst="triangl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A3263604-7872-4A26-9F4C-6E36A6B80C9A}"/>
              </a:ext>
            </a:extLst>
          </p:cNvPr>
          <p:cNvSpPr>
            <a:spLocks noChangeAspect="1"/>
          </p:cNvSpPr>
          <p:nvPr/>
        </p:nvSpPr>
        <p:spPr>
          <a:xfrm rot="10800000">
            <a:off x="1800225" y="1794592"/>
            <a:ext cx="667052" cy="308051"/>
          </a:xfrm>
          <a:prstGeom prst="triangl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95E9DA8-CBC4-418C-86A6-2D5C9A070C25}"/>
              </a:ext>
            </a:extLst>
          </p:cNvPr>
          <p:cNvSpPr/>
          <p:nvPr/>
        </p:nvSpPr>
        <p:spPr>
          <a:xfrm>
            <a:off x="2464650" y="1541519"/>
            <a:ext cx="666057" cy="277240"/>
          </a:xfrm>
          <a:prstGeom prst="rect">
            <a:avLst/>
          </a:prstGeom>
          <a:gradFill>
            <a:gsLst>
              <a:gs pos="0">
                <a:srgbClr val="FDC086"/>
              </a:gs>
              <a:gs pos="0">
                <a:srgbClr val="C55A11"/>
              </a:gs>
              <a:gs pos="58000">
                <a:schemeClr val="bg1"/>
              </a:gs>
            </a:gsLst>
            <a:lin ang="16200000" scaled="0"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14F3B25-3F39-4E68-A474-ECE68A9CC616}"/>
              </a:ext>
            </a:extLst>
          </p:cNvPr>
          <p:cNvSpPr/>
          <p:nvPr/>
        </p:nvSpPr>
        <p:spPr>
          <a:xfrm>
            <a:off x="1135802" y="833518"/>
            <a:ext cx="658770" cy="643715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48D7AE-854A-4C42-A73F-B73886C090A3}"/>
              </a:ext>
            </a:extLst>
          </p:cNvPr>
          <p:cNvSpPr/>
          <p:nvPr/>
        </p:nvSpPr>
        <p:spPr>
          <a:xfrm>
            <a:off x="1138529" y="1160969"/>
            <a:ext cx="658770" cy="354213"/>
          </a:xfrm>
          <a:prstGeom prst="rect">
            <a:avLst/>
          </a:prstGeom>
          <a:gradFill>
            <a:gsLst>
              <a:gs pos="54000">
                <a:srgbClr val="C55A11"/>
              </a:gs>
              <a:gs pos="0">
                <a:srgbClr val="FDC086"/>
              </a:gs>
              <a:gs pos="0">
                <a:srgbClr val="C55A11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37BA25C-5DFE-4B5B-B5F9-6CD33C9FE724}"/>
              </a:ext>
            </a:extLst>
          </p:cNvPr>
          <p:cNvGrpSpPr/>
          <p:nvPr/>
        </p:nvGrpSpPr>
        <p:grpSpPr>
          <a:xfrm>
            <a:off x="48227" y="1925729"/>
            <a:ext cx="414335" cy="337930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DA12004-AEB8-4473-89D0-F9540E7A43E8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DB99C62-FD32-47DB-A7D0-2002BE894AA2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738A3CB-F26B-4AAD-8E9B-EBB7BFBE7C1A}"/>
              </a:ext>
            </a:extLst>
          </p:cNvPr>
          <p:cNvGrpSpPr/>
          <p:nvPr/>
        </p:nvGrpSpPr>
        <p:grpSpPr>
          <a:xfrm>
            <a:off x="49021" y="671292"/>
            <a:ext cx="414335" cy="337929"/>
            <a:chOff x="8424439" y="1966545"/>
            <a:chExt cx="414335" cy="337929"/>
          </a:xfrm>
          <a:solidFill>
            <a:srgbClr val="FDDCBB"/>
          </a:solidFill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2CB6783-B194-42D3-9E27-ECE964127F96}"/>
                </a:ext>
              </a:extLst>
            </p:cNvPr>
            <p:cNvSpPr/>
            <p:nvPr/>
          </p:nvSpPr>
          <p:spPr>
            <a:xfrm>
              <a:off x="8608587" y="1966545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58C9BE4-216B-43A5-BAD7-667B9ED81581}"/>
                </a:ext>
              </a:extLst>
            </p:cNvPr>
            <p:cNvSpPr/>
            <p:nvPr/>
          </p:nvSpPr>
          <p:spPr>
            <a:xfrm>
              <a:off x="8424439" y="1966545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AF626-BE5B-4470-8D31-7F2F6E647556}"/>
              </a:ext>
            </a:extLst>
          </p:cNvPr>
          <p:cNvGrpSpPr/>
          <p:nvPr/>
        </p:nvGrpSpPr>
        <p:grpSpPr>
          <a:xfrm>
            <a:off x="48228" y="1298510"/>
            <a:ext cx="414335" cy="337930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C93EDD3-3D8A-42C7-A4A9-467E482B8FA9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3F6F1F4-FFF3-4CB6-A263-383F67BBD44A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8255DAE-F69A-4323-AA04-D5738C6EAD42}"/>
              </a:ext>
            </a:extLst>
          </p:cNvPr>
          <p:cNvGrpSpPr/>
          <p:nvPr/>
        </p:nvGrpSpPr>
        <p:grpSpPr>
          <a:xfrm>
            <a:off x="28748" y="2578703"/>
            <a:ext cx="466283" cy="337930"/>
            <a:chOff x="848376" y="1876905"/>
            <a:chExt cx="466283" cy="337930"/>
          </a:xfrm>
          <a:solidFill>
            <a:srgbClr val="EDCDB7"/>
          </a:solid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E6EEB52-099F-4E12-B2F6-8133BF6C8D98}"/>
                </a:ext>
              </a:extLst>
            </p:cNvPr>
            <p:cNvSpPr/>
            <p:nvPr/>
          </p:nvSpPr>
          <p:spPr>
            <a:xfrm>
              <a:off x="1032525" y="1876906"/>
              <a:ext cx="282134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E2B6A9E-625B-484D-AC1D-CD13EAD502C4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F47B580-01D4-46B9-A703-2C6B8D650DE9}"/>
              </a:ext>
            </a:extLst>
          </p:cNvPr>
          <p:cNvGrpSpPr/>
          <p:nvPr/>
        </p:nvGrpSpPr>
        <p:grpSpPr>
          <a:xfrm>
            <a:off x="3135431" y="1924273"/>
            <a:ext cx="402997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2BF1C8-8AC2-441E-B5BA-7214C43E4BD9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5F219BA-924B-4AC6-AE1A-B740263B9782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4AD82A5-C22E-49FB-BF28-DEAF2B8F75CB}"/>
              </a:ext>
            </a:extLst>
          </p:cNvPr>
          <p:cNvGrpSpPr/>
          <p:nvPr/>
        </p:nvGrpSpPr>
        <p:grpSpPr>
          <a:xfrm>
            <a:off x="3133882" y="669839"/>
            <a:ext cx="414071" cy="337929"/>
            <a:chOff x="3927422" y="1268750"/>
            <a:chExt cx="414071" cy="337929"/>
          </a:xfrm>
          <a:solidFill>
            <a:srgbClr val="FDDCBB"/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D82C1C-3B72-4C51-846B-A8E11C3FA0D0}"/>
                </a:ext>
              </a:extLst>
            </p:cNvPr>
            <p:cNvSpPr/>
            <p:nvPr/>
          </p:nvSpPr>
          <p:spPr>
            <a:xfrm>
              <a:off x="3927422" y="1268750"/>
              <a:ext cx="241262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DCBA4B6-BE3B-48DA-A474-49A6225FE6FC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FE2746B-A36F-4FAE-A5C9-EC97438BE36D}"/>
              </a:ext>
            </a:extLst>
          </p:cNvPr>
          <p:cNvGrpSpPr/>
          <p:nvPr/>
        </p:nvGrpSpPr>
        <p:grpSpPr>
          <a:xfrm>
            <a:off x="3135431" y="1297056"/>
            <a:ext cx="402997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DF61FEC-8DAF-4956-8B0B-2EB8CA519B23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717148B-83D0-40DA-8264-47D9F5A8DFBE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DEB2504-4549-46C2-AC78-29B7D372580B}"/>
              </a:ext>
            </a:extLst>
          </p:cNvPr>
          <p:cNvGrpSpPr/>
          <p:nvPr/>
        </p:nvGrpSpPr>
        <p:grpSpPr>
          <a:xfrm>
            <a:off x="3135431" y="2578703"/>
            <a:ext cx="402997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4D86B8E-BF10-40C2-8FE5-C097D086008E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7DB8C9-0B6C-4710-A1A8-046C0F4D1BB0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220453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9A0AEE-A397-4977-B17D-356694EB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428"/>
            <a:ext cx="3600450" cy="14297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993E08-8890-438B-A61C-267140B4C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1" y="107363"/>
            <a:ext cx="723481" cy="7234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068978-D3A2-40CD-B930-868D350FC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33" y="107362"/>
            <a:ext cx="723481" cy="7234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8B6BCBC-C75E-4038-983E-03288E048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8" y="107363"/>
            <a:ext cx="723481" cy="7234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FB2D9F8-454F-46DD-A8CD-F2637C68E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91" y="107362"/>
            <a:ext cx="723481" cy="723481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63C1FF7-B8AB-46D7-BA92-A3F5B37BAEA1}"/>
              </a:ext>
            </a:extLst>
          </p:cNvPr>
          <p:cNvSpPr/>
          <p:nvPr/>
        </p:nvSpPr>
        <p:spPr>
          <a:xfrm>
            <a:off x="97131" y="129040"/>
            <a:ext cx="743579" cy="680123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017A0DB-0018-4813-A099-ABD415635233}"/>
              </a:ext>
            </a:extLst>
          </p:cNvPr>
          <p:cNvSpPr/>
          <p:nvPr/>
        </p:nvSpPr>
        <p:spPr>
          <a:xfrm>
            <a:off x="971335" y="129039"/>
            <a:ext cx="743579" cy="680123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AC72F60-8881-4382-A8AB-D6B9BBA4C492}"/>
              </a:ext>
            </a:extLst>
          </p:cNvPr>
          <p:cNvSpPr/>
          <p:nvPr/>
        </p:nvSpPr>
        <p:spPr>
          <a:xfrm>
            <a:off x="1885538" y="124105"/>
            <a:ext cx="743579" cy="680123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71BDE1B-9FE7-4A3B-95F5-060F74D5586E}"/>
              </a:ext>
            </a:extLst>
          </p:cNvPr>
          <p:cNvSpPr/>
          <p:nvPr/>
        </p:nvSpPr>
        <p:spPr>
          <a:xfrm>
            <a:off x="2739641" y="107362"/>
            <a:ext cx="743579" cy="680123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453CE7E-8344-407F-A5A9-B413F74426FD}"/>
              </a:ext>
            </a:extLst>
          </p:cNvPr>
          <p:cNvGrpSpPr/>
          <p:nvPr/>
        </p:nvGrpSpPr>
        <p:grpSpPr>
          <a:xfrm>
            <a:off x="3144785" y="1951338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D89BBAD-ED0B-45DC-AF99-AE8E209AD9F3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539FBF9-B645-4900-9E7A-B42D9F11F6BF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A993A818-EF3C-4768-9851-358FC3FF5F4C}"/>
              </a:ext>
            </a:extLst>
          </p:cNvPr>
          <p:cNvGrpSpPr/>
          <p:nvPr/>
        </p:nvGrpSpPr>
        <p:grpSpPr>
          <a:xfrm>
            <a:off x="3144785" y="696903"/>
            <a:ext cx="402995" cy="337929"/>
            <a:chOff x="3938496" y="1268750"/>
            <a:chExt cx="402997" cy="337929"/>
          </a:xfrm>
          <a:solidFill>
            <a:srgbClr val="FDDCBB"/>
          </a:solidFill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C4866B8C-CEEC-4A2B-A2E8-37BC5439B70B}"/>
                </a:ext>
              </a:extLst>
            </p:cNvPr>
            <p:cNvSpPr/>
            <p:nvPr/>
          </p:nvSpPr>
          <p:spPr>
            <a:xfrm>
              <a:off x="3938496" y="1268750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5B9C942E-3E95-4FEE-ACCB-75A63559A09F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2BE09ED-C035-404D-88B7-87E6AAE5BEDC}"/>
              </a:ext>
            </a:extLst>
          </p:cNvPr>
          <p:cNvGrpSpPr/>
          <p:nvPr/>
        </p:nvGrpSpPr>
        <p:grpSpPr>
          <a:xfrm>
            <a:off x="3144785" y="1324122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9A72494-541B-42BD-9698-31F9B36D1992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DB0D264-A439-43F9-A703-6B30006CFA2C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FDECB19-B725-49EA-8464-3F20DF3A9EB4}"/>
              </a:ext>
            </a:extLst>
          </p:cNvPr>
          <p:cNvGrpSpPr/>
          <p:nvPr/>
        </p:nvGrpSpPr>
        <p:grpSpPr>
          <a:xfrm>
            <a:off x="3144785" y="2605768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BE85867-679C-493C-B246-F3AD541AFA9A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ABD03C88-64E7-4F1D-8344-D15B97ACB3BB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1BA06F6-9A7E-4405-AB8B-801DD7E47413}"/>
              </a:ext>
            </a:extLst>
          </p:cNvPr>
          <p:cNvGrpSpPr/>
          <p:nvPr/>
        </p:nvGrpSpPr>
        <p:grpSpPr>
          <a:xfrm>
            <a:off x="32611" y="1951338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1A0A0FF-193A-4B99-917F-224079D330C8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4913B3C-9CD8-4522-8051-EB0362119FD3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CF45727-C6A9-494A-AEE3-EFF535B3728C}"/>
              </a:ext>
            </a:extLst>
          </p:cNvPr>
          <p:cNvGrpSpPr/>
          <p:nvPr/>
        </p:nvGrpSpPr>
        <p:grpSpPr>
          <a:xfrm>
            <a:off x="32611" y="696903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B98056A-7C41-4292-94D6-E6F55DCE62BA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EE1555BB-56B0-4F18-9770-CCFB94BA578C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971D2D6-D594-4718-8BBF-71D0C9CCB483}"/>
              </a:ext>
            </a:extLst>
          </p:cNvPr>
          <p:cNvGrpSpPr/>
          <p:nvPr/>
        </p:nvGrpSpPr>
        <p:grpSpPr>
          <a:xfrm>
            <a:off x="32611" y="1324117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5948FED-06A4-47E2-BB17-44CF1626934E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D98AA47A-7A4E-49B0-A468-57C02A66CF16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1CA4C55-A471-4E24-B58D-58B650B8C032}"/>
              </a:ext>
            </a:extLst>
          </p:cNvPr>
          <p:cNvGrpSpPr/>
          <p:nvPr/>
        </p:nvGrpSpPr>
        <p:grpSpPr>
          <a:xfrm>
            <a:off x="34564" y="2604309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1994F27-1560-4296-ABA9-83B19F32CB40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83114F69-57F6-4359-B3F1-0830C9D27A6D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aphicFrame>
        <p:nvGraphicFramePr>
          <p:cNvPr id="104" name="表格 6">
            <a:extLst>
              <a:ext uri="{FF2B5EF4-FFF2-40B4-BE49-F238E27FC236}">
                <a16:creationId xmlns:a16="http://schemas.microsoft.com/office/drawing/2014/main" id="{108B2561-2B24-4A1B-850C-E6AAACDC8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72152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D5CAB15-A2C7-4536-B49B-09FB7B5ADBA4}"/>
              </a:ext>
            </a:extLst>
          </p:cNvPr>
          <p:cNvCxnSpPr>
            <a:cxnSpLocks/>
          </p:cNvCxnSpPr>
          <p:nvPr/>
        </p:nvCxnSpPr>
        <p:spPr>
          <a:xfrm>
            <a:off x="800100" y="843780"/>
            <a:ext cx="0" cy="133349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E5A32E5-CE2C-4A89-A18C-0FF496A1FE1E}"/>
              </a:ext>
            </a:extLst>
          </p:cNvPr>
          <p:cNvCxnSpPr>
            <a:cxnSpLocks/>
          </p:cNvCxnSpPr>
          <p:nvPr/>
        </p:nvCxnSpPr>
        <p:spPr>
          <a:xfrm>
            <a:off x="1457324" y="843779"/>
            <a:ext cx="0" cy="194391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FE96E12-1581-4725-B157-5A6510B06A06}"/>
              </a:ext>
            </a:extLst>
          </p:cNvPr>
          <p:cNvCxnSpPr>
            <a:cxnSpLocks/>
          </p:cNvCxnSpPr>
          <p:nvPr/>
        </p:nvCxnSpPr>
        <p:spPr>
          <a:xfrm>
            <a:off x="2133601" y="1405763"/>
            <a:ext cx="0" cy="7715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9428BD2-86F6-401C-9144-AF9340C0D57B}"/>
              </a:ext>
            </a:extLst>
          </p:cNvPr>
          <p:cNvCxnSpPr>
            <a:cxnSpLocks/>
          </p:cNvCxnSpPr>
          <p:nvPr/>
        </p:nvCxnSpPr>
        <p:spPr>
          <a:xfrm>
            <a:off x="2808745" y="1405763"/>
            <a:ext cx="0" cy="138193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表格 6">
            <a:extLst>
              <a:ext uri="{FF2B5EF4-FFF2-40B4-BE49-F238E27FC236}">
                <a16:creationId xmlns:a16="http://schemas.microsoft.com/office/drawing/2014/main" id="{C762DB22-9192-4812-8C61-4A087061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46501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3535AE34-E0FE-4EFF-A2EF-B1352B9A8827}"/>
              </a:ext>
            </a:extLst>
          </p:cNvPr>
          <p:cNvGrpSpPr/>
          <p:nvPr/>
        </p:nvGrpSpPr>
        <p:grpSpPr>
          <a:xfrm>
            <a:off x="52068" y="1951336"/>
            <a:ext cx="414335" cy="337929"/>
            <a:chOff x="848376" y="639071"/>
            <a:chExt cx="414335" cy="337930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6C1F29E-71CA-4E22-B6B7-6A3DE73B3433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solidFill>
              <a:srgbClr val="BFE4BF"/>
            </a:solidFill>
            <a:ln>
              <a:solidFill>
                <a:srgbClr val="BFE4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0319F16B-2AD1-4D0E-ACFE-2BB6A3D5E1B2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solidFill>
              <a:srgbClr val="BFE4BF"/>
            </a:solidFill>
            <a:ln>
              <a:solidFill>
                <a:srgbClr val="BFE4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9CBCE2B3-51ED-4B0A-B8C1-3936DE7E8865}"/>
              </a:ext>
            </a:extLst>
          </p:cNvPr>
          <p:cNvGrpSpPr/>
          <p:nvPr/>
        </p:nvGrpSpPr>
        <p:grpSpPr>
          <a:xfrm>
            <a:off x="52068" y="696901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679A466-4008-4F1E-81CA-B0B601EB35E6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F80B48EF-9EF8-4486-B97B-266CB4FFF2BE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1FB9B5D9-9E30-43BF-9D12-33194E9DCD1F}"/>
              </a:ext>
            </a:extLst>
          </p:cNvPr>
          <p:cNvGrpSpPr/>
          <p:nvPr/>
        </p:nvGrpSpPr>
        <p:grpSpPr>
          <a:xfrm>
            <a:off x="45716" y="1324117"/>
            <a:ext cx="422432" cy="337929"/>
            <a:chOff x="848376" y="2506584"/>
            <a:chExt cx="422433" cy="337930"/>
          </a:xfrm>
          <a:solidFill>
            <a:srgbClr val="EBE7F2"/>
          </a:solidFill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A32889DF-20E9-458E-84ED-82C0BD38796B}"/>
                </a:ext>
              </a:extLst>
            </p:cNvPr>
            <p:cNvSpPr/>
            <p:nvPr/>
          </p:nvSpPr>
          <p:spPr>
            <a:xfrm>
              <a:off x="1032524" y="2506585"/>
              <a:ext cx="238285" cy="337929"/>
            </a:xfrm>
            <a:prstGeom prst="rect">
              <a:avLst/>
            </a:prstGeom>
            <a:grpFill/>
            <a:ln>
              <a:solidFill>
                <a:srgbClr val="EBE7F2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33C6F255-417E-4353-AE42-8A1E485FF3F7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0C2E3AE3-E026-4068-8D3C-D3A20A084BCA}"/>
              </a:ext>
            </a:extLst>
          </p:cNvPr>
          <p:cNvGrpSpPr/>
          <p:nvPr/>
        </p:nvGrpSpPr>
        <p:grpSpPr>
          <a:xfrm>
            <a:off x="19095" y="2604309"/>
            <a:ext cx="455589" cy="337929"/>
            <a:chOff x="848376" y="1876905"/>
            <a:chExt cx="455589" cy="337930"/>
          </a:xfrm>
          <a:solidFill>
            <a:srgbClr val="EDCDB7"/>
          </a:solidFill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E84A70DF-319E-4BDB-8A0A-0931516A3351}"/>
                </a:ext>
              </a:extLst>
            </p:cNvPr>
            <p:cNvSpPr/>
            <p:nvPr/>
          </p:nvSpPr>
          <p:spPr>
            <a:xfrm>
              <a:off x="1032524" y="1876906"/>
              <a:ext cx="271441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DC91573B-B03E-4A41-9EE3-D4E33615B5EC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E9786A0F-4BD2-40F9-A460-4BA1321760A6}"/>
              </a:ext>
            </a:extLst>
          </p:cNvPr>
          <p:cNvSpPr/>
          <p:nvPr/>
        </p:nvSpPr>
        <p:spPr>
          <a:xfrm>
            <a:off x="3129146" y="1951333"/>
            <a:ext cx="230186" cy="337929"/>
          </a:xfrm>
          <a:prstGeom prst="rect">
            <a:avLst/>
          </a:prstGeom>
          <a:solidFill>
            <a:srgbClr val="BFE4BF"/>
          </a:solidFill>
          <a:ln>
            <a:solidFill>
              <a:srgbClr val="BFE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D4F51CE9-EF16-4DC7-9058-1E5F65970FA3}"/>
              </a:ext>
            </a:extLst>
          </p:cNvPr>
          <p:cNvSpPr/>
          <p:nvPr/>
        </p:nvSpPr>
        <p:spPr>
          <a:xfrm>
            <a:off x="3186525" y="1951333"/>
            <a:ext cx="345619" cy="337929"/>
          </a:xfrm>
          <a:prstGeom prst="ellipse">
            <a:avLst/>
          </a:prstGeom>
          <a:solidFill>
            <a:srgbClr val="BFE4BF"/>
          </a:solidFill>
          <a:ln>
            <a:solidFill>
              <a:srgbClr val="BFE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064E17E9-AEA2-4018-B301-1E7B36E0ABAF}"/>
              </a:ext>
            </a:extLst>
          </p:cNvPr>
          <p:cNvGrpSpPr/>
          <p:nvPr/>
        </p:nvGrpSpPr>
        <p:grpSpPr>
          <a:xfrm>
            <a:off x="3130886" y="696901"/>
            <a:ext cx="391733" cy="337929"/>
            <a:chOff x="3949760" y="1268750"/>
            <a:chExt cx="391733" cy="337929"/>
          </a:xfrm>
          <a:solidFill>
            <a:srgbClr val="FDDCBB"/>
          </a:solidFill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1D2C30E-C3C6-4F82-9BF1-3A60D4F3F209}"/>
                </a:ext>
              </a:extLst>
            </p:cNvPr>
            <p:cNvSpPr/>
            <p:nvPr/>
          </p:nvSpPr>
          <p:spPr>
            <a:xfrm>
              <a:off x="3949760" y="1268750"/>
              <a:ext cx="218923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A02B2471-061A-457B-98AE-82C458CC3596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EE2A5570-F4C3-4A09-956C-AEE2271BE45B}"/>
              </a:ext>
            </a:extLst>
          </p:cNvPr>
          <p:cNvGrpSpPr/>
          <p:nvPr/>
        </p:nvGrpSpPr>
        <p:grpSpPr>
          <a:xfrm>
            <a:off x="3135500" y="1324117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E033FF2E-E8BA-4542-BEA2-2140E862DF66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DD9F872B-5106-40E4-AF13-658F4337783C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C113EABC-B8A9-469F-B8D8-0BAAFFD26104}"/>
              </a:ext>
            </a:extLst>
          </p:cNvPr>
          <p:cNvGrpSpPr/>
          <p:nvPr/>
        </p:nvGrpSpPr>
        <p:grpSpPr>
          <a:xfrm>
            <a:off x="3135500" y="2605763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354EC31-C430-4088-B076-1FCAFB8839D2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861A5A61-5A28-4C40-8BB9-6A23B4C82092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F84382D9-7863-4C65-8C0D-2F06F69D420A}"/>
              </a:ext>
            </a:extLst>
          </p:cNvPr>
          <p:cNvCxnSpPr>
            <a:cxnSpLocks/>
          </p:cNvCxnSpPr>
          <p:nvPr/>
        </p:nvCxnSpPr>
        <p:spPr>
          <a:xfrm>
            <a:off x="820468" y="843780"/>
            <a:ext cx="0" cy="133349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A848E67E-3C2A-4122-8DB8-F9EC8FDC9E4C}"/>
              </a:ext>
            </a:extLst>
          </p:cNvPr>
          <p:cNvCxnSpPr>
            <a:cxnSpLocks/>
          </p:cNvCxnSpPr>
          <p:nvPr/>
        </p:nvCxnSpPr>
        <p:spPr>
          <a:xfrm>
            <a:off x="1488366" y="835506"/>
            <a:ext cx="0" cy="194391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7D930FD2-FB58-4D29-95E6-2B77BD606475}"/>
              </a:ext>
            </a:extLst>
          </p:cNvPr>
          <p:cNvCxnSpPr>
            <a:cxnSpLocks/>
          </p:cNvCxnSpPr>
          <p:nvPr/>
        </p:nvCxnSpPr>
        <p:spPr>
          <a:xfrm>
            <a:off x="2139803" y="1405761"/>
            <a:ext cx="0" cy="7715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347EFFA-D883-47C8-8558-8CE2D3869AED}"/>
              </a:ext>
            </a:extLst>
          </p:cNvPr>
          <p:cNvCxnSpPr>
            <a:cxnSpLocks/>
          </p:cNvCxnSpPr>
          <p:nvPr/>
        </p:nvCxnSpPr>
        <p:spPr>
          <a:xfrm>
            <a:off x="2810060" y="1416537"/>
            <a:ext cx="0" cy="138193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06CD422F-42FE-45D9-A2BF-C963EC3C8D18}"/>
              </a:ext>
            </a:extLst>
          </p:cNvPr>
          <p:cNvGrpSpPr/>
          <p:nvPr/>
        </p:nvGrpSpPr>
        <p:grpSpPr>
          <a:xfrm>
            <a:off x="20418" y="1953076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9D20A50-1E93-4F00-A90E-CD97140B66F3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33EAB064-FD62-47F2-9694-D0687F16EB42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FB7CD39-C8EC-4FA7-8E5F-8A1CAF3903E8}"/>
              </a:ext>
            </a:extLst>
          </p:cNvPr>
          <p:cNvGrpSpPr/>
          <p:nvPr/>
        </p:nvGrpSpPr>
        <p:grpSpPr>
          <a:xfrm>
            <a:off x="20418" y="698642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CA977F0-6998-4183-8CC2-3E9EB5ED4EC1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81A654C0-63E0-4CAC-B988-5E26B96EF146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692E1F3-D307-498D-A6F0-4E3806584887}"/>
              </a:ext>
            </a:extLst>
          </p:cNvPr>
          <p:cNvGrpSpPr/>
          <p:nvPr/>
        </p:nvGrpSpPr>
        <p:grpSpPr>
          <a:xfrm>
            <a:off x="20418" y="1325859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3944FEE-F5B9-4C5F-ABD4-5E1BA92CEFE5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DB80571B-650C-445C-82AB-4CA5537716E7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1D138B6-79DD-48DB-8E28-A97A3D779293}"/>
              </a:ext>
            </a:extLst>
          </p:cNvPr>
          <p:cNvGrpSpPr/>
          <p:nvPr/>
        </p:nvGrpSpPr>
        <p:grpSpPr>
          <a:xfrm>
            <a:off x="22370" y="2606050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A9380742-A388-49CA-8169-F5792199A19F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0F395F1-B5F2-41C3-91EC-76B36EF3DA81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C4AC596-8312-426E-8A87-91E47BF7B4C6}"/>
              </a:ext>
            </a:extLst>
          </p:cNvPr>
          <p:cNvGrpSpPr/>
          <p:nvPr/>
        </p:nvGrpSpPr>
        <p:grpSpPr>
          <a:xfrm>
            <a:off x="3151513" y="1951333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DA5E7FE-6740-46C2-AF74-2DF6DA156BD0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941FCFB-B67B-4E08-B2A9-059EC2789708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70CD85FB-B383-4B5E-8C6F-6ADC888FAAC9}"/>
              </a:ext>
            </a:extLst>
          </p:cNvPr>
          <p:cNvGrpSpPr/>
          <p:nvPr/>
        </p:nvGrpSpPr>
        <p:grpSpPr>
          <a:xfrm>
            <a:off x="3151513" y="696901"/>
            <a:ext cx="402995" cy="337929"/>
            <a:chOff x="3938496" y="1268750"/>
            <a:chExt cx="402997" cy="337929"/>
          </a:xfrm>
          <a:solidFill>
            <a:srgbClr val="FDDCBB"/>
          </a:solidFill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3BFEE8B-4A29-4BDB-9CF7-032BB6E40186}"/>
                </a:ext>
              </a:extLst>
            </p:cNvPr>
            <p:cNvSpPr/>
            <p:nvPr/>
          </p:nvSpPr>
          <p:spPr>
            <a:xfrm>
              <a:off x="3938496" y="1268750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D3FDA46D-AE2A-4F91-A3CB-B6E1457C56CE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90FC3DCA-FEAF-4793-AAE6-00FA2A5F9489}"/>
              </a:ext>
            </a:extLst>
          </p:cNvPr>
          <p:cNvGrpSpPr/>
          <p:nvPr/>
        </p:nvGrpSpPr>
        <p:grpSpPr>
          <a:xfrm>
            <a:off x="3151513" y="1324117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0F95002F-A980-4A80-8928-B83A8F13C2D5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A3EF1C9A-FB16-40C3-91D3-A70314C2FD42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C5FD22D-D45D-42A0-BB80-1C0730D32253}"/>
              </a:ext>
            </a:extLst>
          </p:cNvPr>
          <p:cNvGrpSpPr/>
          <p:nvPr/>
        </p:nvGrpSpPr>
        <p:grpSpPr>
          <a:xfrm>
            <a:off x="3151513" y="2605763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4EE04E7-4798-4646-8D64-78BAB0358714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AD0A9B41-5B2D-486F-AE91-D12E4112DFBE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aphicFrame>
        <p:nvGraphicFramePr>
          <p:cNvPr id="109" name="表格 6">
            <a:extLst>
              <a:ext uri="{FF2B5EF4-FFF2-40B4-BE49-F238E27FC236}">
                <a16:creationId xmlns:a16="http://schemas.microsoft.com/office/drawing/2014/main" id="{EB8D928B-0C94-48DC-B4D5-151536AE9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6488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83F50AE-AD9F-47D2-A097-CDE65E3944BB}"/>
              </a:ext>
            </a:extLst>
          </p:cNvPr>
          <p:cNvCxnSpPr>
            <a:cxnSpLocks/>
          </p:cNvCxnSpPr>
          <p:nvPr/>
        </p:nvCxnSpPr>
        <p:spPr>
          <a:xfrm>
            <a:off x="816805" y="1829093"/>
            <a:ext cx="0" cy="283858"/>
          </a:xfrm>
          <a:prstGeom prst="line">
            <a:avLst/>
          </a:prstGeom>
          <a:ln w="76200">
            <a:solidFill>
              <a:srgbClr val="FDC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C60464D1-4F2E-4273-8666-F9293D670E3A}"/>
              </a:ext>
            </a:extLst>
          </p:cNvPr>
          <p:cNvCxnSpPr>
            <a:cxnSpLocks/>
          </p:cNvCxnSpPr>
          <p:nvPr/>
        </p:nvCxnSpPr>
        <p:spPr>
          <a:xfrm>
            <a:off x="1439909" y="899019"/>
            <a:ext cx="0" cy="240016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EC3F955-EC68-4160-9E3B-CE742767B248}"/>
              </a:ext>
            </a:extLst>
          </p:cNvPr>
          <p:cNvCxnSpPr>
            <a:cxnSpLocks/>
          </p:cNvCxnSpPr>
          <p:nvPr/>
        </p:nvCxnSpPr>
        <p:spPr>
          <a:xfrm flipH="1">
            <a:off x="2126400" y="1828804"/>
            <a:ext cx="2379" cy="234667"/>
          </a:xfrm>
          <a:prstGeom prst="line">
            <a:avLst/>
          </a:prstGeom>
          <a:ln w="76200">
            <a:solidFill>
              <a:srgbClr val="BEA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FAB1A9D-235C-47B6-8638-62F620DCAD6F}"/>
              </a:ext>
            </a:extLst>
          </p:cNvPr>
          <p:cNvCxnSpPr>
            <a:cxnSpLocks/>
          </p:cNvCxnSpPr>
          <p:nvPr/>
        </p:nvCxnSpPr>
        <p:spPr>
          <a:xfrm>
            <a:off x="2808025" y="1488085"/>
            <a:ext cx="0" cy="283858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等腰三角形 126">
            <a:extLst>
              <a:ext uri="{FF2B5EF4-FFF2-40B4-BE49-F238E27FC236}">
                <a16:creationId xmlns:a16="http://schemas.microsoft.com/office/drawing/2014/main" id="{DC756CC4-7C0C-4574-B007-C1681AB20BBE}"/>
              </a:ext>
            </a:extLst>
          </p:cNvPr>
          <p:cNvSpPr>
            <a:spLocks noChangeAspect="1"/>
          </p:cNvSpPr>
          <p:nvPr/>
        </p:nvSpPr>
        <p:spPr>
          <a:xfrm rot="10800000">
            <a:off x="658233" y="1976825"/>
            <a:ext cx="317146" cy="253202"/>
          </a:xfrm>
          <a:prstGeom prst="triangl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128" name="等腰三角形 127">
            <a:extLst>
              <a:ext uri="{FF2B5EF4-FFF2-40B4-BE49-F238E27FC236}">
                <a16:creationId xmlns:a16="http://schemas.microsoft.com/office/drawing/2014/main" id="{3AFE7ABA-3EA2-4338-9198-59B6DA046C4B}"/>
              </a:ext>
            </a:extLst>
          </p:cNvPr>
          <p:cNvSpPr>
            <a:spLocks noChangeAspect="1"/>
          </p:cNvSpPr>
          <p:nvPr/>
        </p:nvSpPr>
        <p:spPr>
          <a:xfrm rot="10800000">
            <a:off x="1986494" y="2007682"/>
            <a:ext cx="279800" cy="223386"/>
          </a:xfrm>
          <a:prstGeom prst="triangl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129" name="弦形 128">
            <a:extLst>
              <a:ext uri="{FF2B5EF4-FFF2-40B4-BE49-F238E27FC236}">
                <a16:creationId xmlns:a16="http://schemas.microsoft.com/office/drawing/2014/main" id="{30FBBBC4-136D-4198-A9A2-0426AA19992D}"/>
              </a:ext>
            </a:extLst>
          </p:cNvPr>
          <p:cNvSpPr>
            <a:spLocks noChangeAspect="1"/>
          </p:cNvSpPr>
          <p:nvPr/>
        </p:nvSpPr>
        <p:spPr>
          <a:xfrm rot="6720000">
            <a:off x="1301731" y="738676"/>
            <a:ext cx="276364" cy="276364"/>
          </a:xfrm>
          <a:prstGeom prst="chord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116341F6-A54E-44D4-96DD-C8621039FA69}"/>
              </a:ext>
            </a:extLst>
          </p:cNvPr>
          <p:cNvCxnSpPr>
            <a:cxnSpLocks/>
          </p:cNvCxnSpPr>
          <p:nvPr/>
        </p:nvCxnSpPr>
        <p:spPr>
          <a:xfrm>
            <a:off x="2674946" y="1497608"/>
            <a:ext cx="266411" cy="0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9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F077BA5B-B8F4-471B-8485-2FFDCAB52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45675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38D1129B-F0E4-4401-955C-B7E3397AE55B}"/>
              </a:ext>
            </a:extLst>
          </p:cNvPr>
          <p:cNvGrpSpPr/>
          <p:nvPr/>
        </p:nvGrpSpPr>
        <p:grpSpPr>
          <a:xfrm>
            <a:off x="17107" y="1952788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69FCA19-2BC3-49CF-A18A-006FA4418A6F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A155938-1A53-42EC-B32A-4B2C5FF066F4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78523D8-6894-4DB0-91B6-0FD54136FC27}"/>
              </a:ext>
            </a:extLst>
          </p:cNvPr>
          <p:cNvGrpSpPr/>
          <p:nvPr/>
        </p:nvGrpSpPr>
        <p:grpSpPr>
          <a:xfrm>
            <a:off x="17107" y="698354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05E218B-B338-44C2-9F29-000019A77EE0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4F6865-EB2D-44CE-B079-9C37AB04C202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2902BB7-65B4-4239-948F-3A9D4419CBC6}"/>
              </a:ext>
            </a:extLst>
          </p:cNvPr>
          <p:cNvGrpSpPr/>
          <p:nvPr/>
        </p:nvGrpSpPr>
        <p:grpSpPr>
          <a:xfrm>
            <a:off x="17107" y="1325568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916AAFB-75D7-4FBF-9120-9ED4FB6A5BFF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20CCD01-CAC5-4E40-81F2-B8295E9F3808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82717C6-5381-4C82-BC37-6B3ABE84FECC}"/>
              </a:ext>
            </a:extLst>
          </p:cNvPr>
          <p:cNvGrpSpPr/>
          <p:nvPr/>
        </p:nvGrpSpPr>
        <p:grpSpPr>
          <a:xfrm>
            <a:off x="19059" y="2605762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BAA8DEF-1939-43D1-8C4B-112D03353425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07619C7-EEC0-45A6-BA35-0E74EFD5FF86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7E22C21-6F51-4576-834E-73977777BCBE}"/>
              </a:ext>
            </a:extLst>
          </p:cNvPr>
          <p:cNvGrpSpPr/>
          <p:nvPr/>
        </p:nvGrpSpPr>
        <p:grpSpPr>
          <a:xfrm>
            <a:off x="3167310" y="1951338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298BE3-D39B-4981-93FE-9CD113CCAC48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209AF87-E05D-48E4-8E4B-8AE44620C669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25CCB05-1B44-4D72-8D3F-305883021B3F}"/>
              </a:ext>
            </a:extLst>
          </p:cNvPr>
          <p:cNvGrpSpPr/>
          <p:nvPr/>
        </p:nvGrpSpPr>
        <p:grpSpPr>
          <a:xfrm>
            <a:off x="3167310" y="696901"/>
            <a:ext cx="402995" cy="337929"/>
            <a:chOff x="3938496" y="1268750"/>
            <a:chExt cx="402997" cy="337929"/>
          </a:xfrm>
          <a:solidFill>
            <a:srgbClr val="FDDCBB"/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E186D8F-AFBC-4C2D-810F-4067D46759B7}"/>
                </a:ext>
              </a:extLst>
            </p:cNvPr>
            <p:cNvSpPr/>
            <p:nvPr/>
          </p:nvSpPr>
          <p:spPr>
            <a:xfrm>
              <a:off x="3938496" y="1268750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0208434-345B-4011-B169-C1BF2F689FA8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E23D1D1-7A51-4F40-A476-B2890BF13954}"/>
              </a:ext>
            </a:extLst>
          </p:cNvPr>
          <p:cNvGrpSpPr/>
          <p:nvPr/>
        </p:nvGrpSpPr>
        <p:grpSpPr>
          <a:xfrm>
            <a:off x="3167310" y="1324119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0CB5FAD-BF9A-44CD-89D0-EB84A5070F4F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552B91D-8CA6-4476-A335-78EA2650F9C8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749F8BD-42E4-4A29-89E1-824DCA0D480E}"/>
              </a:ext>
            </a:extLst>
          </p:cNvPr>
          <p:cNvGrpSpPr/>
          <p:nvPr/>
        </p:nvGrpSpPr>
        <p:grpSpPr>
          <a:xfrm>
            <a:off x="3167310" y="2605768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875E524-B72F-4758-9AB4-F21CAC2EBCCF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30F9C50-C05F-46F8-857C-0D2FF047FA1A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0593851-6623-4ABF-B5F6-5C9FA726B093}"/>
              </a:ext>
            </a:extLst>
          </p:cNvPr>
          <p:cNvCxnSpPr>
            <a:cxnSpLocks/>
          </p:cNvCxnSpPr>
          <p:nvPr/>
        </p:nvCxnSpPr>
        <p:spPr>
          <a:xfrm>
            <a:off x="1439909" y="899019"/>
            <a:ext cx="0" cy="1875935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弦形 156">
            <a:extLst>
              <a:ext uri="{FF2B5EF4-FFF2-40B4-BE49-F238E27FC236}">
                <a16:creationId xmlns:a16="http://schemas.microsoft.com/office/drawing/2014/main" id="{2C7B1A9C-9FA5-4F7F-AFB1-7E7345E93AB3}"/>
              </a:ext>
            </a:extLst>
          </p:cNvPr>
          <p:cNvSpPr>
            <a:spLocks noChangeAspect="1"/>
          </p:cNvSpPr>
          <p:nvPr/>
        </p:nvSpPr>
        <p:spPr>
          <a:xfrm rot="6720000">
            <a:off x="1301731" y="738676"/>
            <a:ext cx="276364" cy="276364"/>
          </a:xfrm>
          <a:prstGeom prst="chord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6E54502-71EB-4B1B-9E14-23C7641809D6}"/>
              </a:ext>
            </a:extLst>
          </p:cNvPr>
          <p:cNvCxnSpPr>
            <a:cxnSpLocks/>
          </p:cNvCxnSpPr>
          <p:nvPr/>
        </p:nvCxnSpPr>
        <p:spPr>
          <a:xfrm>
            <a:off x="816805" y="1101730"/>
            <a:ext cx="0" cy="1011223"/>
          </a:xfrm>
          <a:prstGeom prst="line">
            <a:avLst/>
          </a:prstGeom>
          <a:ln w="76200">
            <a:solidFill>
              <a:srgbClr val="FDC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等腰三角形 158">
            <a:extLst>
              <a:ext uri="{FF2B5EF4-FFF2-40B4-BE49-F238E27FC236}">
                <a16:creationId xmlns:a16="http://schemas.microsoft.com/office/drawing/2014/main" id="{C4CBBF5F-0EB6-43F5-A42C-D05DD5F52428}"/>
              </a:ext>
            </a:extLst>
          </p:cNvPr>
          <p:cNvSpPr>
            <a:spLocks noChangeAspect="1"/>
          </p:cNvSpPr>
          <p:nvPr/>
        </p:nvSpPr>
        <p:spPr>
          <a:xfrm rot="10800000">
            <a:off x="658233" y="1976825"/>
            <a:ext cx="317146" cy="253202"/>
          </a:xfrm>
          <a:prstGeom prst="triangl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EDCC227-67EA-4C4C-9C7F-8ED8301760C7}"/>
              </a:ext>
            </a:extLst>
          </p:cNvPr>
          <p:cNvCxnSpPr>
            <a:cxnSpLocks/>
          </p:cNvCxnSpPr>
          <p:nvPr/>
        </p:nvCxnSpPr>
        <p:spPr>
          <a:xfrm>
            <a:off x="2126390" y="1568449"/>
            <a:ext cx="0" cy="495016"/>
          </a:xfrm>
          <a:prstGeom prst="line">
            <a:avLst/>
          </a:prstGeom>
          <a:ln w="76200">
            <a:solidFill>
              <a:srgbClr val="BEA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等腰三角形 160">
            <a:extLst>
              <a:ext uri="{FF2B5EF4-FFF2-40B4-BE49-F238E27FC236}">
                <a16:creationId xmlns:a16="http://schemas.microsoft.com/office/drawing/2014/main" id="{4E9F8557-1385-472E-903C-B10140A1C4CC}"/>
              </a:ext>
            </a:extLst>
          </p:cNvPr>
          <p:cNvSpPr>
            <a:spLocks noChangeAspect="1"/>
          </p:cNvSpPr>
          <p:nvPr/>
        </p:nvSpPr>
        <p:spPr>
          <a:xfrm rot="10800000">
            <a:off x="1986494" y="2007682"/>
            <a:ext cx="279800" cy="223386"/>
          </a:xfrm>
          <a:prstGeom prst="triangl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06534EF-0BC7-4CA3-A216-0A009177B2C5}"/>
              </a:ext>
            </a:extLst>
          </p:cNvPr>
          <p:cNvCxnSpPr>
            <a:cxnSpLocks/>
          </p:cNvCxnSpPr>
          <p:nvPr/>
        </p:nvCxnSpPr>
        <p:spPr>
          <a:xfrm>
            <a:off x="2808025" y="1488087"/>
            <a:ext cx="0" cy="1051916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30FD34F3-9DC2-4D31-B48E-159CD43FACAF}"/>
              </a:ext>
            </a:extLst>
          </p:cNvPr>
          <p:cNvCxnSpPr>
            <a:cxnSpLocks/>
          </p:cNvCxnSpPr>
          <p:nvPr/>
        </p:nvCxnSpPr>
        <p:spPr>
          <a:xfrm>
            <a:off x="2674946" y="1497608"/>
            <a:ext cx="266411" cy="0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3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表格 6">
            <a:extLst>
              <a:ext uri="{FF2B5EF4-FFF2-40B4-BE49-F238E27FC236}">
                <a16:creationId xmlns:a16="http://schemas.microsoft.com/office/drawing/2014/main" id="{0CFAADAB-66A8-4380-A1E6-3FFD79CF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3962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7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97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C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C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8E5378-4161-47A0-9BD2-F476FA53861F}"/>
              </a:ext>
            </a:extLst>
          </p:cNvPr>
          <p:cNvGrpSpPr/>
          <p:nvPr/>
        </p:nvGrpSpPr>
        <p:grpSpPr>
          <a:xfrm>
            <a:off x="48997" y="1953076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20E5505-1920-40C7-97B8-62A97850DF12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78AE03D-B022-4FDF-ADE1-8DE008EE0F37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AE80A78-1387-4738-AA6C-83C5DBEED339}"/>
              </a:ext>
            </a:extLst>
          </p:cNvPr>
          <p:cNvGrpSpPr/>
          <p:nvPr/>
        </p:nvGrpSpPr>
        <p:grpSpPr>
          <a:xfrm>
            <a:off x="48997" y="698644"/>
            <a:ext cx="414335" cy="337929"/>
            <a:chOff x="848376" y="1268752"/>
            <a:chExt cx="414335" cy="337929"/>
          </a:xfrm>
          <a:solidFill>
            <a:srgbClr val="FDDCBB"/>
          </a:solidFill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6AFE589-C48E-45ED-9389-5D1CCF9CAE72}"/>
                </a:ext>
              </a:extLst>
            </p:cNvPr>
            <p:cNvSpPr/>
            <p:nvPr/>
          </p:nvSpPr>
          <p:spPr>
            <a:xfrm>
              <a:off x="1032524" y="1268752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94CE677-C695-4700-BCA4-B38F6A1E03A1}"/>
                </a:ext>
              </a:extLst>
            </p:cNvPr>
            <p:cNvSpPr/>
            <p:nvPr/>
          </p:nvSpPr>
          <p:spPr>
            <a:xfrm>
              <a:off x="848376" y="1268752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2D96ADD-4CCE-4B02-B9ED-4218B54C2B25}"/>
              </a:ext>
            </a:extLst>
          </p:cNvPr>
          <p:cNvGrpSpPr/>
          <p:nvPr/>
        </p:nvGrpSpPr>
        <p:grpSpPr>
          <a:xfrm>
            <a:off x="20415" y="1325859"/>
            <a:ext cx="445491" cy="337929"/>
            <a:chOff x="848376" y="2506584"/>
            <a:chExt cx="445488" cy="337930"/>
          </a:xfrm>
          <a:solidFill>
            <a:srgbClr val="EBE7F2"/>
          </a:solidFill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7437F61-C234-42E5-A845-E27018D7C53B}"/>
                </a:ext>
              </a:extLst>
            </p:cNvPr>
            <p:cNvSpPr/>
            <p:nvPr/>
          </p:nvSpPr>
          <p:spPr>
            <a:xfrm>
              <a:off x="1032524" y="2506585"/>
              <a:ext cx="261340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414455B-C509-4D59-B857-0C1880891D63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833D689-52E2-4633-85C5-66B889C2D61B}"/>
              </a:ext>
            </a:extLst>
          </p:cNvPr>
          <p:cNvGrpSpPr/>
          <p:nvPr/>
        </p:nvGrpSpPr>
        <p:grpSpPr>
          <a:xfrm>
            <a:off x="50942" y="2606050"/>
            <a:ext cx="419156" cy="337929"/>
            <a:chOff x="848376" y="1876905"/>
            <a:chExt cx="419156" cy="337930"/>
          </a:xfrm>
          <a:solidFill>
            <a:srgbClr val="EDCDB7"/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E1725BE-A44C-47D3-8709-FA53F04D1F78}"/>
                </a:ext>
              </a:extLst>
            </p:cNvPr>
            <p:cNvSpPr/>
            <p:nvPr/>
          </p:nvSpPr>
          <p:spPr>
            <a:xfrm>
              <a:off x="1032524" y="1876906"/>
              <a:ext cx="235008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3AE0B98-3CF8-4AE5-9EC3-EA0563D727C2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0BA80FC-DED1-4E1F-B3C8-DA0A77752C81}"/>
              </a:ext>
            </a:extLst>
          </p:cNvPr>
          <p:cNvGrpSpPr/>
          <p:nvPr/>
        </p:nvGrpSpPr>
        <p:grpSpPr>
          <a:xfrm>
            <a:off x="3113505" y="1951333"/>
            <a:ext cx="412426" cy="337929"/>
            <a:chOff x="3929069" y="639070"/>
            <a:chExt cx="412424" cy="337929"/>
          </a:xfrm>
          <a:solidFill>
            <a:srgbClr val="D8EFD8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0B9C726-CA0E-4519-89D0-CAEB362B428E}"/>
                </a:ext>
              </a:extLst>
            </p:cNvPr>
            <p:cNvSpPr/>
            <p:nvPr/>
          </p:nvSpPr>
          <p:spPr>
            <a:xfrm>
              <a:off x="3929069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B2E9C32-63E3-46E6-B256-67E5F0877A38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621F0EF-A950-4A5D-8F0D-F08FDCCAFEF0}"/>
              </a:ext>
            </a:extLst>
          </p:cNvPr>
          <p:cNvGrpSpPr/>
          <p:nvPr/>
        </p:nvGrpSpPr>
        <p:grpSpPr>
          <a:xfrm>
            <a:off x="3122941" y="696901"/>
            <a:ext cx="402995" cy="337929"/>
            <a:chOff x="3938496" y="1268750"/>
            <a:chExt cx="402997" cy="337929"/>
          </a:xfrm>
          <a:solidFill>
            <a:srgbClr val="FDDCBB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30427BB-C85F-4CA6-A146-0EAB6525333F}"/>
                </a:ext>
              </a:extLst>
            </p:cNvPr>
            <p:cNvSpPr/>
            <p:nvPr/>
          </p:nvSpPr>
          <p:spPr>
            <a:xfrm>
              <a:off x="3938496" y="1268750"/>
              <a:ext cx="230187" cy="337929"/>
            </a:xfrm>
            <a:prstGeom prst="rect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C29640BA-F0A7-46CA-BAFC-450E1DF68A87}"/>
                </a:ext>
              </a:extLst>
            </p:cNvPr>
            <p:cNvSpPr/>
            <p:nvPr/>
          </p:nvSpPr>
          <p:spPr>
            <a:xfrm>
              <a:off x="3995872" y="1268750"/>
              <a:ext cx="345621" cy="337929"/>
            </a:xfrm>
            <a:prstGeom prst="ellipse">
              <a:avLst/>
            </a:prstGeom>
            <a:grpFill/>
            <a:ln>
              <a:solidFill>
                <a:srgbClr val="FDD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272B5BF-1FA2-4F49-900F-C7617F08C357}"/>
              </a:ext>
            </a:extLst>
          </p:cNvPr>
          <p:cNvGrpSpPr/>
          <p:nvPr/>
        </p:nvGrpSpPr>
        <p:grpSpPr>
          <a:xfrm>
            <a:off x="3134845" y="1324117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1846ACB-B60D-48E7-9A2F-91C635BA4B36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D475B8DA-981E-41D6-B88E-8967ED1BE7B3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2CD10FD-C30E-48A5-A8DC-06CEF16AC614}"/>
              </a:ext>
            </a:extLst>
          </p:cNvPr>
          <p:cNvGrpSpPr/>
          <p:nvPr/>
        </p:nvGrpSpPr>
        <p:grpSpPr>
          <a:xfrm>
            <a:off x="3138813" y="2605763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5E53B8B-D03C-4F24-8E93-B88BAF7D0EE8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DE609B1D-5743-48FE-9679-5CE08034692D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2FC73EA-AFA5-4DFF-86E8-CB92261789C1}"/>
              </a:ext>
            </a:extLst>
          </p:cNvPr>
          <p:cNvCxnSpPr>
            <a:cxnSpLocks/>
          </p:cNvCxnSpPr>
          <p:nvPr/>
        </p:nvCxnSpPr>
        <p:spPr>
          <a:xfrm>
            <a:off x="2808025" y="1488091"/>
            <a:ext cx="0" cy="1296391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0847F7-8D98-4056-9C86-31BB7DCE1C48}"/>
              </a:ext>
            </a:extLst>
          </p:cNvPr>
          <p:cNvCxnSpPr>
            <a:cxnSpLocks/>
          </p:cNvCxnSpPr>
          <p:nvPr/>
        </p:nvCxnSpPr>
        <p:spPr>
          <a:xfrm>
            <a:off x="2674946" y="1497608"/>
            <a:ext cx="266411" cy="0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C930A025-DE23-4EC5-A2AE-6B30E16B1B86}"/>
              </a:ext>
            </a:extLst>
          </p:cNvPr>
          <p:cNvCxnSpPr>
            <a:cxnSpLocks/>
          </p:cNvCxnSpPr>
          <p:nvPr/>
        </p:nvCxnSpPr>
        <p:spPr>
          <a:xfrm>
            <a:off x="1439909" y="899019"/>
            <a:ext cx="0" cy="1875935"/>
          </a:xfrm>
          <a:prstGeom prst="line">
            <a:avLst/>
          </a:prstGeom>
          <a:ln w="762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弦形 158">
            <a:extLst>
              <a:ext uri="{FF2B5EF4-FFF2-40B4-BE49-F238E27FC236}">
                <a16:creationId xmlns:a16="http://schemas.microsoft.com/office/drawing/2014/main" id="{D04F887C-7875-451D-9A36-0531C9B8B652}"/>
              </a:ext>
            </a:extLst>
          </p:cNvPr>
          <p:cNvSpPr>
            <a:spLocks noChangeAspect="1"/>
          </p:cNvSpPr>
          <p:nvPr/>
        </p:nvSpPr>
        <p:spPr>
          <a:xfrm rot="6720000">
            <a:off x="1301731" y="738676"/>
            <a:ext cx="276364" cy="276364"/>
          </a:xfrm>
          <a:prstGeom prst="chord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49B8D847-4899-433C-8FA0-95AE398C13FE}"/>
              </a:ext>
            </a:extLst>
          </p:cNvPr>
          <p:cNvCxnSpPr>
            <a:cxnSpLocks/>
          </p:cNvCxnSpPr>
          <p:nvPr/>
        </p:nvCxnSpPr>
        <p:spPr>
          <a:xfrm>
            <a:off x="2126390" y="1568449"/>
            <a:ext cx="0" cy="495016"/>
          </a:xfrm>
          <a:prstGeom prst="line">
            <a:avLst/>
          </a:prstGeom>
          <a:ln w="76200">
            <a:solidFill>
              <a:srgbClr val="BEA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等腰三角形 160">
            <a:extLst>
              <a:ext uri="{FF2B5EF4-FFF2-40B4-BE49-F238E27FC236}">
                <a16:creationId xmlns:a16="http://schemas.microsoft.com/office/drawing/2014/main" id="{27F2F9D9-CB38-421F-9D31-51E9B33E7A46}"/>
              </a:ext>
            </a:extLst>
          </p:cNvPr>
          <p:cNvSpPr>
            <a:spLocks noChangeAspect="1"/>
          </p:cNvSpPr>
          <p:nvPr/>
        </p:nvSpPr>
        <p:spPr>
          <a:xfrm rot="10800000">
            <a:off x="1986494" y="2007682"/>
            <a:ext cx="279800" cy="223386"/>
          </a:xfrm>
          <a:prstGeom prst="triangle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2C7CA09-1781-4D01-8D67-B9457D112967}"/>
              </a:ext>
            </a:extLst>
          </p:cNvPr>
          <p:cNvCxnSpPr>
            <a:cxnSpLocks/>
          </p:cNvCxnSpPr>
          <p:nvPr/>
        </p:nvCxnSpPr>
        <p:spPr>
          <a:xfrm>
            <a:off x="816805" y="1101730"/>
            <a:ext cx="0" cy="1011223"/>
          </a:xfrm>
          <a:prstGeom prst="line">
            <a:avLst/>
          </a:prstGeom>
          <a:ln w="76200">
            <a:solidFill>
              <a:srgbClr val="FDC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等腰三角形 162">
            <a:extLst>
              <a:ext uri="{FF2B5EF4-FFF2-40B4-BE49-F238E27FC236}">
                <a16:creationId xmlns:a16="http://schemas.microsoft.com/office/drawing/2014/main" id="{9C2A97C9-BEE5-4594-94F7-0E53EFB8FFB4}"/>
              </a:ext>
            </a:extLst>
          </p:cNvPr>
          <p:cNvSpPr>
            <a:spLocks noChangeAspect="1"/>
          </p:cNvSpPr>
          <p:nvPr/>
        </p:nvSpPr>
        <p:spPr>
          <a:xfrm rot="10800000">
            <a:off x="658233" y="1976825"/>
            <a:ext cx="317146" cy="253202"/>
          </a:xfrm>
          <a:prstGeom prst="triangle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</p:spTree>
    <p:extLst>
      <p:ext uri="{BB962C8B-B14F-4D97-AF65-F5344CB8AC3E}">
        <p14:creationId xmlns:p14="http://schemas.microsoft.com/office/powerpoint/2010/main" val="393047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717A4108-2E00-4136-8A27-F53FBA75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89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78000">
                          <a:srgbClr val="FDC086"/>
                        </a:gs>
                        <a:gs pos="0">
                          <a:srgbClr val="FDC086"/>
                        </a:gs>
                        <a:gs pos="0">
                          <a:srgbClr val="FDC086"/>
                        </a:gs>
                        <a:gs pos="100000">
                          <a:srgbClr val="C55A1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74000">
                          <a:srgbClr val="BEAED4"/>
                        </a:gs>
                        <a:gs pos="0">
                          <a:srgbClr val="FDC086"/>
                        </a:gs>
                        <a:gs pos="0">
                          <a:srgbClr val="BEAED4"/>
                        </a:gs>
                        <a:gs pos="100000">
                          <a:srgbClr val="C55A1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9000">
                          <a:srgbClr val="7FC97F"/>
                        </a:gs>
                        <a:gs pos="0">
                          <a:srgbClr val="FDC086"/>
                        </a:gs>
                        <a:gs pos="0">
                          <a:srgbClr val="FDC086"/>
                        </a:gs>
                        <a:gs pos="100000">
                          <a:srgbClr val="7FC97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79000">
                          <a:srgbClr val="7FC97F"/>
                        </a:gs>
                        <a:gs pos="0">
                          <a:srgbClr val="FDC086"/>
                        </a:gs>
                        <a:gs pos="0">
                          <a:srgbClr val="BEAED4"/>
                        </a:gs>
                        <a:gs pos="100000">
                          <a:srgbClr val="7FC97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75C3C120-67A1-4A87-BA26-FBC631AB32C2}"/>
              </a:ext>
            </a:extLst>
          </p:cNvPr>
          <p:cNvGrpSpPr/>
          <p:nvPr/>
        </p:nvGrpSpPr>
        <p:grpSpPr>
          <a:xfrm>
            <a:off x="17039" y="1936078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8FE9DC9-1EDA-4238-A569-160DB85409B9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94C9665-F287-45CF-AE80-60FEC4733C94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32D6A65-22D1-477B-9D10-2FFB3167F6CA}"/>
              </a:ext>
            </a:extLst>
          </p:cNvPr>
          <p:cNvGrpSpPr/>
          <p:nvPr/>
        </p:nvGrpSpPr>
        <p:grpSpPr>
          <a:xfrm>
            <a:off x="23389" y="681641"/>
            <a:ext cx="414335" cy="337929"/>
            <a:chOff x="4438040" y="1976888"/>
            <a:chExt cx="414335" cy="337929"/>
          </a:xfrm>
          <a:solidFill>
            <a:srgbClr val="FDDCBB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42BECFD-1B1C-4C09-898B-3E3A6405B911}"/>
                </a:ext>
              </a:extLst>
            </p:cNvPr>
            <p:cNvSpPr/>
            <p:nvPr/>
          </p:nvSpPr>
          <p:spPr>
            <a:xfrm>
              <a:off x="4622188" y="1976888"/>
              <a:ext cx="230187" cy="337929"/>
            </a:xfrm>
            <a:prstGeom prst="rect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F04A6D6-25AD-4704-A23B-AC060DEA5049}"/>
                </a:ext>
              </a:extLst>
            </p:cNvPr>
            <p:cNvSpPr/>
            <p:nvPr/>
          </p:nvSpPr>
          <p:spPr>
            <a:xfrm>
              <a:off x="4438040" y="1976888"/>
              <a:ext cx="345621" cy="337929"/>
            </a:xfrm>
            <a:prstGeom prst="ellipse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B268013-83C1-4BB9-97C9-F3E18A4DC086}"/>
              </a:ext>
            </a:extLst>
          </p:cNvPr>
          <p:cNvGrpSpPr/>
          <p:nvPr/>
        </p:nvGrpSpPr>
        <p:grpSpPr>
          <a:xfrm>
            <a:off x="17039" y="1308857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C94BBB-060C-4937-88B1-4DA6658F1231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E1AC710-1466-4E4E-AA1D-9CE3DFDC4FE8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E218B29-C4F1-450B-805B-9DCBF528A4C9}"/>
              </a:ext>
            </a:extLst>
          </p:cNvPr>
          <p:cNvGrpSpPr/>
          <p:nvPr/>
        </p:nvGrpSpPr>
        <p:grpSpPr>
          <a:xfrm>
            <a:off x="18991" y="2589049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B56C42-E845-4E7B-884D-6BB6708FF803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F28229E-904C-4FF0-AA6B-EAA9718282F6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67E7AF-2566-4B59-9F27-6BE3A71B082F}"/>
              </a:ext>
            </a:extLst>
          </p:cNvPr>
          <p:cNvGrpSpPr/>
          <p:nvPr/>
        </p:nvGrpSpPr>
        <p:grpSpPr>
          <a:xfrm>
            <a:off x="3167428" y="1936076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FD7597-7859-4A1D-A9D2-31F2D47830EF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8F82FCB-6C18-417B-8FFD-A4BC64C299ED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A9ACD786-3ADC-4FBE-B0AD-CB3D8F2CE675}"/>
              </a:ext>
            </a:extLst>
          </p:cNvPr>
          <p:cNvGrpSpPr/>
          <p:nvPr/>
        </p:nvGrpSpPr>
        <p:grpSpPr>
          <a:xfrm>
            <a:off x="3161078" y="681641"/>
            <a:ext cx="402995" cy="337929"/>
            <a:chOff x="7559849" y="1976888"/>
            <a:chExt cx="402997" cy="337929"/>
          </a:xfrm>
          <a:solidFill>
            <a:srgbClr val="FDDCBB"/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06CA26A-1B54-4FD1-89C6-1381E6D82738}"/>
                </a:ext>
              </a:extLst>
            </p:cNvPr>
            <p:cNvSpPr/>
            <p:nvPr/>
          </p:nvSpPr>
          <p:spPr>
            <a:xfrm>
              <a:off x="7559849" y="1976888"/>
              <a:ext cx="230187" cy="337929"/>
            </a:xfrm>
            <a:prstGeom prst="rect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97B8BA-9445-4140-B45F-0948578ECF8E}"/>
                </a:ext>
              </a:extLst>
            </p:cNvPr>
            <p:cNvSpPr/>
            <p:nvPr/>
          </p:nvSpPr>
          <p:spPr>
            <a:xfrm>
              <a:off x="7617225" y="1976888"/>
              <a:ext cx="345621" cy="337929"/>
            </a:xfrm>
            <a:prstGeom prst="ellipse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AE41E06-73CB-4194-8620-94131358BAE8}"/>
              </a:ext>
            </a:extLst>
          </p:cNvPr>
          <p:cNvGrpSpPr/>
          <p:nvPr/>
        </p:nvGrpSpPr>
        <p:grpSpPr>
          <a:xfrm>
            <a:off x="3167428" y="1308857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35225BF-7DC4-46C7-9572-AE9E60F76667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029BF04-4CB8-4929-9E87-110F7D8E1624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B12BDB-A6F6-4BB0-8CBA-00343FBF7A2B}"/>
              </a:ext>
            </a:extLst>
          </p:cNvPr>
          <p:cNvGrpSpPr/>
          <p:nvPr/>
        </p:nvGrpSpPr>
        <p:grpSpPr>
          <a:xfrm>
            <a:off x="3167428" y="2590506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188B837-7513-4CC7-A4E3-113AEAD4D33A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94538E9-54CE-448B-BA82-4796C33C852C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</p:spTree>
    <p:extLst>
      <p:ext uri="{BB962C8B-B14F-4D97-AF65-F5344CB8AC3E}">
        <p14:creationId xmlns:p14="http://schemas.microsoft.com/office/powerpoint/2010/main" val="27154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6">
            <a:extLst>
              <a:ext uri="{FF2B5EF4-FFF2-40B4-BE49-F238E27FC236}">
                <a16:creationId xmlns:a16="http://schemas.microsoft.com/office/drawing/2014/main" id="{2307A6FB-DEE4-45F0-9068-B1177909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02619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78000">
                          <a:srgbClr val="FDC086"/>
                        </a:gs>
                        <a:gs pos="0">
                          <a:srgbClr val="FDC086"/>
                        </a:gs>
                        <a:gs pos="0">
                          <a:srgbClr val="FDC086"/>
                        </a:gs>
                        <a:gs pos="100000">
                          <a:srgbClr val="C55A1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74000">
                          <a:srgbClr val="BEAED4"/>
                        </a:gs>
                        <a:gs pos="0">
                          <a:srgbClr val="FDC086"/>
                        </a:gs>
                        <a:gs pos="0">
                          <a:srgbClr val="BEAED4"/>
                        </a:gs>
                        <a:gs pos="100000">
                          <a:srgbClr val="C55A1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9000">
                          <a:srgbClr val="7FC97F"/>
                        </a:gs>
                        <a:gs pos="0">
                          <a:srgbClr val="FDC086"/>
                        </a:gs>
                        <a:gs pos="0">
                          <a:srgbClr val="FDC086"/>
                        </a:gs>
                        <a:gs pos="100000">
                          <a:srgbClr val="7FC97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7000">
                          <a:srgbClr val="BEAED4"/>
                        </a:gs>
                        <a:gs pos="0">
                          <a:srgbClr val="FDC086"/>
                        </a:gs>
                        <a:gs pos="0">
                          <a:srgbClr val="BEAED4"/>
                        </a:gs>
                        <a:gs pos="100000">
                          <a:srgbClr val="7FC97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31413397-DADB-4D28-BD64-D2A20E36A979}"/>
              </a:ext>
            </a:extLst>
          </p:cNvPr>
          <p:cNvGrpSpPr/>
          <p:nvPr/>
        </p:nvGrpSpPr>
        <p:grpSpPr>
          <a:xfrm>
            <a:off x="17042" y="1936078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7570F97-1507-4702-849F-61915892A87F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E2BB18F-4FC7-46F6-98E5-7F1FB5A7CB12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07F71E9-36B8-49C5-B7EB-D35AC7E75CA7}"/>
              </a:ext>
            </a:extLst>
          </p:cNvPr>
          <p:cNvGrpSpPr/>
          <p:nvPr/>
        </p:nvGrpSpPr>
        <p:grpSpPr>
          <a:xfrm>
            <a:off x="23392" y="681643"/>
            <a:ext cx="414335" cy="337929"/>
            <a:chOff x="288902" y="1976888"/>
            <a:chExt cx="414335" cy="337929"/>
          </a:xfrm>
          <a:solidFill>
            <a:srgbClr val="FDDCBB"/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119CD3E-6B1B-4FDA-8011-8C21E5538308}"/>
                </a:ext>
              </a:extLst>
            </p:cNvPr>
            <p:cNvSpPr/>
            <p:nvPr/>
          </p:nvSpPr>
          <p:spPr>
            <a:xfrm>
              <a:off x="473050" y="1976888"/>
              <a:ext cx="230187" cy="337929"/>
            </a:xfrm>
            <a:prstGeom prst="rect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ACE9C41-23F9-4AA0-8102-B597517A9343}"/>
                </a:ext>
              </a:extLst>
            </p:cNvPr>
            <p:cNvSpPr/>
            <p:nvPr/>
          </p:nvSpPr>
          <p:spPr>
            <a:xfrm>
              <a:off x="288902" y="1976888"/>
              <a:ext cx="345621" cy="337929"/>
            </a:xfrm>
            <a:prstGeom prst="ellipse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CDF1127-3853-4833-9D41-1D631B897094}"/>
              </a:ext>
            </a:extLst>
          </p:cNvPr>
          <p:cNvGrpSpPr/>
          <p:nvPr/>
        </p:nvGrpSpPr>
        <p:grpSpPr>
          <a:xfrm>
            <a:off x="17042" y="1308857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4CE8751-F002-4D12-8507-07C9DDD22639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145D400-9412-4BC6-9ECD-74747189D536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54746B2-5B4A-4BF9-88BF-976017B585F8}"/>
              </a:ext>
            </a:extLst>
          </p:cNvPr>
          <p:cNvGrpSpPr/>
          <p:nvPr/>
        </p:nvGrpSpPr>
        <p:grpSpPr>
          <a:xfrm>
            <a:off x="18993" y="2589049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493A32-4144-4FFA-A436-2DCB1DD51B99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8435AC2-2CD6-45A9-B480-FDDD4456C574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2C1754-EF4C-4D06-AEF8-E921B5B82F5F}"/>
              </a:ext>
            </a:extLst>
          </p:cNvPr>
          <p:cNvGrpSpPr/>
          <p:nvPr/>
        </p:nvGrpSpPr>
        <p:grpSpPr>
          <a:xfrm>
            <a:off x="3165842" y="1936078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E8DCC46-7D4F-48B5-848D-C44EC2701341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028F0FD-260E-4BEF-85C0-815363672F8C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BED15B7-CF69-4BD5-846A-B560F4856C12}"/>
              </a:ext>
            </a:extLst>
          </p:cNvPr>
          <p:cNvGrpSpPr/>
          <p:nvPr/>
        </p:nvGrpSpPr>
        <p:grpSpPr>
          <a:xfrm>
            <a:off x="3162667" y="681643"/>
            <a:ext cx="402995" cy="337929"/>
            <a:chOff x="3410711" y="1976888"/>
            <a:chExt cx="402997" cy="337929"/>
          </a:xfrm>
          <a:solidFill>
            <a:srgbClr val="FDDCBB"/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D9B941-007C-46E7-81CF-8CAB1EF7E8D5}"/>
                </a:ext>
              </a:extLst>
            </p:cNvPr>
            <p:cNvSpPr/>
            <p:nvPr/>
          </p:nvSpPr>
          <p:spPr>
            <a:xfrm>
              <a:off x="3410711" y="1976888"/>
              <a:ext cx="230187" cy="337929"/>
            </a:xfrm>
            <a:prstGeom prst="rect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6560E238-B7FE-4FCF-831A-9A5ADE3065DF}"/>
                </a:ext>
              </a:extLst>
            </p:cNvPr>
            <p:cNvSpPr/>
            <p:nvPr/>
          </p:nvSpPr>
          <p:spPr>
            <a:xfrm>
              <a:off x="3468087" y="1976888"/>
              <a:ext cx="345621" cy="337929"/>
            </a:xfrm>
            <a:prstGeom prst="ellipse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0289DFA-2DCD-4E45-9DBD-5C4BCDEA510F}"/>
              </a:ext>
            </a:extLst>
          </p:cNvPr>
          <p:cNvGrpSpPr/>
          <p:nvPr/>
        </p:nvGrpSpPr>
        <p:grpSpPr>
          <a:xfrm>
            <a:off x="3165842" y="1308862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8CB99FA-F723-43FA-898C-451307E8D211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E897B46-6E81-4561-AD03-9F5FF371D193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D9362AD-2CCF-4AF7-BB2B-5EC13FE627AE}"/>
              </a:ext>
            </a:extLst>
          </p:cNvPr>
          <p:cNvGrpSpPr/>
          <p:nvPr/>
        </p:nvGrpSpPr>
        <p:grpSpPr>
          <a:xfrm>
            <a:off x="3165842" y="2590508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AE2C899-7498-42D0-8B3A-4A2A68A91CA6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9A7AEA-819A-49A5-89E2-20605FF16A1D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70818CD-8779-49D7-BDF8-FF23A3B9C1D9}"/>
              </a:ext>
            </a:extLst>
          </p:cNvPr>
          <p:cNvSpPr/>
          <p:nvPr/>
        </p:nvSpPr>
        <p:spPr>
          <a:xfrm>
            <a:off x="505927" y="1082396"/>
            <a:ext cx="594000" cy="130628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06CD37-B70C-44EF-AED3-26DD5E246AA9}"/>
              </a:ext>
            </a:extLst>
          </p:cNvPr>
          <p:cNvSpPr/>
          <p:nvPr/>
        </p:nvSpPr>
        <p:spPr>
          <a:xfrm>
            <a:off x="1170352" y="2347918"/>
            <a:ext cx="594000" cy="13062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9F3852-FF43-4F86-9EFE-D0C2C185BE19}"/>
              </a:ext>
            </a:extLst>
          </p:cNvPr>
          <p:cNvSpPr/>
          <p:nvPr/>
        </p:nvSpPr>
        <p:spPr>
          <a:xfrm>
            <a:off x="1170352" y="1704696"/>
            <a:ext cx="594000" cy="13062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24019D-33EF-460F-BAED-3D9667FB70F4}"/>
              </a:ext>
            </a:extLst>
          </p:cNvPr>
          <p:cNvSpPr/>
          <p:nvPr/>
        </p:nvSpPr>
        <p:spPr>
          <a:xfrm>
            <a:off x="506351" y="1692819"/>
            <a:ext cx="593575" cy="130628"/>
          </a:xfrm>
          <a:prstGeom prst="rect">
            <a:avLst/>
          </a:prstGeom>
          <a:solidFill>
            <a:srgbClr val="FDC086"/>
          </a:solidFill>
          <a:ln>
            <a:solidFill>
              <a:srgbClr val="FDC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C8CE12-245D-4C72-B38F-1FA101C5467B}"/>
              </a:ext>
            </a:extLst>
          </p:cNvPr>
          <p:cNvSpPr/>
          <p:nvPr/>
        </p:nvSpPr>
        <p:spPr>
          <a:xfrm>
            <a:off x="1834304" y="1751783"/>
            <a:ext cx="594000" cy="130628"/>
          </a:xfrm>
          <a:prstGeom prst="rect">
            <a:avLst/>
          </a:prstGeom>
          <a:solidFill>
            <a:srgbClr val="BEAED4"/>
          </a:solidFill>
          <a:ln>
            <a:solidFill>
              <a:srgbClr val="BEA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FF8CE4-6AE2-4ED9-91C7-8DB2BDE5EDFD}"/>
              </a:ext>
            </a:extLst>
          </p:cNvPr>
          <p:cNvSpPr/>
          <p:nvPr/>
        </p:nvSpPr>
        <p:spPr>
          <a:xfrm>
            <a:off x="2500677" y="2347918"/>
            <a:ext cx="594000" cy="13062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A6CB5E6-78C4-4D49-B06B-359E18EF33EE}"/>
              </a:ext>
            </a:extLst>
          </p:cNvPr>
          <p:cNvSpPr/>
          <p:nvPr/>
        </p:nvSpPr>
        <p:spPr>
          <a:xfrm>
            <a:off x="2501050" y="1778863"/>
            <a:ext cx="594000" cy="13062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752956-F858-471E-BD96-239EDF41867E}"/>
              </a:ext>
            </a:extLst>
          </p:cNvPr>
          <p:cNvSpPr/>
          <p:nvPr/>
        </p:nvSpPr>
        <p:spPr>
          <a:xfrm>
            <a:off x="1170352" y="1144535"/>
            <a:ext cx="594000" cy="13062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8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表格 6">
            <a:extLst>
              <a:ext uri="{FF2B5EF4-FFF2-40B4-BE49-F238E27FC236}">
                <a16:creationId xmlns:a16="http://schemas.microsoft.com/office/drawing/2014/main" id="{9F16C4B9-638C-4836-8837-08A39E8EC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1602"/>
              </p:ext>
            </p:extLst>
          </p:nvPr>
        </p:nvGraphicFramePr>
        <p:xfrm>
          <a:off x="470097" y="537287"/>
          <a:ext cx="2660260" cy="252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65">
                  <a:extLst>
                    <a:ext uri="{9D8B030D-6E8A-4147-A177-3AD203B41FA5}">
                      <a16:colId xmlns:a16="http://schemas.microsoft.com/office/drawing/2014/main" val="1000663248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35662271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251671357"/>
                    </a:ext>
                  </a:extLst>
                </a:gridCol>
                <a:gridCol w="665065">
                  <a:extLst>
                    <a:ext uri="{9D8B030D-6E8A-4147-A177-3AD203B41FA5}">
                      <a16:colId xmlns:a16="http://schemas.microsoft.com/office/drawing/2014/main" val="2642877299"/>
                    </a:ext>
                  </a:extLst>
                </a:gridCol>
              </a:tblGrid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8000">
                          <a:srgbClr val="FDC086"/>
                        </a:gs>
                        <a:gs pos="0">
                          <a:srgbClr val="FDC086"/>
                        </a:gs>
                        <a:gs pos="0">
                          <a:srgbClr val="FDC086"/>
                        </a:gs>
                        <a:gs pos="100000">
                          <a:srgbClr val="C55A1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363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AED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BEAED4"/>
                        </a:gs>
                        <a:gs pos="0">
                          <a:srgbClr val="FDC086"/>
                        </a:gs>
                        <a:gs pos="0">
                          <a:srgbClr val="BEAED4"/>
                        </a:gs>
                        <a:gs pos="100000">
                          <a:srgbClr val="C55A1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3004852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39000">
                          <a:srgbClr val="7FC97F"/>
                        </a:gs>
                        <a:gs pos="0">
                          <a:srgbClr val="FDC086"/>
                        </a:gs>
                        <a:gs pos="0">
                          <a:srgbClr val="FDC086"/>
                        </a:gs>
                        <a:gs pos="100000">
                          <a:srgbClr val="7FC97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37000">
                          <a:srgbClr val="BEAED4"/>
                        </a:gs>
                        <a:gs pos="0">
                          <a:srgbClr val="FDC086"/>
                        </a:gs>
                        <a:gs pos="0">
                          <a:srgbClr val="BEAED4"/>
                        </a:gs>
                        <a:gs pos="100000">
                          <a:srgbClr val="7FC97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6793"/>
                  </a:ext>
                </a:extLst>
              </a:tr>
              <a:tr h="63147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C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CDB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1" marB="4572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7755"/>
                  </a:ext>
                </a:extLst>
              </a:tr>
            </a:tbl>
          </a:graphicData>
        </a:graphic>
      </p:graphicFrame>
      <p:grpSp>
        <p:nvGrpSpPr>
          <p:cNvPr id="86" name="组合 85">
            <a:extLst>
              <a:ext uri="{FF2B5EF4-FFF2-40B4-BE49-F238E27FC236}">
                <a16:creationId xmlns:a16="http://schemas.microsoft.com/office/drawing/2014/main" id="{6EA49B4B-6A60-4C37-98BB-85664F4AFEA8}"/>
              </a:ext>
            </a:extLst>
          </p:cNvPr>
          <p:cNvGrpSpPr/>
          <p:nvPr/>
        </p:nvGrpSpPr>
        <p:grpSpPr>
          <a:xfrm>
            <a:off x="48792" y="1936078"/>
            <a:ext cx="414335" cy="337929"/>
            <a:chOff x="848376" y="639071"/>
            <a:chExt cx="414335" cy="337930"/>
          </a:xfrm>
          <a:solidFill>
            <a:srgbClr val="D8EFD8"/>
          </a:solidFill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F98AA0B-1A92-4AFB-8FE7-3FFE22E21085}"/>
                </a:ext>
              </a:extLst>
            </p:cNvPr>
            <p:cNvSpPr/>
            <p:nvPr/>
          </p:nvSpPr>
          <p:spPr>
            <a:xfrm>
              <a:off x="1032524" y="639072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160C562-AB30-477B-BFA2-DA99A449CAF1}"/>
                </a:ext>
              </a:extLst>
            </p:cNvPr>
            <p:cNvSpPr/>
            <p:nvPr/>
          </p:nvSpPr>
          <p:spPr>
            <a:xfrm>
              <a:off x="848376" y="639071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59E2666-9709-4D4C-80C0-57E098FB62B0}"/>
              </a:ext>
            </a:extLst>
          </p:cNvPr>
          <p:cNvGrpSpPr/>
          <p:nvPr/>
        </p:nvGrpSpPr>
        <p:grpSpPr>
          <a:xfrm>
            <a:off x="54409" y="681643"/>
            <a:ext cx="414335" cy="337929"/>
            <a:chOff x="288902" y="1976888"/>
            <a:chExt cx="414335" cy="337929"/>
          </a:xfrm>
          <a:solidFill>
            <a:srgbClr val="FDDCBB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1336D18-2F6E-4C29-9BFB-63FBC8FA6143}"/>
                </a:ext>
              </a:extLst>
            </p:cNvPr>
            <p:cNvSpPr/>
            <p:nvPr/>
          </p:nvSpPr>
          <p:spPr>
            <a:xfrm>
              <a:off x="473050" y="1976888"/>
              <a:ext cx="230187" cy="337929"/>
            </a:xfrm>
            <a:prstGeom prst="rect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F5AD6B9-757E-42CF-81CC-9BDB2482C636}"/>
                </a:ext>
              </a:extLst>
            </p:cNvPr>
            <p:cNvSpPr/>
            <p:nvPr/>
          </p:nvSpPr>
          <p:spPr>
            <a:xfrm>
              <a:off x="288902" y="1976888"/>
              <a:ext cx="345621" cy="337929"/>
            </a:xfrm>
            <a:prstGeom prst="ellipse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0E63EA3-BE7A-4224-B2B4-430042F7AE57}"/>
              </a:ext>
            </a:extLst>
          </p:cNvPr>
          <p:cNvGrpSpPr/>
          <p:nvPr/>
        </p:nvGrpSpPr>
        <p:grpSpPr>
          <a:xfrm>
            <a:off x="48425" y="1308857"/>
            <a:ext cx="414335" cy="337929"/>
            <a:chOff x="848376" y="2506584"/>
            <a:chExt cx="414335" cy="337930"/>
          </a:xfrm>
          <a:solidFill>
            <a:srgbClr val="EBE7F2"/>
          </a:solidFill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8F2D3ED6-1C0B-42D4-A909-21B37DCC24DD}"/>
                </a:ext>
              </a:extLst>
            </p:cNvPr>
            <p:cNvSpPr/>
            <p:nvPr/>
          </p:nvSpPr>
          <p:spPr>
            <a:xfrm>
              <a:off x="1032524" y="2506585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4FABC719-E5DA-4CF7-8BD9-1437A7774DDF}"/>
                </a:ext>
              </a:extLst>
            </p:cNvPr>
            <p:cNvSpPr/>
            <p:nvPr/>
          </p:nvSpPr>
          <p:spPr>
            <a:xfrm>
              <a:off x="848376" y="2506584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748884A-2694-4835-B7AA-37904BFA2193}"/>
              </a:ext>
            </a:extLst>
          </p:cNvPr>
          <p:cNvGrpSpPr/>
          <p:nvPr/>
        </p:nvGrpSpPr>
        <p:grpSpPr>
          <a:xfrm>
            <a:off x="50744" y="2589049"/>
            <a:ext cx="414335" cy="337929"/>
            <a:chOff x="848376" y="1876905"/>
            <a:chExt cx="414335" cy="337930"/>
          </a:xfrm>
          <a:solidFill>
            <a:srgbClr val="EDCDB7"/>
          </a:solidFill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02013B3-E107-4EC6-BB1A-848332892586}"/>
                </a:ext>
              </a:extLst>
            </p:cNvPr>
            <p:cNvSpPr/>
            <p:nvPr/>
          </p:nvSpPr>
          <p:spPr>
            <a:xfrm>
              <a:off x="1032524" y="1876906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0215C2DF-FDD7-4F7A-BE84-2E3880D4CB5C}"/>
                </a:ext>
              </a:extLst>
            </p:cNvPr>
            <p:cNvSpPr/>
            <p:nvPr/>
          </p:nvSpPr>
          <p:spPr>
            <a:xfrm>
              <a:off x="848376" y="1876905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1D748C8-6185-4DEB-BEDF-68D3F7B7D31F}"/>
              </a:ext>
            </a:extLst>
          </p:cNvPr>
          <p:cNvGrpSpPr/>
          <p:nvPr/>
        </p:nvGrpSpPr>
        <p:grpSpPr>
          <a:xfrm>
            <a:off x="3138487" y="1936076"/>
            <a:ext cx="402995" cy="337929"/>
            <a:chOff x="3938496" y="639070"/>
            <a:chExt cx="402997" cy="337929"/>
          </a:xfrm>
          <a:solidFill>
            <a:srgbClr val="D8EFD8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09168AB-79E1-45F8-806D-C75AEA7B59DD}"/>
                </a:ext>
              </a:extLst>
            </p:cNvPr>
            <p:cNvSpPr/>
            <p:nvPr/>
          </p:nvSpPr>
          <p:spPr>
            <a:xfrm>
              <a:off x="3938496" y="639070"/>
              <a:ext cx="230187" cy="337929"/>
            </a:xfrm>
            <a:prstGeom prst="rect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CC1488D-92AD-449B-9D20-4D806156607E}"/>
                </a:ext>
              </a:extLst>
            </p:cNvPr>
            <p:cNvSpPr/>
            <p:nvPr/>
          </p:nvSpPr>
          <p:spPr>
            <a:xfrm>
              <a:off x="3995872" y="639070"/>
              <a:ext cx="345621" cy="337929"/>
            </a:xfrm>
            <a:prstGeom prst="ellipse">
              <a:avLst/>
            </a:prstGeom>
            <a:grpFill/>
            <a:ln>
              <a:solidFill>
                <a:srgbClr val="D8E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C7F9CC8-CBC3-465F-B194-E7B4403D414B}"/>
              </a:ext>
            </a:extLst>
          </p:cNvPr>
          <p:cNvGrpSpPr/>
          <p:nvPr/>
        </p:nvGrpSpPr>
        <p:grpSpPr>
          <a:xfrm>
            <a:off x="3125033" y="681641"/>
            <a:ext cx="402995" cy="337929"/>
            <a:chOff x="3410711" y="1976888"/>
            <a:chExt cx="402997" cy="337929"/>
          </a:xfrm>
          <a:solidFill>
            <a:srgbClr val="FDDCBB"/>
          </a:solidFill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CCD2745-49CF-487F-90BB-147DE4DEAD26}"/>
                </a:ext>
              </a:extLst>
            </p:cNvPr>
            <p:cNvSpPr/>
            <p:nvPr/>
          </p:nvSpPr>
          <p:spPr>
            <a:xfrm>
              <a:off x="3410711" y="1976888"/>
              <a:ext cx="230187" cy="337929"/>
            </a:xfrm>
            <a:prstGeom prst="rect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E0AD2BBB-3D21-477B-9649-6B449EBAE9BD}"/>
                </a:ext>
              </a:extLst>
            </p:cNvPr>
            <p:cNvSpPr/>
            <p:nvPr/>
          </p:nvSpPr>
          <p:spPr>
            <a:xfrm>
              <a:off x="3468087" y="1976888"/>
              <a:ext cx="345621" cy="337929"/>
            </a:xfrm>
            <a:prstGeom prst="ellipse">
              <a:avLst/>
            </a:prstGeom>
            <a:grpFill/>
            <a:ln>
              <a:solidFill>
                <a:srgbClr val="FDDCBB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E60CCFF2-E5E2-4551-8690-EE606ABCC033}"/>
              </a:ext>
            </a:extLst>
          </p:cNvPr>
          <p:cNvGrpSpPr/>
          <p:nvPr/>
        </p:nvGrpSpPr>
        <p:grpSpPr>
          <a:xfrm>
            <a:off x="3138487" y="1308857"/>
            <a:ext cx="402995" cy="337929"/>
            <a:chOff x="3938496" y="2506583"/>
            <a:chExt cx="402997" cy="337929"/>
          </a:xfrm>
          <a:solidFill>
            <a:srgbClr val="EBE7F2"/>
          </a:solidFill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C303BAB2-5B99-499D-A386-35F200CFEB13}"/>
                </a:ext>
              </a:extLst>
            </p:cNvPr>
            <p:cNvSpPr/>
            <p:nvPr/>
          </p:nvSpPr>
          <p:spPr>
            <a:xfrm>
              <a:off x="3938496" y="2506583"/>
              <a:ext cx="230187" cy="337929"/>
            </a:xfrm>
            <a:prstGeom prst="rect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2E36AAE1-5B55-444D-B0EA-5D7F610A2106}"/>
                </a:ext>
              </a:extLst>
            </p:cNvPr>
            <p:cNvSpPr/>
            <p:nvPr/>
          </p:nvSpPr>
          <p:spPr>
            <a:xfrm>
              <a:off x="3995872" y="2506583"/>
              <a:ext cx="345621" cy="337929"/>
            </a:xfrm>
            <a:prstGeom prst="ellipse">
              <a:avLst/>
            </a:prstGeom>
            <a:grpFill/>
            <a:ln>
              <a:solidFill>
                <a:srgbClr val="EBE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2CB31C8-D555-4FD0-8AD2-46D0BDC30E99}"/>
              </a:ext>
            </a:extLst>
          </p:cNvPr>
          <p:cNvGrpSpPr/>
          <p:nvPr/>
        </p:nvGrpSpPr>
        <p:grpSpPr>
          <a:xfrm>
            <a:off x="3138852" y="2590506"/>
            <a:ext cx="402995" cy="337929"/>
            <a:chOff x="3938496" y="1876903"/>
            <a:chExt cx="402997" cy="337929"/>
          </a:xfrm>
          <a:solidFill>
            <a:srgbClr val="EDCDB7"/>
          </a:solidFill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D68EF419-9E85-442B-B6D0-2BF19844202F}"/>
                </a:ext>
              </a:extLst>
            </p:cNvPr>
            <p:cNvSpPr/>
            <p:nvPr/>
          </p:nvSpPr>
          <p:spPr>
            <a:xfrm>
              <a:off x="3938496" y="1876903"/>
              <a:ext cx="230187" cy="337929"/>
            </a:xfrm>
            <a:prstGeom prst="rect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56A74DC-79AF-4562-9F9F-08B6FA6C054C}"/>
                </a:ext>
              </a:extLst>
            </p:cNvPr>
            <p:cNvSpPr/>
            <p:nvPr/>
          </p:nvSpPr>
          <p:spPr>
            <a:xfrm>
              <a:off x="3995872" y="1876903"/>
              <a:ext cx="345621" cy="337929"/>
            </a:xfrm>
            <a:prstGeom prst="ellipse">
              <a:avLst/>
            </a:prstGeom>
            <a:grpFill/>
            <a:ln>
              <a:solidFill>
                <a:srgbClr val="EDCD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4"/>
            </a:p>
          </p:txBody>
        </p:sp>
      </p:grpSp>
    </p:spTree>
    <p:extLst>
      <p:ext uri="{BB962C8B-B14F-4D97-AF65-F5344CB8AC3E}">
        <p14:creationId xmlns:p14="http://schemas.microsoft.com/office/powerpoint/2010/main" val="5267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2434</TotalTime>
  <Words>0</Words>
  <Application>Microsoft Office PowerPoint</Application>
  <PresentationFormat>自定义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童</dc:creator>
  <cp:lastModifiedBy>yunchao</cp:lastModifiedBy>
  <cp:revision>40</cp:revision>
  <dcterms:created xsi:type="dcterms:W3CDTF">2022-03-20T06:34:38Z</dcterms:created>
  <dcterms:modified xsi:type="dcterms:W3CDTF">2022-03-24T07:04:01Z</dcterms:modified>
</cp:coreProperties>
</file>