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6919575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8"/>
        <p:guide pos="53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78000" y="1143000"/>
            <a:ext cx="7614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663873" y="914464"/>
            <a:ext cx="13600789" cy="257058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663873" y="3560650"/>
            <a:ext cx="13600789" cy="147250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44428" y="774054"/>
            <a:ext cx="15229686" cy="54831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63873" y="2484175"/>
            <a:ext cx="13600789" cy="101887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663873" y="3560650"/>
            <a:ext cx="13600789" cy="47163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4428" y="608443"/>
            <a:ext cx="15224689" cy="70565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44428" y="1490505"/>
            <a:ext cx="15224689" cy="475953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763129" y="3848671"/>
            <a:ext cx="10782697" cy="76685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763129" y="4615524"/>
            <a:ext cx="10782697" cy="86766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4428" y="608443"/>
            <a:ext cx="15224689" cy="70565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44428" y="1501306"/>
            <a:ext cx="7185134" cy="474873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898973" y="1501306"/>
            <a:ext cx="7185134" cy="474873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4428" y="608443"/>
            <a:ext cx="15224689" cy="70565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44428" y="1429300"/>
            <a:ext cx="7414978" cy="38162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44428" y="1854130"/>
            <a:ext cx="7414978" cy="439590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8654902" y="1421829"/>
            <a:ext cx="7414978" cy="38162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8654902" y="1854130"/>
            <a:ext cx="7414978" cy="439590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4428" y="608443"/>
            <a:ext cx="15224689" cy="70565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844331" y="1555224"/>
            <a:ext cx="7263185" cy="460851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814031" y="1555309"/>
            <a:ext cx="7255086" cy="460832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4205379" y="914464"/>
            <a:ext cx="1449019" cy="502955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269140" y="914464"/>
            <a:ext cx="12726381" cy="5029554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44428" y="608443"/>
            <a:ext cx="15224689" cy="70565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44428" y="1490505"/>
            <a:ext cx="15224689" cy="47595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49425" y="6314844"/>
            <a:ext cx="3747462" cy="31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5712798" y="6314844"/>
            <a:ext cx="5496278" cy="31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2321655" y="6314844"/>
            <a:ext cx="3747462" cy="31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1" y="3904360"/>
            <a:ext cx="4932400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52" y="35163"/>
            <a:ext cx="8108390" cy="387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397" y="3904360"/>
            <a:ext cx="5297060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619" y="3906265"/>
            <a:ext cx="6358714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3" y="22156"/>
            <a:ext cx="8718671" cy="387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875" y="28575"/>
            <a:ext cx="16871315" cy="6800215"/>
          </a:xfrm>
          <a:prstGeom prst="rect">
            <a:avLst/>
          </a:prstGeom>
          <a:noFill/>
          <a:ln w="476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8415" y="3876675"/>
            <a:ext cx="16884015" cy="5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1513820" y="3891915"/>
            <a:ext cx="11430" cy="2937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020310" y="3895090"/>
            <a:ext cx="3175" cy="292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784590" y="0"/>
            <a:ext cx="9525" cy="388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6990" y="3362325"/>
            <a:ext cx="500380" cy="4933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3665" y="3310255"/>
            <a:ext cx="39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1</a:t>
            </a:r>
            <a:endParaRPr lang="en-US" altLang="zh-CN" sz="3200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23325" y="3362325"/>
            <a:ext cx="500380" cy="4933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877300" y="3310255"/>
            <a:ext cx="39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2</a:t>
            </a:r>
            <a:endParaRPr lang="en-US" altLang="zh-CN" sz="3200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165" y="6302375"/>
            <a:ext cx="500380" cy="4933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7315" y="6256020"/>
            <a:ext cx="39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3</a:t>
            </a:r>
            <a:endParaRPr lang="en-US" altLang="zh-CN" sz="3200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49520" y="6304915"/>
            <a:ext cx="500380" cy="4933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088890" y="6249035"/>
            <a:ext cx="39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4</a:t>
            </a:r>
            <a:endParaRPr lang="en-US" altLang="zh-CN" sz="3200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548745" y="6304915"/>
            <a:ext cx="500380" cy="4933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605260" y="6269990"/>
            <a:ext cx="39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5</a:t>
            </a:r>
            <a:endParaRPr lang="en-US" altLang="zh-CN" sz="3200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zBkNjg2YTRkMGE1OGRhYmZjNTZlNzhiMWEyYTY2MT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10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 Light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Eugene</cp:lastModifiedBy>
  <cp:revision>176</cp:revision>
  <dcterms:created xsi:type="dcterms:W3CDTF">2019-06-19T02:08:00Z</dcterms:created>
  <dcterms:modified xsi:type="dcterms:W3CDTF">2022-05-11T12:03:12Z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37A676E0F0CF478C86D53652608F49D1</vt:lpwstr>
  </property>
</Properties>
</file>