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40538" cy="6121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 autoAdjust="0"/>
    <p:restoredTop sz="94660"/>
  </p:normalViewPr>
  <p:slideViewPr>
    <p:cSldViewPr snapToGrid="0">
      <p:cViewPr>
        <p:scale>
          <a:sx n="150" d="100"/>
          <a:sy n="150" d="100"/>
        </p:scale>
        <p:origin x="265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001813"/>
            <a:ext cx="5814457" cy="2131154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215152"/>
            <a:ext cx="5130404" cy="1477921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9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1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25908"/>
            <a:ext cx="1474991" cy="51876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25908"/>
            <a:ext cx="4339466" cy="518760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0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6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526101"/>
            <a:ext cx="5899964" cy="2546332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096522"/>
            <a:ext cx="5899964" cy="1339056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77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629539"/>
            <a:ext cx="2907229" cy="38839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629539"/>
            <a:ext cx="2907229" cy="38839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25909"/>
            <a:ext cx="5899964" cy="1183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500594"/>
            <a:ext cx="2893868" cy="735418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236011"/>
            <a:ext cx="2893868" cy="32888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500594"/>
            <a:ext cx="2908120" cy="735418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236011"/>
            <a:ext cx="2908120" cy="32888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5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0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30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08093"/>
            <a:ext cx="2206252" cy="1428327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881369"/>
            <a:ext cx="3463022" cy="4350162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836420"/>
            <a:ext cx="2206252" cy="3402195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0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08093"/>
            <a:ext cx="2206252" cy="1428327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881369"/>
            <a:ext cx="3463022" cy="4350162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836420"/>
            <a:ext cx="2206252" cy="3402195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3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25909"/>
            <a:ext cx="5899964" cy="1183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629539"/>
            <a:ext cx="5899964" cy="3883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5673632"/>
            <a:ext cx="153912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D40C-AEA0-42EF-A163-0BB90F9850AA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5673632"/>
            <a:ext cx="2308682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5673632"/>
            <a:ext cx="153912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1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8E1CBE-8672-0984-5696-7B50B269E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879"/>
            <a:ext cx="6840538" cy="22491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3AFF403-E71D-C128-DA6C-7B510094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7" y="3252490"/>
            <a:ext cx="6751391" cy="118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8B6710-E9E9-3D63-F2A6-DCECABF90ED7}"/>
              </a:ext>
            </a:extLst>
          </p:cNvPr>
          <p:cNvSpPr/>
          <p:nvPr/>
        </p:nvSpPr>
        <p:spPr>
          <a:xfrm>
            <a:off x="17455" y="3210611"/>
            <a:ext cx="6799453" cy="13010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9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1F9C4ED-E104-1744-D503-7A00B85B44C4}"/>
              </a:ext>
            </a:extLst>
          </p:cNvPr>
          <p:cNvSpPr/>
          <p:nvPr/>
        </p:nvSpPr>
        <p:spPr>
          <a:xfrm>
            <a:off x="48065" y="4184338"/>
            <a:ext cx="286186" cy="2861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21" b="1" dirty="0">
                <a:solidFill>
                  <a:schemeClr val="tx1"/>
                </a:solidFill>
              </a:rPr>
              <a:t>4</a:t>
            </a:r>
            <a:endParaRPr lang="zh-CN" altLang="en-US" sz="2021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9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07A6ACA-64ED-F442-1141-5AA7CE44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95" y="144142"/>
            <a:ext cx="6279267" cy="110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1E2D8CA-E51B-36DC-7074-E931F6C0F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t="45618" r="9069" b="7346"/>
          <a:stretch/>
        </p:blipFill>
        <p:spPr bwMode="auto">
          <a:xfrm>
            <a:off x="258618" y="2434198"/>
            <a:ext cx="2671681" cy="11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3827A0-3A41-98A5-5ED3-943F9A15BE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" r="8876" b="62375"/>
          <a:stretch/>
        </p:blipFill>
        <p:spPr bwMode="auto">
          <a:xfrm>
            <a:off x="238295" y="1306097"/>
            <a:ext cx="2692004" cy="11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D26773C-46AB-9139-836D-FA65E806A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30" y="1385649"/>
            <a:ext cx="3442632" cy="218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4E61B38-B552-607D-CDD3-D203BDDE4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41"/>
          <a:stretch/>
        </p:blipFill>
        <p:spPr bwMode="auto">
          <a:xfrm>
            <a:off x="238295" y="3650066"/>
            <a:ext cx="3208493" cy="177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99FE17C-8F1B-F08C-9446-F11F2BE9A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66" b="5585"/>
          <a:stretch/>
        </p:blipFill>
        <p:spPr bwMode="auto">
          <a:xfrm>
            <a:off x="3614257" y="3650066"/>
            <a:ext cx="2800193" cy="171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ED9F09-3C50-E20B-3BB0-4D47408FA711}"/>
              </a:ext>
            </a:extLst>
          </p:cNvPr>
          <p:cNvSpPr/>
          <p:nvPr/>
        </p:nvSpPr>
        <p:spPr>
          <a:xfrm>
            <a:off x="177800" y="88900"/>
            <a:ext cx="6404120" cy="53349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DB4ECCB-63A3-B168-A19B-0D91C561D08F}"/>
              </a:ext>
            </a:extLst>
          </p:cNvPr>
          <p:cNvCxnSpPr>
            <a:cxnSpLocks/>
          </p:cNvCxnSpPr>
          <p:nvPr/>
        </p:nvCxnSpPr>
        <p:spPr>
          <a:xfrm>
            <a:off x="185737" y="1282282"/>
            <a:ext cx="6404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455D1FB-1C11-E81A-5C94-8DB91DAC5BB9}"/>
              </a:ext>
            </a:extLst>
          </p:cNvPr>
          <p:cNvCxnSpPr>
            <a:cxnSpLocks/>
          </p:cNvCxnSpPr>
          <p:nvPr/>
        </p:nvCxnSpPr>
        <p:spPr>
          <a:xfrm>
            <a:off x="177800" y="3635777"/>
            <a:ext cx="6404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613C16B-B620-1C3F-C56C-926CED0264E0}"/>
              </a:ext>
            </a:extLst>
          </p:cNvPr>
          <p:cNvCxnSpPr>
            <a:cxnSpLocks/>
          </p:cNvCxnSpPr>
          <p:nvPr/>
        </p:nvCxnSpPr>
        <p:spPr>
          <a:xfrm flipV="1">
            <a:off x="2993968" y="1282282"/>
            <a:ext cx="0" cy="23534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6AD857D4-DBC1-5EC8-6A4F-7C4683F39E11}"/>
              </a:ext>
            </a:extLst>
          </p:cNvPr>
          <p:cNvSpPr/>
          <p:nvPr/>
        </p:nvSpPr>
        <p:spPr>
          <a:xfrm>
            <a:off x="258618" y="4989369"/>
            <a:ext cx="376382" cy="37638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CF96448-BC79-FA5F-71FD-7F20903811C1}"/>
              </a:ext>
            </a:extLst>
          </p:cNvPr>
          <p:cNvSpPr/>
          <p:nvPr/>
        </p:nvSpPr>
        <p:spPr>
          <a:xfrm>
            <a:off x="258618" y="3187884"/>
            <a:ext cx="376382" cy="37638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0A884AD-07C3-D7D0-A075-F96F82DE05BA}"/>
              </a:ext>
            </a:extLst>
          </p:cNvPr>
          <p:cNvSpPr/>
          <p:nvPr/>
        </p:nvSpPr>
        <p:spPr>
          <a:xfrm>
            <a:off x="3057638" y="3194234"/>
            <a:ext cx="376382" cy="37638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CFC9402-B212-83FF-228D-6C475A4D584B}"/>
              </a:ext>
            </a:extLst>
          </p:cNvPr>
          <p:cNvSpPr/>
          <p:nvPr/>
        </p:nvSpPr>
        <p:spPr>
          <a:xfrm>
            <a:off x="258618" y="847793"/>
            <a:ext cx="376382" cy="37638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0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1447</TotalTime>
  <Words>5</Words>
  <Application>Microsoft Office PowerPoint</Application>
  <PresentationFormat>自定义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yunchao</dc:creator>
  <cp:lastModifiedBy>yunchao</cp:lastModifiedBy>
  <cp:revision>2</cp:revision>
  <dcterms:created xsi:type="dcterms:W3CDTF">2022-05-07T06:46:54Z</dcterms:created>
  <dcterms:modified xsi:type="dcterms:W3CDTF">2022-05-10T12:43:46Z</dcterms:modified>
</cp:coreProperties>
</file>