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41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459"/>
            <a:ext cx="9144000" cy="1885762"/>
          </a:xfrm>
        </p:spPr>
        <p:txBody>
          <a:bodyPr anchor="b"/>
          <a:lstStyle>
            <a:lvl1pPr algn="ctr">
              <a:defRPr sz="47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4943"/>
            <a:ext cx="9144000" cy="1307745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097" indent="0" algn="ctr">
              <a:buNone/>
              <a:defRPr sz="1580"/>
            </a:lvl2pPr>
            <a:lvl3pPr marL="722193" indent="0" algn="ctr">
              <a:buNone/>
              <a:defRPr sz="1422"/>
            </a:lvl3pPr>
            <a:lvl4pPr marL="1083290" indent="0" algn="ctr">
              <a:buNone/>
              <a:defRPr sz="1264"/>
            </a:lvl4pPr>
            <a:lvl5pPr marL="1444386" indent="0" algn="ctr">
              <a:buNone/>
              <a:defRPr sz="1264"/>
            </a:lvl5pPr>
            <a:lvl6pPr marL="1805483" indent="0" algn="ctr">
              <a:buNone/>
              <a:defRPr sz="1264"/>
            </a:lvl6pPr>
            <a:lvl7pPr marL="2166579" indent="0" algn="ctr">
              <a:buNone/>
              <a:defRPr sz="1264"/>
            </a:lvl7pPr>
            <a:lvl8pPr marL="2527676" indent="0" algn="ctr">
              <a:buNone/>
              <a:defRPr sz="1264"/>
            </a:lvl8pPr>
            <a:lvl9pPr marL="2888772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381"/>
            <a:ext cx="2628900" cy="45902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381"/>
            <a:ext cx="7734300" cy="45902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377"/>
            <a:ext cx="10515600" cy="2253134"/>
          </a:xfrm>
        </p:spPr>
        <p:txBody>
          <a:bodyPr anchor="b"/>
          <a:lstStyle>
            <a:lvl1pPr>
              <a:defRPr sz="47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4826"/>
            <a:ext cx="10515600" cy="1184870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097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193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29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38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483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6579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767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877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1906"/>
            <a:ext cx="5181600" cy="343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1906"/>
            <a:ext cx="5181600" cy="343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382"/>
            <a:ext cx="10515600" cy="1046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7807"/>
            <a:ext cx="5157787" cy="650738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097" indent="0">
              <a:buNone/>
              <a:defRPr sz="1580" b="1"/>
            </a:lvl2pPr>
            <a:lvl3pPr marL="722193" indent="0">
              <a:buNone/>
              <a:defRPr sz="1422" b="1"/>
            </a:lvl3pPr>
            <a:lvl4pPr marL="1083290" indent="0">
              <a:buNone/>
              <a:defRPr sz="1264" b="1"/>
            </a:lvl4pPr>
            <a:lvl5pPr marL="1444386" indent="0">
              <a:buNone/>
              <a:defRPr sz="1264" b="1"/>
            </a:lvl5pPr>
            <a:lvl6pPr marL="1805483" indent="0">
              <a:buNone/>
              <a:defRPr sz="1264" b="1"/>
            </a:lvl6pPr>
            <a:lvl7pPr marL="2166579" indent="0">
              <a:buNone/>
              <a:defRPr sz="1264" b="1"/>
            </a:lvl7pPr>
            <a:lvl8pPr marL="2527676" indent="0">
              <a:buNone/>
              <a:defRPr sz="1264" b="1"/>
            </a:lvl8pPr>
            <a:lvl9pPr marL="2888772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8545"/>
            <a:ext cx="5157787" cy="2910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7807"/>
            <a:ext cx="5183188" cy="650738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097" indent="0">
              <a:buNone/>
              <a:defRPr sz="1580" b="1"/>
            </a:lvl2pPr>
            <a:lvl3pPr marL="722193" indent="0">
              <a:buNone/>
              <a:defRPr sz="1422" b="1"/>
            </a:lvl3pPr>
            <a:lvl4pPr marL="1083290" indent="0">
              <a:buNone/>
              <a:defRPr sz="1264" b="1"/>
            </a:lvl4pPr>
            <a:lvl5pPr marL="1444386" indent="0">
              <a:buNone/>
              <a:defRPr sz="1264" b="1"/>
            </a:lvl5pPr>
            <a:lvl6pPr marL="1805483" indent="0">
              <a:buNone/>
              <a:defRPr sz="1264" b="1"/>
            </a:lvl6pPr>
            <a:lvl7pPr marL="2166579" indent="0">
              <a:buNone/>
              <a:defRPr sz="1264" b="1"/>
            </a:lvl7pPr>
            <a:lvl8pPr marL="2527676" indent="0">
              <a:buNone/>
              <a:defRPr sz="1264" b="1"/>
            </a:lvl8pPr>
            <a:lvl9pPr marL="2888772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8545"/>
            <a:ext cx="5183188" cy="2910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103"/>
            <a:ext cx="3932237" cy="1263862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9883"/>
            <a:ext cx="6172200" cy="3849261"/>
          </a:xfrm>
        </p:spPr>
        <p:txBody>
          <a:bodyPr/>
          <a:lstStyle>
            <a:lvl1pPr>
              <a:defRPr sz="2527"/>
            </a:lvl1pPr>
            <a:lvl2pPr>
              <a:defRPr sz="2211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4965"/>
            <a:ext cx="3932237" cy="3010449"/>
          </a:xfrm>
        </p:spPr>
        <p:txBody>
          <a:bodyPr/>
          <a:lstStyle>
            <a:lvl1pPr marL="0" indent="0">
              <a:buNone/>
              <a:defRPr sz="1264"/>
            </a:lvl1pPr>
            <a:lvl2pPr marL="361097" indent="0">
              <a:buNone/>
              <a:defRPr sz="1106"/>
            </a:lvl2pPr>
            <a:lvl3pPr marL="722193" indent="0">
              <a:buNone/>
              <a:defRPr sz="948"/>
            </a:lvl3pPr>
            <a:lvl4pPr marL="1083290" indent="0">
              <a:buNone/>
              <a:defRPr sz="790"/>
            </a:lvl4pPr>
            <a:lvl5pPr marL="1444386" indent="0">
              <a:buNone/>
              <a:defRPr sz="790"/>
            </a:lvl5pPr>
            <a:lvl6pPr marL="1805483" indent="0">
              <a:buNone/>
              <a:defRPr sz="790"/>
            </a:lvl6pPr>
            <a:lvl7pPr marL="2166579" indent="0">
              <a:buNone/>
              <a:defRPr sz="790"/>
            </a:lvl7pPr>
            <a:lvl8pPr marL="2527676" indent="0">
              <a:buNone/>
              <a:defRPr sz="790"/>
            </a:lvl8pPr>
            <a:lvl9pPr marL="2888772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103"/>
            <a:ext cx="3932237" cy="1263862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9883"/>
            <a:ext cx="6172200" cy="3849261"/>
          </a:xfrm>
        </p:spPr>
        <p:txBody>
          <a:bodyPr anchor="t"/>
          <a:lstStyle>
            <a:lvl1pPr marL="0" indent="0">
              <a:buNone/>
              <a:defRPr sz="2527"/>
            </a:lvl1pPr>
            <a:lvl2pPr marL="361097" indent="0">
              <a:buNone/>
              <a:defRPr sz="2211"/>
            </a:lvl2pPr>
            <a:lvl3pPr marL="722193" indent="0">
              <a:buNone/>
              <a:defRPr sz="1896"/>
            </a:lvl3pPr>
            <a:lvl4pPr marL="1083290" indent="0">
              <a:buNone/>
              <a:defRPr sz="1580"/>
            </a:lvl4pPr>
            <a:lvl5pPr marL="1444386" indent="0">
              <a:buNone/>
              <a:defRPr sz="1580"/>
            </a:lvl5pPr>
            <a:lvl6pPr marL="1805483" indent="0">
              <a:buNone/>
              <a:defRPr sz="1580"/>
            </a:lvl6pPr>
            <a:lvl7pPr marL="2166579" indent="0">
              <a:buNone/>
              <a:defRPr sz="1580"/>
            </a:lvl7pPr>
            <a:lvl8pPr marL="2527676" indent="0">
              <a:buNone/>
              <a:defRPr sz="1580"/>
            </a:lvl8pPr>
            <a:lvl9pPr marL="2888772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4965"/>
            <a:ext cx="3932237" cy="3010449"/>
          </a:xfrm>
        </p:spPr>
        <p:txBody>
          <a:bodyPr/>
          <a:lstStyle>
            <a:lvl1pPr marL="0" indent="0">
              <a:buNone/>
              <a:defRPr sz="1264"/>
            </a:lvl1pPr>
            <a:lvl2pPr marL="361097" indent="0">
              <a:buNone/>
              <a:defRPr sz="1106"/>
            </a:lvl2pPr>
            <a:lvl3pPr marL="722193" indent="0">
              <a:buNone/>
              <a:defRPr sz="948"/>
            </a:lvl3pPr>
            <a:lvl4pPr marL="1083290" indent="0">
              <a:buNone/>
              <a:defRPr sz="790"/>
            </a:lvl4pPr>
            <a:lvl5pPr marL="1444386" indent="0">
              <a:buNone/>
              <a:defRPr sz="790"/>
            </a:lvl5pPr>
            <a:lvl6pPr marL="1805483" indent="0">
              <a:buNone/>
              <a:defRPr sz="790"/>
            </a:lvl6pPr>
            <a:lvl7pPr marL="2166579" indent="0">
              <a:buNone/>
              <a:defRPr sz="790"/>
            </a:lvl7pPr>
            <a:lvl8pPr marL="2527676" indent="0">
              <a:buNone/>
              <a:defRPr sz="790"/>
            </a:lvl8pPr>
            <a:lvl9pPr marL="2888772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382"/>
            <a:ext cx="10515600" cy="10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1906"/>
            <a:ext cx="10515600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0340"/>
            <a:ext cx="27432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3549-9469-4926-949A-1F4933A1015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0340"/>
            <a:ext cx="41148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0340"/>
            <a:ext cx="27432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193" rtl="0" eaLnBrk="1" latinLnBrk="0" hangingPunct="1">
        <a:lnSpc>
          <a:spcPct val="90000"/>
        </a:lnSpc>
        <a:spcBef>
          <a:spcPct val="0"/>
        </a:spcBef>
        <a:buNone/>
        <a:defRPr sz="3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48" indent="-180548" algn="l" defTabSz="722193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1pPr>
      <a:lvl2pPr marL="541645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74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3838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4935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03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128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224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6932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097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193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290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386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483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6579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7676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8772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6EC2C5-A5EC-83D6-601F-68E157F6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1" y="2561134"/>
            <a:ext cx="3688025" cy="21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1F3840-BC28-DD0D-5F9E-2CDCC05C3BE2}"/>
              </a:ext>
            </a:extLst>
          </p:cNvPr>
          <p:cNvSpPr/>
          <p:nvPr/>
        </p:nvSpPr>
        <p:spPr>
          <a:xfrm>
            <a:off x="111963" y="166282"/>
            <a:ext cx="11980506" cy="46155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8B035F-A3CA-C6EF-7FA7-F9B28134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6" y="219155"/>
            <a:ext cx="2642488" cy="21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6603-E09F-D8FA-4928-BB6B2EFD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586" y="215266"/>
            <a:ext cx="4959359" cy="215573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82C302-7D58-D249-5B9A-BB93B3DF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06" y="2557244"/>
            <a:ext cx="4559640" cy="21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EE2F41-943F-9438-6FCB-E8B988F11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555" y="215266"/>
            <a:ext cx="3851255" cy="215137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6B2DCA-C742-72EA-9ACF-950E1F83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81" y="2557245"/>
            <a:ext cx="3058950" cy="21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D72A0B-5C67-3906-3F95-32CAE2F47916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1963" y="2474053"/>
            <a:ext cx="119805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014782-498D-11D8-9FA1-497615FB1505}"/>
              </a:ext>
            </a:extLst>
          </p:cNvPr>
          <p:cNvCxnSpPr>
            <a:cxnSpLocks/>
          </p:cNvCxnSpPr>
          <p:nvPr/>
        </p:nvCxnSpPr>
        <p:spPr>
          <a:xfrm>
            <a:off x="2909496" y="166282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20CF15-9E59-5188-BAFE-B95720EC7892}"/>
              </a:ext>
            </a:extLst>
          </p:cNvPr>
          <p:cNvCxnSpPr>
            <a:cxnSpLocks/>
          </p:cNvCxnSpPr>
          <p:nvPr/>
        </p:nvCxnSpPr>
        <p:spPr>
          <a:xfrm>
            <a:off x="8100426" y="166282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17FD73-1BF9-EF2D-5A57-87B19ABC2701}"/>
              </a:ext>
            </a:extLst>
          </p:cNvPr>
          <p:cNvCxnSpPr>
            <a:cxnSpLocks/>
          </p:cNvCxnSpPr>
          <p:nvPr/>
        </p:nvCxnSpPr>
        <p:spPr>
          <a:xfrm>
            <a:off x="4057160" y="2474055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025487-6A8D-E8F1-94F1-099C81236958}"/>
              </a:ext>
            </a:extLst>
          </p:cNvPr>
          <p:cNvCxnSpPr>
            <a:cxnSpLocks/>
          </p:cNvCxnSpPr>
          <p:nvPr/>
        </p:nvCxnSpPr>
        <p:spPr>
          <a:xfrm>
            <a:off x="8853096" y="2474055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A0D0BC3-E867-49C9-BE66-48786309B171}"/>
              </a:ext>
            </a:extLst>
          </p:cNvPr>
          <p:cNvSpPr/>
          <p:nvPr/>
        </p:nvSpPr>
        <p:spPr>
          <a:xfrm>
            <a:off x="217246" y="1998786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7D8F1E7-1585-7285-ADD1-276EEDED024F}"/>
              </a:ext>
            </a:extLst>
          </p:cNvPr>
          <p:cNvSpPr/>
          <p:nvPr/>
        </p:nvSpPr>
        <p:spPr>
          <a:xfrm>
            <a:off x="3014280" y="1993572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A952122-F9D9-11E0-5A95-23A1A76F4344}"/>
              </a:ext>
            </a:extLst>
          </p:cNvPr>
          <p:cNvSpPr/>
          <p:nvPr/>
        </p:nvSpPr>
        <p:spPr>
          <a:xfrm>
            <a:off x="8204599" y="1993571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AE1B26-C0AE-DDFB-AD94-F21F5F123EA9}"/>
              </a:ext>
            </a:extLst>
          </p:cNvPr>
          <p:cNvSpPr/>
          <p:nvPr/>
        </p:nvSpPr>
        <p:spPr>
          <a:xfrm>
            <a:off x="216747" y="4292847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5081279-4CAA-38D9-09A0-9C52F66CCE47}"/>
              </a:ext>
            </a:extLst>
          </p:cNvPr>
          <p:cNvSpPr/>
          <p:nvPr/>
        </p:nvSpPr>
        <p:spPr>
          <a:xfrm>
            <a:off x="4186655" y="4294460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FE8AA58-05CB-A8AC-3F18-057C86CEDE83}"/>
              </a:ext>
            </a:extLst>
          </p:cNvPr>
          <p:cNvSpPr/>
          <p:nvPr/>
        </p:nvSpPr>
        <p:spPr>
          <a:xfrm>
            <a:off x="8975347" y="4292846"/>
            <a:ext cx="393401" cy="393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6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1</cp:revision>
  <dcterms:created xsi:type="dcterms:W3CDTF">2022-05-09T06:47:41Z</dcterms:created>
  <dcterms:modified xsi:type="dcterms:W3CDTF">2022-05-09T12:36:57Z</dcterms:modified>
</cp:coreProperties>
</file>